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73" r:id="rId5"/>
    <p:sldId id="272" r:id="rId6"/>
    <p:sldId id="271" r:id="rId7"/>
    <p:sldId id="278" r:id="rId8"/>
    <p:sldId id="277" r:id="rId9"/>
    <p:sldId id="276" r:id="rId10"/>
    <p:sldId id="275" r:id="rId11"/>
    <p:sldId id="279" r:id="rId12"/>
    <p:sldId id="274" r:id="rId13"/>
    <p:sldId id="280" r:id="rId14"/>
    <p:sldId id="270" r:id="rId15"/>
    <p:sldId id="284" r:id="rId16"/>
    <p:sldId id="283" r:id="rId17"/>
    <p:sldId id="260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8" autoAdjust="0"/>
    <p:restoredTop sz="94599" autoAdjust="0"/>
  </p:normalViewPr>
  <p:slideViewPr>
    <p:cSldViewPr>
      <p:cViewPr varScale="1">
        <p:scale>
          <a:sx n="65" d="100"/>
          <a:sy n="65" d="100"/>
        </p:scale>
        <p:origin x="592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dowstan.com/download/windows-10-22h2-x64-v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10 Installation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F15BD3-D9FD-172E-1167-27259C9103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2412" y="5229200"/>
            <a:ext cx="91439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10 is commonly used as a target in cybersecurity for testing exploits, malware behavior, and vulnerability assessments due to its widespread adoption and complex architecture. It helps researchers simulate real-world attack scenarios to improve defense mechanisms.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D71EB-7C8C-AE39-94D7-3A300311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031-5D08-8CA5-CF33-B5D1E3C5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Windows 10 Configuration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8577B-3A6B-E139-3654-C877D0640397}"/>
              </a:ext>
            </a:extLst>
          </p:cNvPr>
          <p:cNvSpPr txBox="1"/>
          <p:nvPr/>
        </p:nvSpPr>
        <p:spPr>
          <a:xfrm>
            <a:off x="6670476" y="3068960"/>
            <a:ext cx="44195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Application notices and licenses terms.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Select ‘ I accept the license  terms’ Read the terms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8B54E5-8D43-A203-6CA1-CFD6AA76DB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11723"/>
            <a:ext cx="4419600" cy="3853753"/>
          </a:xfrm>
        </p:spPr>
      </p:pic>
    </p:spTree>
    <p:extLst>
      <p:ext uri="{BB962C8B-B14F-4D97-AF65-F5344CB8AC3E}">
        <p14:creationId xmlns:p14="http://schemas.microsoft.com/office/powerpoint/2010/main" val="37243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B8C0-5E46-5815-4C20-D9B3CE95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8A0E-25A2-1B25-7631-EC7352A0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Windows 10 Configuration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15C93-361B-505C-A781-9EAC69C6AEC2}"/>
              </a:ext>
            </a:extLst>
          </p:cNvPr>
          <p:cNvSpPr txBox="1"/>
          <p:nvPr/>
        </p:nvSpPr>
        <p:spPr>
          <a:xfrm>
            <a:off x="6670476" y="3068960"/>
            <a:ext cx="44195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Custom: install windows only.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endParaRPr lang="en-US" sz="2200" dirty="0"/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endParaRPr lang="en-US" sz="2200" dirty="0"/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Select the virtual storage created for Windows 10.</a:t>
            </a:r>
          </a:p>
        </p:txBody>
      </p:sp>
      <p:pic>
        <p:nvPicPr>
          <p:cNvPr id="6" name="Content Placeholder 5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F16CF9DB-2C69-52A5-F972-EEC0727561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79" y="1390092"/>
            <a:ext cx="4667233" cy="2664296"/>
          </a:xfrm>
        </p:spPr>
      </p:pic>
      <p:pic>
        <p:nvPicPr>
          <p:cNvPr id="10" name="Picture 9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9EED1E6B-DBD6-7B6A-1809-C648A22A7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79" y="4149080"/>
            <a:ext cx="466723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21B45-E0A9-1B63-10C7-B7EC4CF69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24B9-8121-29FD-094B-0D543D4D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Windows 10 Configuration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9989A-145F-186B-69D9-A1283A154F34}"/>
              </a:ext>
            </a:extLst>
          </p:cNvPr>
          <p:cNvSpPr txBox="1"/>
          <p:nvPr/>
        </p:nvSpPr>
        <p:spPr>
          <a:xfrm>
            <a:off x="6670476" y="2204864"/>
            <a:ext cx="44195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Installing Windows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Status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Copying Windows files (0%)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 Getting files ready for installation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 Installing features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 Installing updates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 Finishing up</a:t>
            </a:r>
            <a:endParaRPr lang="en-US" sz="2200" dirty="0"/>
          </a:p>
        </p:txBody>
      </p:sp>
      <p:pic>
        <p:nvPicPr>
          <p:cNvPr id="7" name="Content Placeholder 6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E9824BDB-22D1-8DB9-CB5B-4B7D68007E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11723"/>
            <a:ext cx="4419600" cy="3853753"/>
          </a:xfrm>
        </p:spPr>
      </p:pic>
    </p:spTree>
    <p:extLst>
      <p:ext uri="{BB962C8B-B14F-4D97-AF65-F5344CB8AC3E}">
        <p14:creationId xmlns:p14="http://schemas.microsoft.com/office/powerpoint/2010/main" val="8313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771B7-C5E2-83C6-C285-EA3A11693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284E-E7C6-B54A-C3B2-8FCF8A78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Windows 10 Configuration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ABEE1-89DE-280D-C684-46178BE62993}"/>
              </a:ext>
            </a:extLst>
          </p:cNvPr>
          <p:cNvSpPr txBox="1"/>
          <p:nvPr/>
        </p:nvSpPr>
        <p:spPr>
          <a:xfrm>
            <a:off x="1674813" y="2316162"/>
            <a:ext cx="44195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400" dirty="0"/>
              <a:t>Select the Region.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400" dirty="0"/>
              <a:t>India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endParaRPr lang="en-US" sz="2400" dirty="0"/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endParaRPr lang="en-US" sz="2400" dirty="0"/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endParaRPr lang="en-US" sz="2400" dirty="0"/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400" dirty="0"/>
              <a:t>Select the Keyboard Layout: US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endParaRPr lang="en-US" sz="2400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2A47CF-3289-211A-727B-2633396B52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4" y="1631268"/>
            <a:ext cx="4419598" cy="2376263"/>
          </a:xfrm>
          <a:noFill/>
        </p:spPr>
      </p:pic>
      <p:pic>
        <p:nvPicPr>
          <p:cNvPr id="10" name="Picture 9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A58709D5-14C9-3FFA-A265-83ED55798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714" y="4038600"/>
            <a:ext cx="441959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4A4FF-5FE5-CC0C-B643-F5C07CBA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E43F-D8DB-7817-F1E1-586F93C9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Create Virtual Machine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42DBB-C49A-29CB-2D8F-6B9CD224F8F3}"/>
              </a:ext>
            </a:extLst>
          </p:cNvPr>
          <p:cNvSpPr txBox="1"/>
          <p:nvPr/>
        </p:nvSpPr>
        <p:spPr>
          <a:xfrm>
            <a:off x="1673801" y="3140968"/>
            <a:ext cx="44195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Add / Create your account using Email, phone, or skype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And on next page enter the Password.</a:t>
            </a:r>
          </a:p>
        </p:txBody>
      </p:sp>
      <p:pic>
        <p:nvPicPr>
          <p:cNvPr id="6" name="Content Placeholder 5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63F47670-10B0-07A0-2EE2-B79439EFF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5" y="2143697"/>
            <a:ext cx="4419598" cy="3789805"/>
          </a:xfrm>
          <a:noFill/>
        </p:spPr>
      </p:pic>
    </p:spTree>
    <p:extLst>
      <p:ext uri="{BB962C8B-B14F-4D97-AF65-F5344CB8AC3E}">
        <p14:creationId xmlns:p14="http://schemas.microsoft.com/office/powerpoint/2010/main" val="35993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E7B69-71C1-C455-AA6A-73C50017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D40E-A7FB-47A8-E2A7-51060C2E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Create Virtual Machine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479D9-42B8-D028-CCDA-4C81E2A18E98}"/>
              </a:ext>
            </a:extLst>
          </p:cNvPr>
          <p:cNvSpPr txBox="1"/>
          <p:nvPr/>
        </p:nvSpPr>
        <p:spPr>
          <a:xfrm>
            <a:off x="1673801" y="3140968"/>
            <a:ext cx="44195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Add the user name: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Who’s going to use this PC?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83CC0E-CFEA-0FED-FC00-9ECE4F87A2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45100"/>
            <a:ext cx="4419600" cy="3786999"/>
          </a:xfrm>
        </p:spPr>
      </p:pic>
    </p:spTree>
    <p:extLst>
      <p:ext uri="{BB962C8B-B14F-4D97-AF65-F5344CB8AC3E}">
        <p14:creationId xmlns:p14="http://schemas.microsoft.com/office/powerpoint/2010/main" val="24730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52C25-4ABE-7ADD-BAFF-FC9CB2D6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0B1-AA82-1031-07F9-63EAA23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Create Virtual Machine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8152-1628-E8FD-14C3-A0CD41CCE321}"/>
              </a:ext>
            </a:extLst>
          </p:cNvPr>
          <p:cNvSpPr txBox="1"/>
          <p:nvPr/>
        </p:nvSpPr>
        <p:spPr>
          <a:xfrm>
            <a:off x="1673801" y="3140968"/>
            <a:ext cx="44195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Choose Privacy settings for your device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Accept the policy .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50536C-D1AD-D55A-1ED5-6D43573D8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3" y="2145100"/>
            <a:ext cx="4419600" cy="3786999"/>
          </a:xfrm>
        </p:spPr>
      </p:pic>
    </p:spTree>
    <p:extLst>
      <p:ext uri="{BB962C8B-B14F-4D97-AF65-F5344CB8AC3E}">
        <p14:creationId xmlns:p14="http://schemas.microsoft.com/office/powerpoint/2010/main" val="417192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Here’s Windows 10 </a:t>
            </a:r>
            <a:r>
              <a:rPr lang="en-US" dirty="0" err="1"/>
              <a:t>Disktop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26F2A9-A593-7D67-99CA-F0A6F1097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972" y="1844824"/>
            <a:ext cx="8208912" cy="4543400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Requirements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 ISO File.</a:t>
            </a:r>
          </a:p>
          <a:p>
            <a:r>
              <a:rPr lang="en-US" dirty="0"/>
              <a:t>Here is Link to download : </a:t>
            </a:r>
            <a:r>
              <a:rPr lang="en-US" dirty="0">
                <a:hlinkClick r:id="rId2"/>
              </a:rPr>
              <a:t>Windows10.iso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FBC686-1A82-027A-E321-FA519734E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589612"/>
              </p:ext>
            </p:extLst>
          </p:nvPr>
        </p:nvGraphicFramePr>
        <p:xfrm>
          <a:off x="3574132" y="3645024"/>
          <a:ext cx="4248472" cy="1828800"/>
        </p:xfrm>
        <a:graphic>
          <a:graphicData uri="http://schemas.openxmlformats.org/drawingml/2006/table">
            <a:tbl>
              <a:tblPr/>
              <a:tblGrid>
                <a:gridCol w="2124236">
                  <a:extLst>
                    <a:ext uri="{9D8B030D-6E8A-4147-A177-3AD203B41FA5}">
                      <a16:colId xmlns:a16="http://schemas.microsoft.com/office/drawing/2014/main" val="1650799033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3739709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Version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22H2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010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Download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1149419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749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File Size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5.69 GB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689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Create Date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October 3, 2022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62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effectLst/>
                        </a:rPr>
                        <a:t>Last Updated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effectLst/>
                        </a:rPr>
                        <a:t>March 24, 2025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82059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E2EE91E-99F7-F952-A530-79609728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132" y="3183677"/>
            <a:ext cx="234337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Virtual Machine 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C218947-CB37-5AA4-65AC-1B952B490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916832"/>
            <a:ext cx="5544921" cy="4267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3500EF-AAEA-4676-6589-120D725D3EB2}"/>
              </a:ext>
            </a:extLst>
          </p:cNvPr>
          <p:cNvSpPr txBox="1"/>
          <p:nvPr/>
        </p:nvSpPr>
        <p:spPr>
          <a:xfrm>
            <a:off x="621804" y="1916832"/>
            <a:ext cx="547260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Click On ‘New Machine’ to Add New OS to virtual machine</a:t>
            </a:r>
          </a:p>
          <a:p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Configure the ‘Name and Operating system’.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Add Name </a:t>
            </a:r>
            <a:r>
              <a:rPr lang="en-US" sz="2400" dirty="0" err="1"/>
              <a:t>Eg.</a:t>
            </a:r>
            <a:r>
              <a:rPr lang="en-US" sz="2400" dirty="0"/>
              <a:t> Windows10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Select the folder where you want to store the files created by Windows 10.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Select the Download ISO file.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992BF-25F1-A58E-615B-1A6A53F05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7DA1-D1F7-F64B-5623-9CAE0F42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Virtual Machine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5EED8-BEC7-ED78-1580-ACE1912A31FB}"/>
              </a:ext>
            </a:extLst>
          </p:cNvPr>
          <p:cNvSpPr txBox="1"/>
          <p:nvPr/>
        </p:nvSpPr>
        <p:spPr>
          <a:xfrm>
            <a:off x="621804" y="1916832"/>
            <a:ext cx="54726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Hardware Configurations </a:t>
            </a:r>
          </a:p>
          <a:p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Select the Base Memory (RAM) As   per your Pc Compatibility.(avg 4-5 GB)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As OS Needs Processors to run any type of Program(3 CPU)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11FC79-DFF7-23EE-DA48-2FBBD2846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844824"/>
            <a:ext cx="5544921" cy="4267200"/>
          </a:xfrm>
        </p:spPr>
      </p:pic>
    </p:spTree>
    <p:extLst>
      <p:ext uri="{BB962C8B-B14F-4D97-AF65-F5344CB8AC3E}">
        <p14:creationId xmlns:p14="http://schemas.microsoft.com/office/powerpoint/2010/main" val="37978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1C83C-B809-FD4A-DA45-302D869D0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A53A-139C-21CE-8C62-B77FACC7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Virtual Machine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3006E-C68D-4C6C-8852-76107E289357}"/>
              </a:ext>
            </a:extLst>
          </p:cNvPr>
          <p:cNvSpPr txBox="1"/>
          <p:nvPr/>
        </p:nvSpPr>
        <p:spPr>
          <a:xfrm>
            <a:off x="621804" y="1916832"/>
            <a:ext cx="54726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Hard Disk Configurations</a:t>
            </a:r>
          </a:p>
          <a:p>
            <a:r>
              <a:rPr lang="en-US" sz="28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Create a Virtual Hard disk where the Kali Linux will be get Installed.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The ideal Storage to Windows 10 Linux Is form 50Gb to up to your PC storage.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Create a virtual storage of 50Gb.</a:t>
            </a:r>
            <a:br>
              <a:rPr lang="en-US" sz="2800" dirty="0"/>
            </a:b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Finish the configuration, the Kali Linux will BOOT.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9669BD-5F06-F4C0-81EB-DB281F40D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772816"/>
            <a:ext cx="5544921" cy="4267200"/>
          </a:xfrm>
        </p:spPr>
      </p:pic>
    </p:spTree>
    <p:extLst>
      <p:ext uri="{BB962C8B-B14F-4D97-AF65-F5344CB8AC3E}">
        <p14:creationId xmlns:p14="http://schemas.microsoft.com/office/powerpoint/2010/main" val="30873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DBEDE-9183-BD85-0153-43CFE8AE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9B8C-6FE7-2417-AABE-F88C1E93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Windows 10 Configuration </a:t>
            </a:r>
          </a:p>
        </p:txBody>
      </p:sp>
      <p:pic>
        <p:nvPicPr>
          <p:cNvPr id="6" name="Content Placeholder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3E2415CD-0801-905F-179F-DEDA3302B7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10550"/>
            <a:ext cx="4419599" cy="3856099"/>
          </a:xfr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906920-54A3-6435-3948-336F2DCCCD12}"/>
              </a:ext>
            </a:extLst>
          </p:cNvPr>
          <p:cNvSpPr txBox="1"/>
          <p:nvPr/>
        </p:nvSpPr>
        <p:spPr>
          <a:xfrm>
            <a:off x="6246815" y="1905000"/>
            <a:ext cx="44195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Windows 10 Setup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endParaRPr lang="en-US" sz="2200" dirty="0"/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200" dirty="0"/>
              <a:t>Language to Install: English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200" dirty="0"/>
              <a:t>Time and currency format: India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200" dirty="0"/>
              <a:t>Keyboard : US</a:t>
            </a:r>
          </a:p>
        </p:txBody>
      </p:sp>
    </p:spTree>
    <p:extLst>
      <p:ext uri="{BB962C8B-B14F-4D97-AF65-F5344CB8AC3E}">
        <p14:creationId xmlns:p14="http://schemas.microsoft.com/office/powerpoint/2010/main" val="20870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5D6DB-C3D3-3803-B4F9-9B48B858B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8103-0333-38EE-D3CB-9C543210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Windows 10 Configuration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B7776-D22A-1C3D-34C4-4C4D82F98E82}"/>
              </a:ext>
            </a:extLst>
          </p:cNvPr>
          <p:cNvSpPr txBox="1"/>
          <p:nvPr/>
        </p:nvSpPr>
        <p:spPr>
          <a:xfrm>
            <a:off x="6670476" y="3284984"/>
            <a:ext cx="44195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Install page will displayed.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Just Click : Install Now</a:t>
            </a:r>
          </a:p>
        </p:txBody>
      </p:sp>
      <p:pic>
        <p:nvPicPr>
          <p:cNvPr id="7" name="Content Placeholder 6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BD361723-0F00-CB24-CAB4-A34F29159F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11723"/>
            <a:ext cx="4419600" cy="3853753"/>
          </a:xfrm>
        </p:spPr>
      </p:pic>
    </p:spTree>
    <p:extLst>
      <p:ext uri="{BB962C8B-B14F-4D97-AF65-F5344CB8AC3E}">
        <p14:creationId xmlns:p14="http://schemas.microsoft.com/office/powerpoint/2010/main" val="27928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65C3D-A5D4-69C7-5393-3CC8B25D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B82E-AC19-D734-74D9-9F928CF8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Windows 10 Configuration 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5F675D-C623-76B4-3B88-C3819855FF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10550"/>
            <a:ext cx="4419599" cy="3856099"/>
          </a:xfr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3612CA-4DCC-3877-027B-ED3E0A0FC1A6}"/>
              </a:ext>
            </a:extLst>
          </p:cNvPr>
          <p:cNvSpPr txBox="1"/>
          <p:nvPr/>
        </p:nvSpPr>
        <p:spPr>
          <a:xfrm>
            <a:off x="6526460" y="2708920"/>
            <a:ext cx="44195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400"/>
              <a:t>Activate Windows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400"/>
              <a:t>Enter the Lisence Key: xxxx-xxxx-xxxx-xxxx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400"/>
              <a:t>If you don’t have product key select ‘I don’t have product key’.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4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3F400-4913-7810-9D0E-CE49C321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6213-D80C-40F7-6310-676E2E5A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Windows 10 Configuration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12BD3-E0ED-B9A3-4E20-18B36AF41A1B}"/>
              </a:ext>
            </a:extLst>
          </p:cNvPr>
          <p:cNvSpPr txBox="1"/>
          <p:nvPr/>
        </p:nvSpPr>
        <p:spPr>
          <a:xfrm>
            <a:off x="6260912" y="2996952"/>
            <a:ext cx="4419598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Select the operating system you want to install</a:t>
            </a: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</a:pPr>
            <a:r>
              <a:rPr lang="en-US" sz="2200" dirty="0"/>
              <a:t>Select option 1 ‘windows 10 home’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76C945-565D-610C-FA87-CE1567F8F8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11723"/>
            <a:ext cx="4419600" cy="3853753"/>
          </a:xfrm>
        </p:spPr>
      </p:pic>
    </p:spTree>
    <p:extLst>
      <p:ext uri="{BB962C8B-B14F-4D97-AF65-F5344CB8AC3E}">
        <p14:creationId xmlns:p14="http://schemas.microsoft.com/office/powerpoint/2010/main" val="173076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71</TotalTime>
  <Words>434</Words>
  <Application>Microsoft Office PowerPoint</Application>
  <PresentationFormat>Custom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Corbel</vt:lpstr>
      <vt:lpstr>Courier New</vt:lpstr>
      <vt:lpstr>Chalkboard 16x9</vt:lpstr>
      <vt:lpstr>Windows 10 Installation </vt:lpstr>
      <vt:lpstr>Download Requirements </vt:lpstr>
      <vt:lpstr>Create Virtual Machine </vt:lpstr>
      <vt:lpstr>Create Virtual Machine </vt:lpstr>
      <vt:lpstr>Create Virtual Machine </vt:lpstr>
      <vt:lpstr>Windows 10 Configuration </vt:lpstr>
      <vt:lpstr>Windows 10 Configuration </vt:lpstr>
      <vt:lpstr>Windows 10 Configuration </vt:lpstr>
      <vt:lpstr>Windows 10 Configuration </vt:lpstr>
      <vt:lpstr>Windows 10 Configuration </vt:lpstr>
      <vt:lpstr>Windows 10 Configuration </vt:lpstr>
      <vt:lpstr>Windows 10 Configuration </vt:lpstr>
      <vt:lpstr>Windows 10 Configuration </vt:lpstr>
      <vt:lpstr>Create Virtual Machine </vt:lpstr>
      <vt:lpstr>Create Virtual Machine </vt:lpstr>
      <vt:lpstr>Create Virtual Machine </vt:lpstr>
      <vt:lpstr>Here’s Windows 10 Disktop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Dhanraj Lugade</dc:creator>
  <cp:lastModifiedBy>Dhanraj Lugade</cp:lastModifiedBy>
  <cp:revision>1</cp:revision>
  <dcterms:created xsi:type="dcterms:W3CDTF">2025-07-16T14:30:03Z</dcterms:created>
  <dcterms:modified xsi:type="dcterms:W3CDTF">2025-07-18T14:29:35Z</dcterms:modified>
</cp:coreProperties>
</file>