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E6E0C4-B9C9-4B4E-BE14-DB73DC617E50}" v="12" dt="2020-10-14T19:47:15.2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vish Jhamb" userId="95e8aa49-de03-4c9b-b911-bad41d58b76c" providerId="ADAL" clId="{02E6E0C4-B9C9-4B4E-BE14-DB73DC617E50}"/>
    <pc:docChg chg="undo custSel mod addSld modSld">
      <pc:chgData name="Lavish Jhamb" userId="95e8aa49-de03-4c9b-b911-bad41d58b76c" providerId="ADAL" clId="{02E6E0C4-B9C9-4B4E-BE14-DB73DC617E50}" dt="2020-10-15T02:36:10.535" v="351" actId="732"/>
      <pc:docMkLst>
        <pc:docMk/>
      </pc:docMkLst>
      <pc:sldChg chg="addSp delSp modSp mod setBg">
        <pc:chgData name="Lavish Jhamb" userId="95e8aa49-de03-4c9b-b911-bad41d58b76c" providerId="ADAL" clId="{02E6E0C4-B9C9-4B4E-BE14-DB73DC617E50}" dt="2020-10-14T19:47:21.487" v="249" actId="26606"/>
        <pc:sldMkLst>
          <pc:docMk/>
          <pc:sldMk cId="45859031" sldId="257"/>
        </pc:sldMkLst>
        <pc:spChg chg="mod">
          <ac:chgData name="Lavish Jhamb" userId="95e8aa49-de03-4c9b-b911-bad41d58b76c" providerId="ADAL" clId="{02E6E0C4-B9C9-4B4E-BE14-DB73DC617E50}" dt="2020-10-14T19:47:21.487" v="249" actId="26606"/>
          <ac:spMkLst>
            <pc:docMk/>
            <pc:sldMk cId="45859031" sldId="257"/>
            <ac:spMk id="2" creationId="{5A7277B3-6B5E-47D5-AF55-5BD73643726D}"/>
          </ac:spMkLst>
        </pc:spChg>
        <pc:spChg chg="mod">
          <ac:chgData name="Lavish Jhamb" userId="95e8aa49-de03-4c9b-b911-bad41d58b76c" providerId="ADAL" clId="{02E6E0C4-B9C9-4B4E-BE14-DB73DC617E50}" dt="2020-10-14T19:47:21.487" v="249" actId="26606"/>
          <ac:spMkLst>
            <pc:docMk/>
            <pc:sldMk cId="45859031" sldId="257"/>
            <ac:spMk id="3" creationId="{B9AC9611-0C31-4626-98A9-BE3E023EB3E5}"/>
          </ac:spMkLst>
        </pc:spChg>
        <pc:spChg chg="add del">
          <ac:chgData name="Lavish Jhamb" userId="95e8aa49-de03-4c9b-b911-bad41d58b76c" providerId="ADAL" clId="{02E6E0C4-B9C9-4B4E-BE14-DB73DC617E50}" dt="2020-10-14T19:47:21.477" v="248" actId="26606"/>
          <ac:spMkLst>
            <pc:docMk/>
            <pc:sldMk cId="45859031" sldId="257"/>
            <ac:spMk id="8" creationId="{907EF6B7-1338-4443-8C46-6A318D952DFD}"/>
          </ac:spMkLst>
        </pc:spChg>
        <pc:spChg chg="add del">
          <ac:chgData name="Lavish Jhamb" userId="95e8aa49-de03-4c9b-b911-bad41d58b76c" providerId="ADAL" clId="{02E6E0C4-B9C9-4B4E-BE14-DB73DC617E50}" dt="2020-10-14T19:47:21.477" v="248" actId="26606"/>
          <ac:spMkLst>
            <pc:docMk/>
            <pc:sldMk cId="45859031" sldId="257"/>
            <ac:spMk id="10" creationId="{DAAE4CDD-124C-4DCF-9584-B6033B545DD5}"/>
          </ac:spMkLst>
        </pc:spChg>
        <pc:spChg chg="add del">
          <ac:chgData name="Lavish Jhamb" userId="95e8aa49-de03-4c9b-b911-bad41d58b76c" providerId="ADAL" clId="{02E6E0C4-B9C9-4B4E-BE14-DB73DC617E50}" dt="2020-10-14T19:47:21.477" v="248" actId="26606"/>
          <ac:spMkLst>
            <pc:docMk/>
            <pc:sldMk cId="45859031" sldId="257"/>
            <ac:spMk id="12" creationId="{081E4A58-353D-44AE-B2FC-2A74E2E400F7}"/>
          </ac:spMkLst>
        </pc:spChg>
        <pc:spChg chg="add">
          <ac:chgData name="Lavish Jhamb" userId="95e8aa49-de03-4c9b-b911-bad41d58b76c" providerId="ADAL" clId="{02E6E0C4-B9C9-4B4E-BE14-DB73DC617E50}" dt="2020-10-14T19:47:21.487" v="249" actId="26606"/>
          <ac:spMkLst>
            <pc:docMk/>
            <pc:sldMk cId="45859031" sldId="257"/>
            <ac:spMk id="14" creationId="{074B4F7D-14B2-478B-8BF5-01E4E0C5D263}"/>
          </ac:spMkLst>
        </pc:spChg>
        <pc:spChg chg="add">
          <ac:chgData name="Lavish Jhamb" userId="95e8aa49-de03-4c9b-b911-bad41d58b76c" providerId="ADAL" clId="{02E6E0C4-B9C9-4B4E-BE14-DB73DC617E50}" dt="2020-10-14T19:47:21.487" v="249" actId="26606"/>
          <ac:spMkLst>
            <pc:docMk/>
            <pc:sldMk cId="45859031" sldId="257"/>
            <ac:spMk id="15" creationId="{DAF1966E-FD40-4A4A-B61B-C4DF7FA05F06}"/>
          </ac:spMkLst>
        </pc:spChg>
        <pc:spChg chg="add">
          <ac:chgData name="Lavish Jhamb" userId="95e8aa49-de03-4c9b-b911-bad41d58b76c" providerId="ADAL" clId="{02E6E0C4-B9C9-4B4E-BE14-DB73DC617E50}" dt="2020-10-14T19:47:21.487" v="249" actId="26606"/>
          <ac:spMkLst>
            <pc:docMk/>
            <pc:sldMk cId="45859031" sldId="257"/>
            <ac:spMk id="16" creationId="{047BFA19-D45E-416B-A404-7AF2F3F27017}"/>
          </ac:spMkLst>
        </pc:spChg>
        <pc:spChg chg="add">
          <ac:chgData name="Lavish Jhamb" userId="95e8aa49-de03-4c9b-b911-bad41d58b76c" providerId="ADAL" clId="{02E6E0C4-B9C9-4B4E-BE14-DB73DC617E50}" dt="2020-10-14T19:47:21.487" v="249" actId="26606"/>
          <ac:spMkLst>
            <pc:docMk/>
            <pc:sldMk cId="45859031" sldId="257"/>
            <ac:spMk id="17" creationId="{8E0105E7-23DB-4CF2-8258-FF47C7620F6E}"/>
          </ac:spMkLst>
        </pc:spChg>
      </pc:sldChg>
      <pc:sldChg chg="delSp delDesignElem">
        <pc:chgData name="Lavish Jhamb" userId="95e8aa49-de03-4c9b-b911-bad41d58b76c" providerId="ADAL" clId="{02E6E0C4-B9C9-4B4E-BE14-DB73DC617E50}" dt="2020-10-14T19:47:15.240" v="246"/>
        <pc:sldMkLst>
          <pc:docMk/>
          <pc:sldMk cId="2879090110" sldId="258"/>
        </pc:sldMkLst>
        <pc:spChg chg="del">
          <ac:chgData name="Lavish Jhamb" userId="95e8aa49-de03-4c9b-b911-bad41d58b76c" providerId="ADAL" clId="{02E6E0C4-B9C9-4B4E-BE14-DB73DC617E50}" dt="2020-10-14T19:47:15.240" v="246"/>
          <ac:spMkLst>
            <pc:docMk/>
            <pc:sldMk cId="2879090110" sldId="258"/>
            <ac:spMk id="11" creationId="{A7457DD9-5A45-400A-AB4B-4B4EDECA25F1}"/>
          </ac:spMkLst>
        </pc:spChg>
        <pc:spChg chg="del">
          <ac:chgData name="Lavish Jhamb" userId="95e8aa49-de03-4c9b-b911-bad41d58b76c" providerId="ADAL" clId="{02E6E0C4-B9C9-4B4E-BE14-DB73DC617E50}" dt="2020-10-14T19:47:15.240" v="246"/>
          <ac:spMkLst>
            <pc:docMk/>
            <pc:sldMk cId="2879090110" sldId="258"/>
            <ac:spMk id="12" creationId="{B082622D-AAF3-4897-8629-FC918530DD86}"/>
          </ac:spMkLst>
        </pc:spChg>
        <pc:spChg chg="del">
          <ac:chgData name="Lavish Jhamb" userId="95e8aa49-de03-4c9b-b911-bad41d58b76c" providerId="ADAL" clId="{02E6E0C4-B9C9-4B4E-BE14-DB73DC617E50}" dt="2020-10-14T19:47:15.240" v="246"/>
          <ac:spMkLst>
            <pc:docMk/>
            <pc:sldMk cId="2879090110" sldId="258"/>
            <ac:spMk id="13" creationId="{441CF7D6-A660-431A-B0BB-140A0D5556B6}"/>
          </ac:spMkLst>
        </pc:spChg>
        <pc:spChg chg="del">
          <ac:chgData name="Lavish Jhamb" userId="95e8aa49-de03-4c9b-b911-bad41d58b76c" providerId="ADAL" clId="{02E6E0C4-B9C9-4B4E-BE14-DB73DC617E50}" dt="2020-10-14T19:47:15.240" v="246"/>
          <ac:spMkLst>
            <pc:docMk/>
            <pc:sldMk cId="2879090110" sldId="258"/>
            <ac:spMk id="15" creationId="{0570A85B-3810-4F95-97B0-CBF4CCDB381C}"/>
          </ac:spMkLst>
        </pc:spChg>
      </pc:sldChg>
      <pc:sldChg chg="modSp">
        <pc:chgData name="Lavish Jhamb" userId="95e8aa49-de03-4c9b-b911-bad41d58b76c" providerId="ADAL" clId="{02E6E0C4-B9C9-4B4E-BE14-DB73DC617E50}" dt="2020-10-15T02:36:10.535" v="351" actId="732"/>
        <pc:sldMkLst>
          <pc:docMk/>
          <pc:sldMk cId="2314205179" sldId="260"/>
        </pc:sldMkLst>
        <pc:spChg chg="mod">
          <ac:chgData name="Lavish Jhamb" userId="95e8aa49-de03-4c9b-b911-bad41d58b76c" providerId="ADAL" clId="{02E6E0C4-B9C9-4B4E-BE14-DB73DC617E50}" dt="2020-10-15T02:34:46.676" v="321" actId="20577"/>
          <ac:spMkLst>
            <pc:docMk/>
            <pc:sldMk cId="2314205179" sldId="260"/>
            <ac:spMk id="2" creationId="{18934380-6AA8-4FC9-A24E-08729A773464}"/>
          </ac:spMkLst>
        </pc:spChg>
        <pc:picChg chg="mod modCrop">
          <ac:chgData name="Lavish Jhamb" userId="95e8aa49-de03-4c9b-b911-bad41d58b76c" providerId="ADAL" clId="{02E6E0C4-B9C9-4B4E-BE14-DB73DC617E50}" dt="2020-10-15T02:36:10.535" v="351" actId="732"/>
          <ac:picMkLst>
            <pc:docMk/>
            <pc:sldMk cId="2314205179" sldId="260"/>
            <ac:picMk id="4" creationId="{3EE8AE3D-CA1D-44AE-A0C2-DDE4547808C9}"/>
          </ac:picMkLst>
        </pc:picChg>
      </pc:sldChg>
      <pc:sldChg chg="addSp delSp modSp mod setBg">
        <pc:chgData name="Lavish Jhamb" userId="95e8aa49-de03-4c9b-b911-bad41d58b76c" providerId="ADAL" clId="{02E6E0C4-B9C9-4B4E-BE14-DB73DC617E50}" dt="2020-10-14T19:47:34.397" v="252" actId="26606"/>
        <pc:sldMkLst>
          <pc:docMk/>
          <pc:sldMk cId="1442912485" sldId="261"/>
        </pc:sldMkLst>
        <pc:spChg chg="mod">
          <ac:chgData name="Lavish Jhamb" userId="95e8aa49-de03-4c9b-b911-bad41d58b76c" providerId="ADAL" clId="{02E6E0C4-B9C9-4B4E-BE14-DB73DC617E50}" dt="2020-10-14T19:47:34.397" v="252" actId="26606"/>
          <ac:spMkLst>
            <pc:docMk/>
            <pc:sldMk cId="1442912485" sldId="261"/>
            <ac:spMk id="2" creationId="{384FFD26-2A3B-43CE-B169-BCA812B20633}"/>
          </ac:spMkLst>
        </pc:spChg>
        <pc:spChg chg="add del">
          <ac:chgData name="Lavish Jhamb" userId="95e8aa49-de03-4c9b-b911-bad41d58b76c" providerId="ADAL" clId="{02E6E0C4-B9C9-4B4E-BE14-DB73DC617E50}" dt="2020-10-14T19:47:34.397" v="252" actId="26606"/>
          <ac:spMkLst>
            <pc:docMk/>
            <pc:sldMk cId="1442912485" sldId="261"/>
            <ac:spMk id="3" creationId="{75F62A77-7B04-4BAD-A229-206883485E27}"/>
          </ac:spMkLst>
        </pc:spChg>
        <pc:spChg chg="add">
          <ac:chgData name="Lavish Jhamb" userId="95e8aa49-de03-4c9b-b911-bad41d58b76c" providerId="ADAL" clId="{02E6E0C4-B9C9-4B4E-BE14-DB73DC617E50}" dt="2020-10-14T19:47:34.397" v="252" actId="26606"/>
          <ac:spMkLst>
            <pc:docMk/>
            <pc:sldMk cId="1442912485" sldId="261"/>
            <ac:spMk id="8" creationId="{DAF1966E-FD40-4A4A-B61B-C4DF7FA05F06}"/>
          </ac:spMkLst>
        </pc:spChg>
        <pc:spChg chg="add del">
          <ac:chgData name="Lavish Jhamb" userId="95e8aa49-de03-4c9b-b911-bad41d58b76c" providerId="ADAL" clId="{02E6E0C4-B9C9-4B4E-BE14-DB73DC617E50}" dt="2020-10-14T19:47:34.387" v="251" actId="26606"/>
          <ac:spMkLst>
            <pc:docMk/>
            <pc:sldMk cId="1442912485" sldId="261"/>
            <ac:spMk id="9" creationId="{53B021B3-DE93-4AB7-8A18-CF5F1CED88B8}"/>
          </ac:spMkLst>
        </pc:spChg>
        <pc:spChg chg="add">
          <ac:chgData name="Lavish Jhamb" userId="95e8aa49-de03-4c9b-b911-bad41d58b76c" providerId="ADAL" clId="{02E6E0C4-B9C9-4B4E-BE14-DB73DC617E50}" dt="2020-10-14T19:47:34.397" v="252" actId="26606"/>
          <ac:spMkLst>
            <pc:docMk/>
            <pc:sldMk cId="1442912485" sldId="261"/>
            <ac:spMk id="10" creationId="{047BFA19-D45E-416B-A404-7AF2F3F27017}"/>
          </ac:spMkLst>
        </pc:spChg>
        <pc:spChg chg="add del">
          <ac:chgData name="Lavish Jhamb" userId="95e8aa49-de03-4c9b-b911-bad41d58b76c" providerId="ADAL" clId="{02E6E0C4-B9C9-4B4E-BE14-DB73DC617E50}" dt="2020-10-14T19:47:34.387" v="251" actId="26606"/>
          <ac:spMkLst>
            <pc:docMk/>
            <pc:sldMk cId="1442912485" sldId="261"/>
            <ac:spMk id="11" creationId="{52D502E5-F6B4-4D58-B4AE-FC466FF15EE8}"/>
          </ac:spMkLst>
        </pc:spChg>
        <pc:spChg chg="add">
          <ac:chgData name="Lavish Jhamb" userId="95e8aa49-de03-4c9b-b911-bad41d58b76c" providerId="ADAL" clId="{02E6E0C4-B9C9-4B4E-BE14-DB73DC617E50}" dt="2020-10-14T19:47:34.397" v="252" actId="26606"/>
          <ac:spMkLst>
            <pc:docMk/>
            <pc:sldMk cId="1442912485" sldId="261"/>
            <ac:spMk id="12" creationId="{8E0105E7-23DB-4CF2-8258-FF47C7620F6E}"/>
          </ac:spMkLst>
        </pc:spChg>
        <pc:spChg chg="add del">
          <ac:chgData name="Lavish Jhamb" userId="95e8aa49-de03-4c9b-b911-bad41d58b76c" providerId="ADAL" clId="{02E6E0C4-B9C9-4B4E-BE14-DB73DC617E50}" dt="2020-10-14T19:47:34.387" v="251" actId="26606"/>
          <ac:spMkLst>
            <pc:docMk/>
            <pc:sldMk cId="1442912485" sldId="261"/>
            <ac:spMk id="13" creationId="{9DECDBF4-02B6-4BB4-B65B-B8107AD6A9E8}"/>
          </ac:spMkLst>
        </pc:spChg>
        <pc:spChg chg="add">
          <ac:chgData name="Lavish Jhamb" userId="95e8aa49-de03-4c9b-b911-bad41d58b76c" providerId="ADAL" clId="{02E6E0C4-B9C9-4B4E-BE14-DB73DC617E50}" dt="2020-10-14T19:47:34.397" v="252" actId="26606"/>
          <ac:spMkLst>
            <pc:docMk/>
            <pc:sldMk cId="1442912485" sldId="261"/>
            <ac:spMk id="14" creationId="{074B4F7D-14B2-478B-8BF5-01E4E0C5D263}"/>
          </ac:spMkLst>
        </pc:spChg>
        <pc:spChg chg="add">
          <ac:chgData name="Lavish Jhamb" userId="95e8aa49-de03-4c9b-b911-bad41d58b76c" providerId="ADAL" clId="{02E6E0C4-B9C9-4B4E-BE14-DB73DC617E50}" dt="2020-10-14T19:47:34.397" v="252" actId="26606"/>
          <ac:spMkLst>
            <pc:docMk/>
            <pc:sldMk cId="1442912485" sldId="261"/>
            <ac:spMk id="15" creationId="{75F62A77-7B04-4BAD-A229-206883485E27}"/>
          </ac:spMkLst>
        </pc:spChg>
        <pc:graphicFrameChg chg="add del">
          <ac:chgData name="Lavish Jhamb" userId="95e8aa49-de03-4c9b-b911-bad41d58b76c" providerId="ADAL" clId="{02E6E0C4-B9C9-4B4E-BE14-DB73DC617E50}" dt="2020-10-14T19:47:34.387" v="251" actId="26606"/>
          <ac:graphicFrameMkLst>
            <pc:docMk/>
            <pc:sldMk cId="1442912485" sldId="261"/>
            <ac:graphicFrameMk id="5" creationId="{A34A6B94-8BB4-49E7-BD33-E5B095B78846}"/>
          </ac:graphicFrameMkLst>
        </pc:graphicFrameChg>
      </pc:sldChg>
      <pc:sldChg chg="addSp modSp mod setBg">
        <pc:chgData name="Lavish Jhamb" userId="95e8aa49-de03-4c9b-b911-bad41d58b76c" providerId="ADAL" clId="{02E6E0C4-B9C9-4B4E-BE14-DB73DC617E50}" dt="2020-10-14T19:47:38.703" v="253" actId="26606"/>
        <pc:sldMkLst>
          <pc:docMk/>
          <pc:sldMk cId="1604381693" sldId="262"/>
        </pc:sldMkLst>
        <pc:spChg chg="mod">
          <ac:chgData name="Lavish Jhamb" userId="95e8aa49-de03-4c9b-b911-bad41d58b76c" providerId="ADAL" clId="{02E6E0C4-B9C9-4B4E-BE14-DB73DC617E50}" dt="2020-10-14T19:47:38.703" v="253" actId="26606"/>
          <ac:spMkLst>
            <pc:docMk/>
            <pc:sldMk cId="1604381693" sldId="262"/>
            <ac:spMk id="2" creationId="{238E6CDA-0FAD-43EC-BEED-BBFE84DAB6A7}"/>
          </ac:spMkLst>
        </pc:spChg>
        <pc:spChg chg="mod">
          <ac:chgData name="Lavish Jhamb" userId="95e8aa49-de03-4c9b-b911-bad41d58b76c" providerId="ADAL" clId="{02E6E0C4-B9C9-4B4E-BE14-DB73DC617E50}" dt="2020-10-14T19:47:38.703" v="253" actId="26606"/>
          <ac:spMkLst>
            <pc:docMk/>
            <pc:sldMk cId="1604381693" sldId="262"/>
            <ac:spMk id="3" creationId="{C3482536-9934-488D-8B03-CD8C69A0C571}"/>
          </ac:spMkLst>
        </pc:spChg>
        <pc:spChg chg="add">
          <ac:chgData name="Lavish Jhamb" userId="95e8aa49-de03-4c9b-b911-bad41d58b76c" providerId="ADAL" clId="{02E6E0C4-B9C9-4B4E-BE14-DB73DC617E50}" dt="2020-10-14T19:47:38.703" v="253" actId="26606"/>
          <ac:spMkLst>
            <pc:docMk/>
            <pc:sldMk cId="1604381693" sldId="262"/>
            <ac:spMk id="8" creationId="{DAF1966E-FD40-4A4A-B61B-C4DF7FA05F06}"/>
          </ac:spMkLst>
        </pc:spChg>
        <pc:spChg chg="add">
          <ac:chgData name="Lavish Jhamb" userId="95e8aa49-de03-4c9b-b911-bad41d58b76c" providerId="ADAL" clId="{02E6E0C4-B9C9-4B4E-BE14-DB73DC617E50}" dt="2020-10-14T19:47:38.703" v="253" actId="26606"/>
          <ac:spMkLst>
            <pc:docMk/>
            <pc:sldMk cId="1604381693" sldId="262"/>
            <ac:spMk id="10" creationId="{047BFA19-D45E-416B-A404-7AF2F3F27017}"/>
          </ac:spMkLst>
        </pc:spChg>
        <pc:spChg chg="add">
          <ac:chgData name="Lavish Jhamb" userId="95e8aa49-de03-4c9b-b911-bad41d58b76c" providerId="ADAL" clId="{02E6E0C4-B9C9-4B4E-BE14-DB73DC617E50}" dt="2020-10-14T19:47:38.703" v="253" actId="26606"/>
          <ac:spMkLst>
            <pc:docMk/>
            <pc:sldMk cId="1604381693" sldId="262"/>
            <ac:spMk id="12" creationId="{8E0105E7-23DB-4CF2-8258-FF47C7620F6E}"/>
          </ac:spMkLst>
        </pc:spChg>
        <pc:spChg chg="add">
          <ac:chgData name="Lavish Jhamb" userId="95e8aa49-de03-4c9b-b911-bad41d58b76c" providerId="ADAL" clId="{02E6E0C4-B9C9-4B4E-BE14-DB73DC617E50}" dt="2020-10-14T19:47:38.703" v="253" actId="26606"/>
          <ac:spMkLst>
            <pc:docMk/>
            <pc:sldMk cId="1604381693" sldId="262"/>
            <ac:spMk id="14" creationId="{074B4F7D-14B2-478B-8BF5-01E4E0C5D263}"/>
          </ac:spMkLst>
        </pc:spChg>
      </pc:sldChg>
      <pc:sldChg chg="addSp modSp add mod setBg">
        <pc:chgData name="Lavish Jhamb" userId="95e8aa49-de03-4c9b-b911-bad41d58b76c" providerId="ADAL" clId="{02E6E0C4-B9C9-4B4E-BE14-DB73DC617E50}" dt="2020-10-14T19:47:41.875" v="254" actId="26606"/>
        <pc:sldMkLst>
          <pc:docMk/>
          <pc:sldMk cId="4041819676" sldId="263"/>
        </pc:sldMkLst>
        <pc:spChg chg="mod">
          <ac:chgData name="Lavish Jhamb" userId="95e8aa49-de03-4c9b-b911-bad41d58b76c" providerId="ADAL" clId="{02E6E0C4-B9C9-4B4E-BE14-DB73DC617E50}" dt="2020-10-14T19:47:41.875" v="254" actId="26606"/>
          <ac:spMkLst>
            <pc:docMk/>
            <pc:sldMk cId="4041819676" sldId="263"/>
            <ac:spMk id="2" creationId="{458A092F-F68D-426A-A0DF-F4ADDB1E037B}"/>
          </ac:spMkLst>
        </pc:spChg>
        <pc:spChg chg="mod">
          <ac:chgData name="Lavish Jhamb" userId="95e8aa49-de03-4c9b-b911-bad41d58b76c" providerId="ADAL" clId="{02E6E0C4-B9C9-4B4E-BE14-DB73DC617E50}" dt="2020-10-14T19:47:41.875" v="254" actId="26606"/>
          <ac:spMkLst>
            <pc:docMk/>
            <pc:sldMk cId="4041819676" sldId="263"/>
            <ac:spMk id="3" creationId="{4BCA6E85-FAA2-4774-B265-C84A265AFF56}"/>
          </ac:spMkLst>
        </pc:spChg>
        <pc:spChg chg="add">
          <ac:chgData name="Lavish Jhamb" userId="95e8aa49-de03-4c9b-b911-bad41d58b76c" providerId="ADAL" clId="{02E6E0C4-B9C9-4B4E-BE14-DB73DC617E50}" dt="2020-10-14T19:47:41.875" v="254" actId="26606"/>
          <ac:spMkLst>
            <pc:docMk/>
            <pc:sldMk cId="4041819676" sldId="263"/>
            <ac:spMk id="8" creationId="{DAF1966E-FD40-4A4A-B61B-C4DF7FA05F06}"/>
          </ac:spMkLst>
        </pc:spChg>
        <pc:spChg chg="add">
          <ac:chgData name="Lavish Jhamb" userId="95e8aa49-de03-4c9b-b911-bad41d58b76c" providerId="ADAL" clId="{02E6E0C4-B9C9-4B4E-BE14-DB73DC617E50}" dt="2020-10-14T19:47:41.875" v="254" actId="26606"/>
          <ac:spMkLst>
            <pc:docMk/>
            <pc:sldMk cId="4041819676" sldId="263"/>
            <ac:spMk id="10" creationId="{047BFA19-D45E-416B-A404-7AF2F3F27017}"/>
          </ac:spMkLst>
        </pc:spChg>
        <pc:spChg chg="add">
          <ac:chgData name="Lavish Jhamb" userId="95e8aa49-de03-4c9b-b911-bad41d58b76c" providerId="ADAL" clId="{02E6E0C4-B9C9-4B4E-BE14-DB73DC617E50}" dt="2020-10-14T19:47:41.875" v="254" actId="26606"/>
          <ac:spMkLst>
            <pc:docMk/>
            <pc:sldMk cId="4041819676" sldId="263"/>
            <ac:spMk id="12" creationId="{8E0105E7-23DB-4CF2-8258-FF47C7620F6E}"/>
          </ac:spMkLst>
        </pc:spChg>
        <pc:spChg chg="add">
          <ac:chgData name="Lavish Jhamb" userId="95e8aa49-de03-4c9b-b911-bad41d58b76c" providerId="ADAL" clId="{02E6E0C4-B9C9-4B4E-BE14-DB73DC617E50}" dt="2020-10-14T19:47:41.875" v="254" actId="26606"/>
          <ac:spMkLst>
            <pc:docMk/>
            <pc:sldMk cId="4041819676" sldId="263"/>
            <ac:spMk id="14" creationId="{074B4F7D-14B2-478B-8BF5-01E4E0C5D263}"/>
          </ac:spMkLst>
        </pc:spChg>
      </pc:sldChg>
      <pc:sldChg chg="addSp modSp add mod setBg">
        <pc:chgData name="Lavish Jhamb" userId="95e8aa49-de03-4c9b-b911-bad41d58b76c" providerId="ADAL" clId="{02E6E0C4-B9C9-4B4E-BE14-DB73DC617E50}" dt="2020-10-14T19:47:44.420" v="255" actId="26606"/>
        <pc:sldMkLst>
          <pc:docMk/>
          <pc:sldMk cId="1274352696" sldId="264"/>
        </pc:sldMkLst>
        <pc:spChg chg="mod">
          <ac:chgData name="Lavish Jhamb" userId="95e8aa49-de03-4c9b-b911-bad41d58b76c" providerId="ADAL" clId="{02E6E0C4-B9C9-4B4E-BE14-DB73DC617E50}" dt="2020-10-14T19:47:44.420" v="255" actId="26606"/>
          <ac:spMkLst>
            <pc:docMk/>
            <pc:sldMk cId="1274352696" sldId="264"/>
            <ac:spMk id="2" creationId="{4CBC9B3E-144E-4C2B-80B8-28F667D13E3D}"/>
          </ac:spMkLst>
        </pc:spChg>
        <pc:spChg chg="mod">
          <ac:chgData name="Lavish Jhamb" userId="95e8aa49-de03-4c9b-b911-bad41d58b76c" providerId="ADAL" clId="{02E6E0C4-B9C9-4B4E-BE14-DB73DC617E50}" dt="2020-10-14T19:47:44.420" v="255" actId="26606"/>
          <ac:spMkLst>
            <pc:docMk/>
            <pc:sldMk cId="1274352696" sldId="264"/>
            <ac:spMk id="3" creationId="{8AC2D456-8D74-40E5-9E51-C78D1F0AA014}"/>
          </ac:spMkLst>
        </pc:spChg>
        <pc:spChg chg="add">
          <ac:chgData name="Lavish Jhamb" userId="95e8aa49-de03-4c9b-b911-bad41d58b76c" providerId="ADAL" clId="{02E6E0C4-B9C9-4B4E-BE14-DB73DC617E50}" dt="2020-10-14T19:47:44.420" v="255" actId="26606"/>
          <ac:spMkLst>
            <pc:docMk/>
            <pc:sldMk cId="1274352696" sldId="264"/>
            <ac:spMk id="8" creationId="{DAF1966E-FD40-4A4A-B61B-C4DF7FA05F06}"/>
          </ac:spMkLst>
        </pc:spChg>
        <pc:spChg chg="add">
          <ac:chgData name="Lavish Jhamb" userId="95e8aa49-de03-4c9b-b911-bad41d58b76c" providerId="ADAL" clId="{02E6E0C4-B9C9-4B4E-BE14-DB73DC617E50}" dt="2020-10-14T19:47:44.420" v="255" actId="26606"/>
          <ac:spMkLst>
            <pc:docMk/>
            <pc:sldMk cId="1274352696" sldId="264"/>
            <ac:spMk id="10" creationId="{047BFA19-D45E-416B-A404-7AF2F3F27017}"/>
          </ac:spMkLst>
        </pc:spChg>
        <pc:spChg chg="add">
          <ac:chgData name="Lavish Jhamb" userId="95e8aa49-de03-4c9b-b911-bad41d58b76c" providerId="ADAL" clId="{02E6E0C4-B9C9-4B4E-BE14-DB73DC617E50}" dt="2020-10-14T19:47:44.420" v="255" actId="26606"/>
          <ac:spMkLst>
            <pc:docMk/>
            <pc:sldMk cId="1274352696" sldId="264"/>
            <ac:spMk id="12" creationId="{8E0105E7-23DB-4CF2-8258-FF47C7620F6E}"/>
          </ac:spMkLst>
        </pc:spChg>
        <pc:spChg chg="add">
          <ac:chgData name="Lavish Jhamb" userId="95e8aa49-de03-4c9b-b911-bad41d58b76c" providerId="ADAL" clId="{02E6E0C4-B9C9-4B4E-BE14-DB73DC617E50}" dt="2020-10-14T19:47:44.420" v="255" actId="26606"/>
          <ac:spMkLst>
            <pc:docMk/>
            <pc:sldMk cId="1274352696" sldId="264"/>
            <ac:spMk id="14" creationId="{074B4F7D-14B2-478B-8BF5-01E4E0C5D263}"/>
          </ac:spMkLst>
        </pc:spChg>
      </pc:sldChg>
      <pc:sldChg chg="addSp delSp modSp add mod setBg">
        <pc:chgData name="Lavish Jhamb" userId="95e8aa49-de03-4c9b-b911-bad41d58b76c" providerId="ADAL" clId="{02E6E0C4-B9C9-4B4E-BE14-DB73DC617E50}" dt="2020-10-14T19:47:53.444" v="262" actId="26606"/>
        <pc:sldMkLst>
          <pc:docMk/>
          <pc:sldMk cId="4182089626" sldId="265"/>
        </pc:sldMkLst>
        <pc:spChg chg="mod">
          <ac:chgData name="Lavish Jhamb" userId="95e8aa49-de03-4c9b-b911-bad41d58b76c" providerId="ADAL" clId="{02E6E0C4-B9C9-4B4E-BE14-DB73DC617E50}" dt="2020-10-14T19:47:53.444" v="262" actId="26606"/>
          <ac:spMkLst>
            <pc:docMk/>
            <pc:sldMk cId="4182089626" sldId="265"/>
            <ac:spMk id="2" creationId="{F0E7C25A-0B84-4614-9D2C-4170BF5EEAEA}"/>
          </ac:spMkLst>
        </pc:spChg>
        <pc:spChg chg="mod">
          <ac:chgData name="Lavish Jhamb" userId="95e8aa49-de03-4c9b-b911-bad41d58b76c" providerId="ADAL" clId="{02E6E0C4-B9C9-4B4E-BE14-DB73DC617E50}" dt="2020-10-14T19:47:53.444" v="262" actId="26606"/>
          <ac:spMkLst>
            <pc:docMk/>
            <pc:sldMk cId="4182089626" sldId="265"/>
            <ac:spMk id="3" creationId="{C59B83C8-5667-4948-AAD8-4B481B2AAACE}"/>
          </ac:spMkLst>
        </pc:spChg>
        <pc:spChg chg="add del">
          <ac:chgData name="Lavish Jhamb" userId="95e8aa49-de03-4c9b-b911-bad41d58b76c" providerId="ADAL" clId="{02E6E0C4-B9C9-4B4E-BE14-DB73DC617E50}" dt="2020-10-14T19:47:51.175" v="257" actId="26606"/>
          <ac:spMkLst>
            <pc:docMk/>
            <pc:sldMk cId="4182089626" sldId="265"/>
            <ac:spMk id="8" creationId="{DAF1966E-FD40-4A4A-B61B-C4DF7FA05F06}"/>
          </ac:spMkLst>
        </pc:spChg>
        <pc:spChg chg="add del">
          <ac:chgData name="Lavish Jhamb" userId="95e8aa49-de03-4c9b-b911-bad41d58b76c" providerId="ADAL" clId="{02E6E0C4-B9C9-4B4E-BE14-DB73DC617E50}" dt="2020-10-14T19:47:51.175" v="257" actId="26606"/>
          <ac:spMkLst>
            <pc:docMk/>
            <pc:sldMk cId="4182089626" sldId="265"/>
            <ac:spMk id="10" creationId="{047BFA19-D45E-416B-A404-7AF2F3F27017}"/>
          </ac:spMkLst>
        </pc:spChg>
        <pc:spChg chg="add del">
          <ac:chgData name="Lavish Jhamb" userId="95e8aa49-de03-4c9b-b911-bad41d58b76c" providerId="ADAL" clId="{02E6E0C4-B9C9-4B4E-BE14-DB73DC617E50}" dt="2020-10-14T19:47:51.175" v="257" actId="26606"/>
          <ac:spMkLst>
            <pc:docMk/>
            <pc:sldMk cId="4182089626" sldId="265"/>
            <ac:spMk id="12" creationId="{8E0105E7-23DB-4CF2-8258-FF47C7620F6E}"/>
          </ac:spMkLst>
        </pc:spChg>
        <pc:spChg chg="add del">
          <ac:chgData name="Lavish Jhamb" userId="95e8aa49-de03-4c9b-b911-bad41d58b76c" providerId="ADAL" clId="{02E6E0C4-B9C9-4B4E-BE14-DB73DC617E50}" dt="2020-10-14T19:47:51.175" v="257" actId="26606"/>
          <ac:spMkLst>
            <pc:docMk/>
            <pc:sldMk cId="4182089626" sldId="265"/>
            <ac:spMk id="14" creationId="{074B4F7D-14B2-478B-8BF5-01E4E0C5D263}"/>
          </ac:spMkLst>
        </pc:spChg>
        <pc:spChg chg="add del">
          <ac:chgData name="Lavish Jhamb" userId="95e8aa49-de03-4c9b-b911-bad41d58b76c" providerId="ADAL" clId="{02E6E0C4-B9C9-4B4E-BE14-DB73DC617E50}" dt="2020-10-14T19:47:52.472" v="259" actId="26606"/>
          <ac:spMkLst>
            <pc:docMk/>
            <pc:sldMk cId="4182089626" sldId="265"/>
            <ac:spMk id="16" creationId="{2029D5AD-8348-4446-B191-6A9B6FE03F21}"/>
          </ac:spMkLst>
        </pc:spChg>
        <pc:spChg chg="add del">
          <ac:chgData name="Lavish Jhamb" userId="95e8aa49-de03-4c9b-b911-bad41d58b76c" providerId="ADAL" clId="{02E6E0C4-B9C9-4B4E-BE14-DB73DC617E50}" dt="2020-10-14T19:47:52.472" v="259" actId="26606"/>
          <ac:spMkLst>
            <pc:docMk/>
            <pc:sldMk cId="4182089626" sldId="265"/>
            <ac:spMk id="17" creationId="{A3F395A2-2B64-4749-BD93-2F159C7E1FB5}"/>
          </ac:spMkLst>
        </pc:spChg>
        <pc:spChg chg="add del">
          <ac:chgData name="Lavish Jhamb" userId="95e8aa49-de03-4c9b-b911-bad41d58b76c" providerId="ADAL" clId="{02E6E0C4-B9C9-4B4E-BE14-DB73DC617E50}" dt="2020-10-14T19:47:52.472" v="259" actId="26606"/>
          <ac:spMkLst>
            <pc:docMk/>
            <pc:sldMk cId="4182089626" sldId="265"/>
            <ac:spMk id="18" creationId="{5CF0135B-EAB8-4CA0-896C-2D897ECD28BC}"/>
          </ac:spMkLst>
        </pc:spChg>
        <pc:spChg chg="add del">
          <ac:chgData name="Lavish Jhamb" userId="95e8aa49-de03-4c9b-b911-bad41d58b76c" providerId="ADAL" clId="{02E6E0C4-B9C9-4B4E-BE14-DB73DC617E50}" dt="2020-10-14T19:47:52.472" v="259" actId="26606"/>
          <ac:spMkLst>
            <pc:docMk/>
            <pc:sldMk cId="4182089626" sldId="265"/>
            <ac:spMk id="19" creationId="{92C3387C-D24F-4737-8A37-1DC5CFF09CFA}"/>
          </ac:spMkLst>
        </pc:spChg>
        <pc:spChg chg="add del">
          <ac:chgData name="Lavish Jhamb" userId="95e8aa49-de03-4c9b-b911-bad41d58b76c" providerId="ADAL" clId="{02E6E0C4-B9C9-4B4E-BE14-DB73DC617E50}" dt="2020-10-14T19:47:53.424" v="261" actId="26606"/>
          <ac:spMkLst>
            <pc:docMk/>
            <pc:sldMk cId="4182089626" sldId="265"/>
            <ac:spMk id="21" creationId="{CBB2B1F0-0DD6-4744-9A46-7A344FB48E40}"/>
          </ac:spMkLst>
        </pc:spChg>
        <pc:spChg chg="add del">
          <ac:chgData name="Lavish Jhamb" userId="95e8aa49-de03-4c9b-b911-bad41d58b76c" providerId="ADAL" clId="{02E6E0C4-B9C9-4B4E-BE14-DB73DC617E50}" dt="2020-10-14T19:47:53.424" v="261" actId="26606"/>
          <ac:spMkLst>
            <pc:docMk/>
            <pc:sldMk cId="4182089626" sldId="265"/>
            <ac:spMk id="22" creationId="{52D502E5-F6B4-4D58-B4AE-FC466FF15EE8}"/>
          </ac:spMkLst>
        </pc:spChg>
        <pc:spChg chg="add del">
          <ac:chgData name="Lavish Jhamb" userId="95e8aa49-de03-4c9b-b911-bad41d58b76c" providerId="ADAL" clId="{02E6E0C4-B9C9-4B4E-BE14-DB73DC617E50}" dt="2020-10-14T19:47:53.424" v="261" actId="26606"/>
          <ac:spMkLst>
            <pc:docMk/>
            <pc:sldMk cId="4182089626" sldId="265"/>
            <ac:spMk id="23" creationId="{9DECDBF4-02B6-4BB4-B65B-B8107AD6A9E8}"/>
          </ac:spMkLst>
        </pc:spChg>
        <pc:spChg chg="add">
          <ac:chgData name="Lavish Jhamb" userId="95e8aa49-de03-4c9b-b911-bad41d58b76c" providerId="ADAL" clId="{02E6E0C4-B9C9-4B4E-BE14-DB73DC617E50}" dt="2020-10-14T19:47:53.444" v="262" actId="26606"/>
          <ac:spMkLst>
            <pc:docMk/>
            <pc:sldMk cId="4182089626" sldId="265"/>
            <ac:spMk id="25" creationId="{DAF1966E-FD40-4A4A-B61B-C4DF7FA05F06}"/>
          </ac:spMkLst>
        </pc:spChg>
        <pc:spChg chg="add">
          <ac:chgData name="Lavish Jhamb" userId="95e8aa49-de03-4c9b-b911-bad41d58b76c" providerId="ADAL" clId="{02E6E0C4-B9C9-4B4E-BE14-DB73DC617E50}" dt="2020-10-14T19:47:53.444" v="262" actId="26606"/>
          <ac:spMkLst>
            <pc:docMk/>
            <pc:sldMk cId="4182089626" sldId="265"/>
            <ac:spMk id="26" creationId="{047BFA19-D45E-416B-A404-7AF2F3F27017}"/>
          </ac:spMkLst>
        </pc:spChg>
        <pc:spChg chg="add">
          <ac:chgData name="Lavish Jhamb" userId="95e8aa49-de03-4c9b-b911-bad41d58b76c" providerId="ADAL" clId="{02E6E0C4-B9C9-4B4E-BE14-DB73DC617E50}" dt="2020-10-14T19:47:53.444" v="262" actId="26606"/>
          <ac:spMkLst>
            <pc:docMk/>
            <pc:sldMk cId="4182089626" sldId="265"/>
            <ac:spMk id="27" creationId="{8E0105E7-23DB-4CF2-8258-FF47C7620F6E}"/>
          </ac:spMkLst>
        </pc:spChg>
        <pc:spChg chg="add">
          <ac:chgData name="Lavish Jhamb" userId="95e8aa49-de03-4c9b-b911-bad41d58b76c" providerId="ADAL" clId="{02E6E0C4-B9C9-4B4E-BE14-DB73DC617E50}" dt="2020-10-14T19:47:53.444" v="262" actId="26606"/>
          <ac:spMkLst>
            <pc:docMk/>
            <pc:sldMk cId="4182089626" sldId="265"/>
            <ac:spMk id="28" creationId="{074B4F7D-14B2-478B-8BF5-01E4E0C5D26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8A07-0310-463E-812F-062210CC79C2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5913B-3DF2-42BE-9ADD-4D8E28C22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974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8A07-0310-463E-812F-062210CC79C2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5913B-3DF2-42BE-9ADD-4D8E28C22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305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8A07-0310-463E-812F-062210CC79C2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5913B-3DF2-42BE-9ADD-4D8E28C22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101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8A07-0310-463E-812F-062210CC79C2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5913B-3DF2-42BE-9ADD-4D8E28C22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568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8A07-0310-463E-812F-062210CC79C2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5913B-3DF2-42BE-9ADD-4D8E28C22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547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8A07-0310-463E-812F-062210CC79C2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5913B-3DF2-42BE-9ADD-4D8E28C22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77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8A07-0310-463E-812F-062210CC79C2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5913B-3DF2-42BE-9ADD-4D8E28C22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201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8A07-0310-463E-812F-062210CC79C2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5913B-3DF2-42BE-9ADD-4D8E28C22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190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8A07-0310-463E-812F-062210CC79C2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5913B-3DF2-42BE-9ADD-4D8E28C22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71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8A07-0310-463E-812F-062210CC79C2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5913B-3DF2-42BE-9ADD-4D8E28C22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66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8A07-0310-463E-812F-062210CC79C2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5913B-3DF2-42BE-9ADD-4D8E28C22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687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228A07-0310-463E-812F-062210CC79C2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55913B-3DF2-42BE-9ADD-4D8E28C22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942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7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7277B3-6B5E-47D5-AF55-5BD736437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/>
              <a:t>Types of SHELLs in Linux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AC9611-0C31-4626-98A9-BE3E023EB3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r>
              <a:rPr lang="en-US" sz="1500">
                <a:latin typeface="+mj-lt"/>
              </a:rPr>
              <a:t>Bourne Shell (sh)</a:t>
            </a:r>
          </a:p>
          <a:p>
            <a:r>
              <a:rPr lang="en-US" sz="1500">
                <a:latin typeface="+mj-lt"/>
              </a:rPr>
              <a:t>C Shell (csh)</a:t>
            </a:r>
          </a:p>
          <a:p>
            <a:r>
              <a:rPr lang="en-US" sz="1500">
                <a:latin typeface="+mj-lt"/>
              </a:rPr>
              <a:t>Tcsh is enhanced C shell, it can be used as an interactive login shell and shell script command processor</a:t>
            </a:r>
          </a:p>
          <a:p>
            <a:r>
              <a:rPr lang="en-US" sz="1500">
                <a:latin typeface="+mj-lt"/>
              </a:rPr>
              <a:t>The Korn Shell (ksh) stands for Korn shell and was designed and developed by David G. Korn. It is a complete, powerful, high-level programming language and an interactive command language just like many other Unix/GNU Linux shells.</a:t>
            </a:r>
          </a:p>
          <a:p>
            <a:r>
              <a:rPr lang="en-US" sz="1500">
                <a:latin typeface="+mj-lt"/>
              </a:rPr>
              <a:t>The GNU Bourne-Again Shell (Bash) stands for Bourne Again Shell and it is the default shell on many Linux distributions today</a:t>
            </a:r>
          </a:p>
          <a:p>
            <a:r>
              <a:rPr lang="en-US" sz="1500">
                <a:latin typeface="+mj-lt"/>
              </a:rPr>
              <a:t>Zsh is designed to be interactive and it incorporates many features of other Unix/GNU Linux shells such as bash, tcsh, and ksh.</a:t>
            </a:r>
          </a:p>
          <a:p>
            <a:endParaRPr lang="en-US" sz="1500">
              <a:latin typeface="+mj-lt"/>
            </a:endParaRPr>
          </a:p>
          <a:p>
            <a:pPr marL="0" indent="0">
              <a:buNone/>
            </a:pPr>
            <a:r>
              <a:rPr lang="en-US" sz="1500" b="1">
                <a:latin typeface="+mj-lt"/>
              </a:rPr>
              <a:t>Widely used ones are as follows:</a:t>
            </a:r>
            <a:endParaRPr lang="en-US" sz="1500">
              <a:latin typeface="+mj-lt"/>
            </a:endParaRPr>
          </a:p>
          <a:p>
            <a:r>
              <a:rPr lang="en-US" sz="1500">
                <a:latin typeface="+mj-lt"/>
              </a:rPr>
              <a:t>/bin/sh</a:t>
            </a:r>
          </a:p>
          <a:p>
            <a:r>
              <a:rPr lang="en-US" sz="1500">
                <a:latin typeface="+mj-lt"/>
              </a:rPr>
              <a:t>/bin/bash</a:t>
            </a:r>
          </a:p>
        </p:txBody>
      </p:sp>
    </p:spTree>
    <p:extLst>
      <p:ext uri="{BB962C8B-B14F-4D97-AF65-F5344CB8AC3E}">
        <p14:creationId xmlns:p14="http://schemas.microsoft.com/office/powerpoint/2010/main" val="45859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277B3-6B5E-47D5-AF55-5BD736437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641850"/>
            <a:ext cx="3611880" cy="1535865"/>
          </a:xfrm>
        </p:spPr>
        <p:txBody>
          <a:bodyPr>
            <a:normAutofit/>
          </a:bodyPr>
          <a:lstStyle/>
          <a:p>
            <a:r>
              <a:rPr lang="en-US" sz="3200"/>
              <a:t>Command to check the shell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AC9611-0C31-4626-98A9-BE3E023EB3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0640" y="641850"/>
            <a:ext cx="6053160" cy="153586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800" b="1" dirty="0">
                <a:latin typeface="+mj-lt"/>
              </a:rPr>
              <a:t>echo $SHELL</a:t>
            </a:r>
          </a:p>
          <a:p>
            <a:pPr marL="0" indent="0">
              <a:buNone/>
            </a:pPr>
            <a:endParaRPr lang="en-US" sz="1800" dirty="0">
              <a:latin typeface="+mj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5D8E03-68EB-499C-90AA-7222C27C6B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12095"/>
          <a:stretch/>
        </p:blipFill>
        <p:spPr>
          <a:xfrm>
            <a:off x="554416" y="2731167"/>
            <a:ext cx="11167447" cy="3484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090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9F5EA-741F-4FAC-9A98-19B1D3C4E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SHELL Variables – System Defined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9B44C9F-8380-4BD7-8065-A81BAE395B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1831" y="1959664"/>
            <a:ext cx="9468337" cy="4083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948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34380-6AA8-4FC9-A24E-08729A773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SHELL Variables – User Defined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EE8AE3D-CA1D-44AE-A0C2-DDE4547808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4" t="15928" r="3475" b="-12081"/>
          <a:stretch/>
        </p:blipFill>
        <p:spPr>
          <a:xfrm>
            <a:off x="936360" y="2743200"/>
            <a:ext cx="996696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205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4FFD26-2A3B-43CE-B169-BCA812B20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3700"/>
              <a:t>Wild Card symbols</a:t>
            </a:r>
            <a:br>
              <a:rPr lang="en-US" sz="3700"/>
            </a:br>
            <a:endParaRPr lang="en-US" sz="37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5F62A77-7B04-4BAD-A229-206883485E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200"/>
          </a:p>
          <a:p>
            <a:pPr marL="0" indent="0">
              <a:buNone/>
            </a:pPr>
            <a:r>
              <a:rPr lang="en-US" sz="2200">
                <a:latin typeface="+mj-lt"/>
              </a:rPr>
              <a:t>There are three main wildcards in Linux:</a:t>
            </a:r>
          </a:p>
          <a:p>
            <a:pPr marL="0" indent="0">
              <a:buNone/>
            </a:pPr>
            <a:endParaRPr lang="en-US" sz="2200">
              <a:latin typeface="+mj-lt"/>
            </a:endParaRPr>
          </a:p>
          <a:p>
            <a:r>
              <a:rPr lang="en-US" sz="2200">
                <a:latin typeface="+mj-lt"/>
              </a:rPr>
              <a:t>An asterisk (*) – matches one or more occurrences of any character, including no character.</a:t>
            </a:r>
          </a:p>
          <a:p>
            <a:r>
              <a:rPr lang="en-US" sz="2200">
                <a:latin typeface="+mj-lt"/>
              </a:rPr>
              <a:t>Question mark (?) – represents or matches a single occurrence of any character.</a:t>
            </a:r>
          </a:p>
          <a:p>
            <a:r>
              <a:rPr lang="en-US" sz="2200">
                <a:latin typeface="+mj-lt"/>
              </a:rPr>
              <a:t>Bracketed characters ([ ]) – matches any occurrence of character enclosed in the square brackets. It is possible to use different types of characters (alphanumeric characters): numbers, letters, other special characters etc.</a:t>
            </a:r>
          </a:p>
        </p:txBody>
      </p:sp>
    </p:spTree>
    <p:extLst>
      <p:ext uri="{BB962C8B-B14F-4D97-AF65-F5344CB8AC3E}">
        <p14:creationId xmlns:p14="http://schemas.microsoft.com/office/powerpoint/2010/main" val="1442912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8E6CDA-0FAD-43EC-BEED-BBFE84DAB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3700"/>
              <a:t>Output Processing Commands – grep, awk, sed and cut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482536-9934-488D-8B03-CD8C69A0C5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r>
              <a:rPr lang="en-US" sz="2200">
                <a:latin typeface="+mj-lt"/>
              </a:rPr>
              <a:t>grep filter searches a file for a particular pattern of characters, and displays all lines that contain that pattern</a:t>
            </a:r>
          </a:p>
          <a:p>
            <a:r>
              <a:rPr lang="en-US" sz="2200">
                <a:latin typeface="+mj-lt"/>
              </a:rPr>
              <a:t>awk command searches files for text containing a pattern. When a line or text matches, awk performs a specific action on that line/text</a:t>
            </a:r>
          </a:p>
          <a:p>
            <a:r>
              <a:rPr lang="en-US" sz="2200">
                <a:latin typeface="+mj-lt"/>
              </a:rPr>
              <a:t>sed is a stream editor. A stream editor is used to perform basic text transformations on an input stream</a:t>
            </a:r>
          </a:p>
          <a:p>
            <a:r>
              <a:rPr lang="en-US" sz="2200">
                <a:latin typeface="+mj-lt"/>
              </a:rPr>
              <a:t>cut command in UNIX is a command for cutting out the sections from each line of files and writing the result to standard output</a:t>
            </a:r>
          </a:p>
        </p:txBody>
      </p:sp>
    </p:spTree>
    <p:extLst>
      <p:ext uri="{BB962C8B-B14F-4D97-AF65-F5344CB8AC3E}">
        <p14:creationId xmlns:p14="http://schemas.microsoft.com/office/powerpoint/2010/main" val="1604381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8A092F-F68D-426A-A0DF-F4ADDB1E0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/>
              <a:t>SHELL Metacharacters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A6E85-FAA2-4774-B265-C84A265AF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>
                <a:latin typeface="+mj-lt"/>
              </a:rPr>
              <a:t>Symbol	Meaning</a:t>
            </a:r>
          </a:p>
          <a:p>
            <a:pPr marL="0" indent="0">
              <a:buNone/>
            </a:pPr>
            <a:r>
              <a:rPr lang="en-US" sz="2000">
                <a:latin typeface="+mj-lt"/>
              </a:rPr>
              <a:t>&gt;	Output redirection</a:t>
            </a:r>
          </a:p>
          <a:p>
            <a:pPr marL="0" indent="0">
              <a:buNone/>
            </a:pPr>
            <a:r>
              <a:rPr lang="en-US" sz="2000">
                <a:latin typeface="+mj-lt"/>
              </a:rPr>
              <a:t>&gt;&gt;	Output redirection (append)</a:t>
            </a:r>
          </a:p>
          <a:p>
            <a:pPr marL="0" indent="0">
              <a:buNone/>
            </a:pPr>
            <a:r>
              <a:rPr lang="en-US" sz="2000">
                <a:latin typeface="+mj-lt"/>
              </a:rPr>
              <a:t>&lt;	Input redirection</a:t>
            </a:r>
          </a:p>
          <a:p>
            <a:pPr marL="0" indent="0">
              <a:buNone/>
            </a:pPr>
            <a:r>
              <a:rPr lang="en-US" sz="2000">
                <a:latin typeface="+mj-lt"/>
              </a:rPr>
              <a:t>*	File substitution wildcard; zero or more characters</a:t>
            </a:r>
          </a:p>
          <a:p>
            <a:pPr marL="0" indent="0">
              <a:buNone/>
            </a:pPr>
            <a:r>
              <a:rPr lang="en-US" sz="2000">
                <a:latin typeface="+mj-lt"/>
              </a:rPr>
              <a:t>?	File substitution wildcard; one character</a:t>
            </a:r>
          </a:p>
          <a:p>
            <a:pPr marL="0" indent="0">
              <a:buNone/>
            </a:pPr>
            <a:r>
              <a:rPr lang="en-US" sz="2000">
                <a:latin typeface="+mj-lt"/>
              </a:rPr>
              <a:t>[ ]	File substitution wildcard; any character between brackets</a:t>
            </a:r>
          </a:p>
          <a:p>
            <a:pPr marL="0" indent="0">
              <a:buNone/>
            </a:pPr>
            <a:r>
              <a:rPr lang="en-US" sz="2000">
                <a:latin typeface="+mj-lt"/>
              </a:rPr>
              <a:t>`cmd`	Command Substitution</a:t>
            </a:r>
          </a:p>
          <a:p>
            <a:pPr marL="0" indent="0">
              <a:buNone/>
            </a:pPr>
            <a:r>
              <a:rPr lang="en-US" sz="2000">
                <a:latin typeface="+mj-lt"/>
              </a:rPr>
              <a:t>$(cmd)	Command Substitution</a:t>
            </a:r>
          </a:p>
        </p:txBody>
      </p:sp>
    </p:spTree>
    <p:extLst>
      <p:ext uri="{BB962C8B-B14F-4D97-AF65-F5344CB8AC3E}">
        <p14:creationId xmlns:p14="http://schemas.microsoft.com/office/powerpoint/2010/main" val="40418196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BC9B3E-144E-4C2B-80B8-28F667D13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/>
              <a:t>SHELL Metacharacters – Continued…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C2D456-8D74-40E5-9E51-C78D1F0AA0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>
                <a:latin typeface="+mj-lt"/>
              </a:rPr>
              <a:t>|	The Pipe (|)</a:t>
            </a:r>
          </a:p>
          <a:p>
            <a:pPr marL="0" indent="0">
              <a:buNone/>
            </a:pPr>
            <a:r>
              <a:rPr lang="en-US" sz="1500">
                <a:latin typeface="+mj-lt"/>
              </a:rPr>
              <a:t>;	Command sequence, Sequences of Commands</a:t>
            </a:r>
          </a:p>
          <a:p>
            <a:pPr marL="0" indent="0">
              <a:buNone/>
            </a:pPr>
            <a:r>
              <a:rPr lang="en-US" sz="1500">
                <a:latin typeface="+mj-lt"/>
              </a:rPr>
              <a:t>[ ]	File substitution wildcard; any character between brackets</a:t>
            </a:r>
          </a:p>
          <a:p>
            <a:pPr marL="0" indent="0">
              <a:buNone/>
            </a:pPr>
            <a:r>
              <a:rPr lang="en-US" sz="1500">
                <a:latin typeface="+mj-lt"/>
              </a:rPr>
              <a:t>||	OR conditional execution</a:t>
            </a:r>
          </a:p>
          <a:p>
            <a:pPr marL="0" indent="0">
              <a:buNone/>
            </a:pPr>
            <a:r>
              <a:rPr lang="en-US" sz="1500">
                <a:latin typeface="+mj-lt"/>
              </a:rPr>
              <a:t>&amp;&amp;	AND conditional execution</a:t>
            </a:r>
          </a:p>
          <a:p>
            <a:pPr marL="0" indent="0">
              <a:buNone/>
            </a:pPr>
            <a:r>
              <a:rPr lang="en-US" sz="1500">
                <a:latin typeface="+mj-lt"/>
              </a:rPr>
              <a:t>( )	Group commands, Sequences of Commands</a:t>
            </a:r>
          </a:p>
          <a:p>
            <a:pPr marL="0" indent="0">
              <a:buNone/>
            </a:pPr>
            <a:r>
              <a:rPr lang="en-US" sz="1500">
                <a:latin typeface="+mj-lt"/>
              </a:rPr>
              <a:t>&amp;	Run command in the background, Background Processes</a:t>
            </a:r>
          </a:p>
          <a:p>
            <a:pPr marL="0" indent="0">
              <a:buNone/>
            </a:pPr>
            <a:r>
              <a:rPr lang="en-US" sz="1500">
                <a:latin typeface="+mj-lt"/>
              </a:rPr>
              <a:t>#	Comment</a:t>
            </a:r>
          </a:p>
          <a:p>
            <a:pPr marL="0" indent="0">
              <a:buNone/>
            </a:pPr>
            <a:r>
              <a:rPr lang="en-US" sz="1500">
                <a:latin typeface="+mj-lt"/>
              </a:rPr>
              <a:t>$	Expand the value of a variable</a:t>
            </a:r>
          </a:p>
          <a:p>
            <a:pPr marL="0" indent="0">
              <a:buNone/>
            </a:pPr>
            <a:r>
              <a:rPr lang="en-US" sz="1500">
                <a:latin typeface="+mj-lt"/>
              </a:rPr>
              <a:t>\	Prevent or escape interpretation of the next character</a:t>
            </a:r>
          </a:p>
          <a:p>
            <a:pPr marL="0" indent="0">
              <a:buNone/>
            </a:pPr>
            <a:r>
              <a:rPr lang="en-US" sz="1500">
                <a:latin typeface="+mj-lt"/>
              </a:rPr>
              <a:t>&lt;&lt;	Input redirection</a:t>
            </a:r>
          </a:p>
          <a:p>
            <a:pPr marL="0" indent="0">
              <a:buNone/>
            </a:pPr>
            <a:endParaRPr lang="en-US" sz="1500"/>
          </a:p>
        </p:txBody>
      </p:sp>
    </p:spTree>
    <p:extLst>
      <p:ext uri="{BB962C8B-B14F-4D97-AF65-F5344CB8AC3E}">
        <p14:creationId xmlns:p14="http://schemas.microsoft.com/office/powerpoint/2010/main" val="12743526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7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E7C25A-0B84-4614-9D2C-4170BF5EE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Introduction to SHELL scripting</a:t>
            </a:r>
          </a:p>
        </p:txBody>
      </p:sp>
      <p:sp>
        <p:nvSpPr>
          <p:cNvPr id="28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B83C8-5667-4948-AAD8-4B481B2AAA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dirty="0">
                <a:latin typeface="+mj-lt"/>
              </a:rPr>
              <a:t>A shell script is a computer program designed to be run by the Unix shell, a command-line interpreter.</a:t>
            </a:r>
          </a:p>
          <a:p>
            <a:pPr marL="0" indent="0">
              <a:buNone/>
            </a:pPr>
            <a:r>
              <a:rPr lang="en-US" sz="1500" dirty="0">
                <a:latin typeface="+mj-lt"/>
              </a:rPr>
              <a:t>It is a file containing a series of commands. The shell reads this file and carries out the commands as though they have been entered directly on the command line.</a:t>
            </a:r>
          </a:p>
          <a:p>
            <a:pPr marL="0" indent="0">
              <a:buNone/>
            </a:pPr>
            <a:r>
              <a:rPr lang="en-US" sz="1500" dirty="0">
                <a:latin typeface="+mj-lt"/>
              </a:rPr>
              <a:t>For example: checkout the following script</a:t>
            </a:r>
          </a:p>
          <a:p>
            <a:pPr marL="0" indent="0">
              <a:buNone/>
            </a:pPr>
            <a:endParaRPr lang="en-US" sz="1500" dirty="0">
              <a:latin typeface="+mj-lt"/>
            </a:endParaRPr>
          </a:p>
          <a:p>
            <a:pPr marL="0" indent="0">
              <a:buNone/>
            </a:pPr>
            <a:r>
              <a:rPr lang="en-US" sz="1500" dirty="0">
                <a:latin typeface="+mj-lt"/>
              </a:rPr>
              <a:t>#!/bin/bash</a:t>
            </a:r>
          </a:p>
          <a:p>
            <a:pPr marL="0" indent="0">
              <a:buNone/>
            </a:pPr>
            <a:r>
              <a:rPr lang="en-US" sz="1500" dirty="0">
                <a:latin typeface="+mj-lt"/>
              </a:rPr>
              <a:t>echo "Run these system defined variables and display their output"</a:t>
            </a:r>
          </a:p>
          <a:p>
            <a:pPr marL="0" indent="0">
              <a:buNone/>
            </a:pPr>
            <a:r>
              <a:rPr lang="en-US" sz="1500" dirty="0">
                <a:latin typeface="+mj-lt"/>
              </a:rPr>
              <a:t>sleep 1s</a:t>
            </a:r>
          </a:p>
          <a:p>
            <a:pPr marL="0" indent="0">
              <a:buNone/>
            </a:pPr>
            <a:r>
              <a:rPr lang="en-US" sz="1500" dirty="0">
                <a:latin typeface="+mj-lt"/>
              </a:rPr>
              <a:t>echo $BASH</a:t>
            </a:r>
          </a:p>
          <a:p>
            <a:pPr marL="0" indent="0">
              <a:buNone/>
            </a:pPr>
            <a:r>
              <a:rPr lang="en-US" sz="1500" dirty="0">
                <a:latin typeface="+mj-lt"/>
              </a:rPr>
              <a:t>echo $BASH_VERSION</a:t>
            </a:r>
          </a:p>
          <a:p>
            <a:pPr marL="0" indent="0">
              <a:buNone/>
            </a:pPr>
            <a:r>
              <a:rPr lang="en-US" sz="1500" dirty="0">
                <a:latin typeface="+mj-lt"/>
              </a:rPr>
              <a:t>echo $HOME</a:t>
            </a:r>
          </a:p>
          <a:p>
            <a:pPr marL="0" indent="0">
              <a:buNone/>
            </a:pPr>
            <a:endParaRPr lang="en-US" sz="15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820896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B752D771BD0654B8BBE921FDF9D8CD9" ma:contentTypeVersion="12" ma:contentTypeDescription="Create a new document." ma:contentTypeScope="" ma:versionID="1054dae2c320bc1658bb77ee50ca00e3">
  <xsd:schema xmlns:xsd="http://www.w3.org/2001/XMLSchema" xmlns:xs="http://www.w3.org/2001/XMLSchema" xmlns:p="http://schemas.microsoft.com/office/2006/metadata/properties" xmlns:ns3="c531b43a-daef-4fd0-b9b6-babdb3960995" xmlns:ns4="e6a76c39-113f-4e3b-9e11-66bc9129ac93" targetNamespace="http://schemas.microsoft.com/office/2006/metadata/properties" ma:root="true" ma:fieldsID="1973df3fb189788c50e1af2ed28806a0" ns3:_="" ns4:_="">
    <xsd:import namespace="c531b43a-daef-4fd0-b9b6-babdb3960995"/>
    <xsd:import namespace="e6a76c39-113f-4e3b-9e11-66bc9129ac93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531b43a-daef-4fd0-b9b6-babdb3960995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6a76c39-113f-4e3b-9e11-66bc9129ac9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DC7D2DB-6D13-4466-8859-B6E80321D1B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5A334363-BAAD-45B6-80FB-2BE30B3C967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1701249-84D7-48B5-88C2-7BD9753685D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531b43a-daef-4fd0-b9b6-babdb3960995"/>
    <ds:schemaRef ds:uri="e6a76c39-113f-4e3b-9e11-66bc9129ac9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583</Words>
  <Application>Microsoft Office PowerPoint</Application>
  <PresentationFormat>Widescreen</PresentationFormat>
  <Paragraphs>60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Types of SHELLs in Linux</vt:lpstr>
      <vt:lpstr>Command to check the shell</vt:lpstr>
      <vt:lpstr>SHELL Variables – System Defined</vt:lpstr>
      <vt:lpstr>SHELL Variables – User Defined</vt:lpstr>
      <vt:lpstr>Wild Card symbols </vt:lpstr>
      <vt:lpstr>Output Processing Commands – grep, awk, sed and cut</vt:lpstr>
      <vt:lpstr>SHELL Metacharacters</vt:lpstr>
      <vt:lpstr>SHELL Metacharacters – Continued…</vt:lpstr>
      <vt:lpstr>Introduction to SHELL scripting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 of SHELLs in Linux</dc:title>
  <dc:creator>Lavish Jhamb</dc:creator>
  <cp:lastModifiedBy>Lavish Jhamb</cp:lastModifiedBy>
  <cp:revision>1</cp:revision>
  <dcterms:created xsi:type="dcterms:W3CDTF">2020-10-14T19:47:53Z</dcterms:created>
  <dcterms:modified xsi:type="dcterms:W3CDTF">2020-10-15T02:36:11Z</dcterms:modified>
</cp:coreProperties>
</file>