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BAE4-EC4A-4B2C-A8DA-89E82D64680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00408-A5E6-4C39-8744-D66B73444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CE55-6C58-44CF-B374-BC7567CE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05E5B-4F98-4E86-9EEA-9DFCB4802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35E1-8BD3-4F9C-947C-10B489E4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AA9-75C8-4822-823B-7B595A233AEE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6E91-2D82-4E66-B6F3-4ED5A07D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96B9F-2366-4FA3-9E24-0430048E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42FE-18DC-4241-9194-365A9D4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3FAAB-8319-477C-B520-9F793699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F2F3-EC10-4390-BDF6-C4E618E9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DCCB-2A45-4C04-9136-92192A44F797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982E-7FE4-4EFE-A9F1-DFCD3D57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ADC6-F63D-483E-8150-05240FCA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3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40470-9C30-4836-9241-7B81A13B4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D64C-D735-4AAC-9AF4-F2588FF3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ABB0-1CF4-4137-8BE5-3A66346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1B7-DB65-44BD-9656-D0C6694732A2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7062-E4ED-4DA4-B2FF-A2C2DD6D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13B-5969-4E50-980C-B8F64C5C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9F34-BA1B-440F-B2A5-A1C7B26C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9BBF-8395-4D8E-937C-4E5867B8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CBEA-2A8C-422F-A2B8-CB1583F1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6BC-C2EF-40B7-AE06-8BB24DB75250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C5D0-A2A8-4F76-B1C5-CE89459C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E385-6C8F-49C9-86A8-02C622E3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3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C5B4-53B1-41D6-9F6C-FBD0032C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E6303-C753-4A0B-964F-BBF320AE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3A55-9CDE-449E-8BE9-F71C0BCE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4FF9-4036-4FFB-99A2-E64EFF63896D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9FDB-DE87-44E7-BDC9-66443805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96C0-B2E4-4DF9-993F-BB1D515A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3EC7-67AC-4BAB-A274-52C7220C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7152-C119-4035-A413-A8654784F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3C766-E493-4AE0-BBD6-7AF60AD9B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D8CB-AD8C-49BE-9C95-FA5F72DB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A98-F519-4A09-86FC-8B47AF1FC819}" type="datetime1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4B4D-32C7-4EA3-953E-34CC09F5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2016F-2EDE-4231-A025-C8B4268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9466-BBA6-4819-BFF7-34B0117A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040B-E6B0-49F6-BA70-3D64D0EC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7F8A-596E-4477-93F2-99B330A5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D7A40-F312-42D4-AC45-2E0FEDE3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8CD8F-37F5-45E7-8A06-2BA08FE9D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7DF9D-CC85-4FB4-8141-0EA8E06A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ECE-D170-42E2-9050-B30CDD00BEF9}" type="datetime1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9E7F2-743B-40F6-AFB5-228C07C6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21F93-CF88-4B7B-B504-FA8DD1BD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ECA4-DFD3-4810-BC21-02FAD97F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2C759-6942-4AB9-8D88-26987FF8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FA81-7A59-4663-BB30-05B269AE9260}" type="datetime1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30A6-8C01-493B-AAF1-F7028664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962A4-D691-483C-AA3E-646193B9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9C179-2E50-4472-BF1F-32E78B6C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3094-D4EB-4919-B409-C0DD8E094C88}" type="datetime1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0BD5-8644-44D8-BB86-8B10B09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89CCD-3D66-438F-82DC-4DE58506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ED05-E976-4104-B8BC-3907F42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E02-65C3-4751-AC15-731D4ACF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FA03C-9FF7-45FD-9730-F6402AB3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C7C0-0638-4F5F-B5DF-CF9538EA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07FA-F69D-4A17-B375-19B3D3DB2617}" type="datetime1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BB08-1A59-4C41-BB15-A0E74CFB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1613A-D786-4DE8-8E48-389E2C03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9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97F-48C3-4456-960E-9ADC68A1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618FA-63A1-4200-B341-CFE6F36F5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56F5-0A10-4E09-BAC7-DEE98AC6A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E62F-576D-46ED-8018-FF5C33AF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AD87-8EF6-4526-824A-4D2731FFFF12}" type="datetime1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42F7B-34BA-49B5-9461-B8B20E38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C543C-56F1-4E0B-A669-9CBC61B5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E2BC0-B851-41B4-961E-ABE9D73D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4153-EC76-4DDB-B300-7E8C09D8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6380-2E74-4C53-8E1B-4051DF195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0984-3793-4C66-89D2-712BC553A610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0F49-8049-4A6C-A4BF-5EC282CD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PCCOE,PUne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734C-1B07-4F10-8505-525DC814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6FD1-AD86-4868-8DB7-EC0518C0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66D1-3796-4D8C-BC06-50B9D43D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350838"/>
            <a:ext cx="8391525" cy="1354137"/>
          </a:xfrm>
        </p:spPr>
        <p:txBody>
          <a:bodyPr/>
          <a:lstStyle/>
          <a:p>
            <a:r>
              <a:rPr lang="en-IN" dirty="0"/>
              <a:t>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29C23-4FE3-4F93-A917-4FBDB515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2171700"/>
            <a:ext cx="10077450" cy="3314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Counter is a sequential circuit.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digital circuit which is used for a counting pulses is known counter.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Counter is the widest application of flip-flops. It is a group of flip-flops with a clock signal applied.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C8AE3-D6F6-4A88-A719-2B93B80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30197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6C83-7805-49CF-AF05-A7508547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UP/DOWN Counter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F2CD-F526-46E1-B2E2-DD7ABD5C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 counter and down counter is combined together to obtain an UP/DOWN counter. A mode control (M) input is also provided to select either up or down mode. A combinational circuit is required to be designed and used between each pair of flip-flop in order to achieve the up/down operation.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Type of up/down counters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UP/DOWN ripple counters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UP/DOWN synchronous counter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B89B0-AF92-4DAC-A798-2F90BAE3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153407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8FC9-B0EA-41E8-8DC3-AC080F9C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UP/DOWN Ripple Counters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336A-FEAB-4961-B94A-638A5F9F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UP/DOWN ripple counter all the FFs operate in the toggle mode. So either T flip-flops or JK flip-flops are to be used. The LSB flip-flop receives clock directly. But the clock to every other FF is obtained from (Q = Q bar) output of the previous FF.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 counting mode (M=0)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Q output of the preceding FF is connected to the clock of the next stage if up counting is to be achieved. For this mode, the mode select input M is at logic 0 (M=0).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 counting mode (M=1)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M = 1, then the Q bar output of the preceding FF is connected to the next FF. This will operate the counter in the counting mode.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CD2E-8097-4236-B93D-875E7D15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38077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F330-BD34-493A-B7AD-05774FE4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UP/DOWN Counter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DA7F-250C-48D7-BF36-08533D9E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3-bit binary up/down ripple counter.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3-bit − hence three FFs are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UP/DOWN − So a mode control input is essential.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 ripple up counter, the Q output of preceding FF is connected to the clock input of the next 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 ripple up counter, the Q output of preceding FF is connected to the clock input of the next 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 ripple down counter, the Q bar output of preceding FF is connected to the clock input of the next 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the selection of Q and Q bar output of the preceding FF be controlled by the mode control input M such that, If M = 0, UP counting. So connect Q to CLK. If M = 1, DOWN counting. So connect Q bar to CLK.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B2CEB-8422-4AD0-BE7D-7169EE9E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49106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2526-04AD-4F7B-9FD1-01D46F77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UP/DOWN Counter</a:t>
            </a:r>
            <a:endParaRPr lang="en-IN"/>
          </a:p>
        </p:txBody>
      </p:sp>
      <p:pic>
        <p:nvPicPr>
          <p:cNvPr id="10242" name="Picture 2" descr="Block Diagram of Up/Down counters">
            <a:extLst>
              <a:ext uri="{FF2B5EF4-FFF2-40B4-BE49-F238E27FC236}">
                <a16:creationId xmlns:a16="http://schemas.microsoft.com/office/drawing/2014/main" id="{28C675B8-873F-438E-9CC1-9F115B0B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333625"/>
            <a:ext cx="3926822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uth Table of Up/Down counters">
            <a:extLst>
              <a:ext uri="{FF2B5EF4-FFF2-40B4-BE49-F238E27FC236}">
                <a16:creationId xmlns:a16="http://schemas.microsoft.com/office/drawing/2014/main" id="{EB6AE8E6-4887-4499-BE2D-45CEDAE0B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1" y="2542380"/>
            <a:ext cx="4384099" cy="33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FFD0C-E175-4734-9E94-93892B8A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169905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5FFE-5F37-46E4-98D5-0A2BE2E1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UP/DOWN Counter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A63B2-9261-4511-A94A-D48D19168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57324"/>
            <a:ext cx="10058399" cy="51149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EE4D9-9D48-46EB-B36D-1F79DCB9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325389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9F24-22DD-42B1-B5DB-A2D6D344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UP/DOWN Counter</a:t>
            </a:r>
            <a:endParaRPr lang="en-IN" dirty="0"/>
          </a:p>
        </p:txBody>
      </p:sp>
      <p:pic>
        <p:nvPicPr>
          <p:cNvPr id="12290" name="Picture 2" descr="How to make a 3 bit D flip-flop up/down counter - Quora">
            <a:extLst>
              <a:ext uri="{FF2B5EF4-FFF2-40B4-BE49-F238E27FC236}">
                <a16:creationId xmlns:a16="http://schemas.microsoft.com/office/drawing/2014/main" id="{BA4F1D86-F744-40ED-9194-54439F7A6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1434"/>
            <a:ext cx="10382250" cy="384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C3940-0C18-4526-B04B-AA1AC631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139364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7D40-A670-4F97-9847-0EF9D00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64A1-056A-4434-903D-67C62EE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D192E-6CC8-4937-9398-5C179AAC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9829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062A5-6F4B-4DE6-BF07-4FBC7EEF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39473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50D-AEE3-4BF6-93C3-B7BE83F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620A8F-F022-42A3-A837-A4826858C3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714375"/>
            <a:ext cx="1041082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9F8D5-A66B-4811-A9E4-E88B3350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14982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B7A8-9F68-4AB7-926E-E4352C55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72C9-EDBB-4C3D-B88F-9BB615F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0627B7-C66B-4D11-914E-CB87D775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9839325" cy="63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72CD0-D58D-4917-972A-A7316AED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22245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16E0F0A-459F-45AD-992E-55FD8091FE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558006"/>
            <a:ext cx="9191624" cy="555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FFC9AB-2963-45EE-9A83-81AFC406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13219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ABC1-262E-4D54-9DC8-47CA8F05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95F5-122C-44B1-9853-336519A0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5AC83F8-06E5-4E01-AD4E-B42C5A7A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819"/>
            <a:ext cx="8448675" cy="572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68D4-BBA7-4525-AE42-93096C2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27897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1FE1-B108-42DC-AF91-0D4854E4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7081-B4C9-449B-A80D-5DC9BB15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0FB51A-5101-40E4-AE40-BEC91223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-1"/>
            <a:ext cx="10763250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530A9-3D1F-4E3C-B56C-C60402BA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168539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981B-EFF7-4CE8-9AA5-27DF1452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37C6-C56B-4EE5-84A6-AE8A1657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DA649CA-4264-4778-A90A-37A7B833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65125"/>
            <a:ext cx="10163175" cy="59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B38D2-0464-4D5A-8B04-F3C43CE8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84585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BFE4-7A86-480A-895D-8046B817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FF1A-8E94-4DFB-8410-0D32C21E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5B7F62-F5FD-4215-BF01-D5D75D8D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439400" cy="62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5066-24B6-4C1F-BEC4-BBB7791F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PCCOE,PUne</a:t>
            </a:r>
          </a:p>
        </p:txBody>
      </p:sp>
    </p:spTree>
    <p:extLst>
      <p:ext uri="{BB962C8B-B14F-4D97-AF65-F5344CB8AC3E}">
        <p14:creationId xmlns:p14="http://schemas.microsoft.com/office/powerpoint/2010/main" val="331919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487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UP/DOWN Counter </vt:lpstr>
      <vt:lpstr>UP/DOWN Ripple Counters </vt:lpstr>
      <vt:lpstr>UP/DOWN Counter</vt:lpstr>
      <vt:lpstr>UP/DOWN Counter</vt:lpstr>
      <vt:lpstr>UP/DOWN Counter</vt:lpstr>
      <vt:lpstr>UP/DOWN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Namrata Gawande</dc:creator>
  <cp:lastModifiedBy>Namrata Gawande</cp:lastModifiedBy>
  <cp:revision>3</cp:revision>
  <dcterms:created xsi:type="dcterms:W3CDTF">2021-12-28T08:15:44Z</dcterms:created>
  <dcterms:modified xsi:type="dcterms:W3CDTF">2022-04-18T09:56:21Z</dcterms:modified>
</cp:coreProperties>
</file>