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5" r:id="rId25"/>
    <p:sldId id="344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96CAE-766D-4B9A-8E35-81103011ADB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6862-3F9E-40B9-83F7-F07DDA7F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5C22B-E22C-45F8-93CD-0786B7992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PCET’s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Pimpri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Chinchwad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College of Engineering 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omputer Engineering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848600" cy="4267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Tech. (Computer Engineering)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Course: Data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Structures and Algorithms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(BCE3401)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Prepared By: Prof.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Meghana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Lokhande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utoShape 2" descr="Image result for pcco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PCCOE is Autonomous Top Engineering College In Pune| Rank 2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1" y="381000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71523"/>
            <a:ext cx="69342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33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924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86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620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17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6553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37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239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83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162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18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 </a:t>
            </a:r>
            <a:r>
              <a:rPr lang="en-US" dirty="0" err="1"/>
              <a:t>Multilist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525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95524"/>
            <a:ext cx="7086600" cy="418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6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Adjacency List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2389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00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</a:t>
            </a:r>
            <a:r>
              <a:rPr lang="en-US" dirty="0" smtClean="0"/>
              <a:t>traversal: </a:t>
            </a:r>
            <a:r>
              <a:rPr lang="en-US" dirty="0"/>
              <a:t>Depth-first Search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39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8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458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99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 and Delete vertex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464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4191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6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239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0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6199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53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458199" cy="61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60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521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629400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8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57200"/>
            <a:ext cx="289559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33650"/>
            <a:ext cx="72390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53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086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659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Search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9248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872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772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552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620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3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and Delete </a:t>
            </a:r>
            <a:r>
              <a:rPr lang="en-US" dirty="0" smtClean="0"/>
              <a:t>edge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4495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411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16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69342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282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926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SPANNING tree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858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500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3429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7721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72404"/>
            <a:ext cx="29908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11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14851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43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3505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71738"/>
            <a:ext cx="5029200" cy="331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423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28003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924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28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543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4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162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205038"/>
            <a:ext cx="716280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51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3733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57150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55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Representation </a:t>
            </a:r>
            <a:r>
              <a:rPr lang="en-US" sz="3600" dirty="0"/>
              <a:t>of </a:t>
            </a:r>
            <a:r>
              <a:rPr lang="en-US" sz="3600" dirty="0" smtClean="0"/>
              <a:t>Graph: Adjacency </a:t>
            </a:r>
            <a:r>
              <a:rPr lang="en-US" sz="3600" dirty="0"/>
              <a:t>Matrix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77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1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3914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5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2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5867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7390"/>
            <a:ext cx="5867400" cy="273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82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 List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8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620000" cy="64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70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</Words>
  <Application>Microsoft Office PowerPoint</Application>
  <PresentationFormat>On-screen Show (4:3)</PresentationFormat>
  <Paragraphs>20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PCET’s Pimpri Chinchwad College of Engineering  Department of Computer Engineering</vt:lpstr>
      <vt:lpstr>Insert and Delete vertex</vt:lpstr>
      <vt:lpstr>Insert and Delete edge</vt:lpstr>
      <vt:lpstr>Representation of Graph: Adjacency Matrix</vt:lpstr>
      <vt:lpstr>PowerPoint Presentation</vt:lpstr>
      <vt:lpstr>PowerPoint Presentation</vt:lpstr>
      <vt:lpstr>PowerPoint Presentation</vt:lpstr>
      <vt:lpstr>Adjacency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Adjacency Multilist</vt:lpstr>
      <vt:lpstr>Inverse Adjacency List</vt:lpstr>
      <vt:lpstr>GRAPH traversal: Depth-first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Breadth-first Search</vt:lpstr>
      <vt:lpstr>PowerPoint Presentation</vt:lpstr>
      <vt:lpstr>PowerPoint Presentation</vt:lpstr>
      <vt:lpstr>PowerPoint Presentation</vt:lpstr>
      <vt:lpstr>PowerPoint Presentation</vt:lpstr>
      <vt:lpstr>SPANNING tree</vt:lpstr>
      <vt:lpstr>Prim’s Algorithm</vt:lpstr>
      <vt:lpstr>PowerPoint Presentation</vt:lpstr>
      <vt:lpstr>PowerPoint Presentation</vt:lpstr>
      <vt:lpstr>Kruskal’s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2006-08-16T00:00:00Z</dcterms:created>
  <dcterms:modified xsi:type="dcterms:W3CDTF">2022-12-02T12:24:59Z</dcterms:modified>
</cp:coreProperties>
</file>