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91" r:id="rId25"/>
    <p:sldId id="292" r:id="rId26"/>
    <p:sldId id="290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316" r:id="rId51"/>
    <p:sldId id="317" r:id="rId52"/>
    <p:sldId id="318" r:id="rId53"/>
    <p:sldId id="319" r:id="rId54"/>
    <p:sldId id="320" r:id="rId55"/>
    <p:sldId id="321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96CAE-766D-4B9A-8E35-81103011ADBA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296862-3F9E-40B9-83F7-F07DDA7F9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66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5C22B-E22C-45F8-93CD-0786B7992E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33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772400" cy="147002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PCET’s</a:t>
            </a:r>
            <a:br>
              <a:rPr lang="en-US" sz="2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Pimpri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Chinchwad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College of Engineering </a:t>
            </a:r>
            <a:br>
              <a:rPr lang="en-US" sz="2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Department of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omputer Engineering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133600"/>
            <a:ext cx="7848600" cy="42672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B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 Tech. (Computer Engineering) </a:t>
            </a: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Course: Data </a:t>
            </a: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Structures and Algorithms 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(BCE3401) 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Unit IV: Trees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Prepared By: Prof.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Meghana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P.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Lokhande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AutoShape 2" descr="Image result for pccoe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PCCOE is Autonomous Top Engineering College In Pune| Rank 20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91" y="381000"/>
            <a:ext cx="1181100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529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83058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4855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57238"/>
            <a:ext cx="7620000" cy="236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24200"/>
            <a:ext cx="73914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1025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omputing </a:t>
            </a:r>
            <a:r>
              <a:rPr lang="en-US" dirty="0"/>
              <a:t>Height of Binary Tree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0"/>
            <a:ext cx="8001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4251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</a:t>
            </a:r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1447800"/>
            <a:ext cx="756285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9337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09600"/>
            <a:ext cx="73914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44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76200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1725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1000"/>
            <a:ext cx="76962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7957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Case 1:</a:t>
            </a:r>
            <a:r>
              <a:rPr lang="en-US" b="1" dirty="0"/>
              <a:t>Leaf node deletion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38200"/>
            <a:ext cx="79248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5078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Case 2(a): Node not having right </a:t>
            </a:r>
            <a:r>
              <a:rPr lang="en-US" sz="2800" b="1" dirty="0" err="1" smtClean="0"/>
              <a:t>subtree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>Case 2(b): Node not having left </a:t>
            </a:r>
            <a:r>
              <a:rPr lang="en-US" sz="2800" b="1" dirty="0" err="1"/>
              <a:t>subtree</a:t>
            </a:r>
            <a:endParaRPr lang="en-US" sz="28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2945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14400"/>
            <a:ext cx="83058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3042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example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76400"/>
            <a:ext cx="60960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8724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0"/>
            <a:ext cx="80010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4079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/>
              <a:t>Case 3: Node having both </a:t>
            </a:r>
            <a:r>
              <a:rPr lang="en-US" b="1" dirty="0" err="1"/>
              <a:t>subtrees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90600"/>
            <a:ext cx="7696199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046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62000"/>
            <a:ext cx="7772400" cy="5410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418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9600"/>
            <a:ext cx="69342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0507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"/>
            <a:ext cx="7391400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6920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"/>
            <a:ext cx="73914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0186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600"/>
            <a:ext cx="662940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1898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Threaded </a:t>
            </a:r>
            <a:r>
              <a:rPr lang="en-US" dirty="0"/>
              <a:t>B</a:t>
            </a:r>
            <a:r>
              <a:rPr lang="en-US" dirty="0" smtClean="0"/>
              <a:t>inary Tree(TBT)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600200"/>
            <a:ext cx="8229601" cy="4648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31931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95400"/>
            <a:ext cx="68580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99225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62000"/>
            <a:ext cx="8077199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8177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"/>
            <a:ext cx="71628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19400"/>
            <a:ext cx="7162800" cy="2951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35654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"/>
            <a:ext cx="80772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41509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"/>
            <a:ext cx="7924800" cy="601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72290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"/>
            <a:ext cx="784860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31674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1000"/>
            <a:ext cx="7543800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5515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1000"/>
            <a:ext cx="5891213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99815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"/>
            <a:ext cx="7315199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71666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AVL </a:t>
            </a:r>
            <a:r>
              <a:rPr lang="en-US" b="1" dirty="0"/>
              <a:t>tree (height-balanced tree)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19200"/>
            <a:ext cx="59436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14463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1"/>
            <a:ext cx="8229599" cy="6205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16984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62000"/>
            <a:ext cx="7915275" cy="5638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01371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"/>
            <a:ext cx="82296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1578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"/>
            <a:ext cx="830580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72783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143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Case 3: LR (Left of Right)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590550"/>
            <a:ext cx="7743825" cy="567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09505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1000"/>
            <a:ext cx="8001000" cy="5638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96808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066800"/>
            <a:ext cx="57150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17338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Case 4: RL (Right of left)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3" y="685800"/>
            <a:ext cx="7229475" cy="561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24763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09600"/>
            <a:ext cx="8001000" cy="5562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89807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62000"/>
            <a:ext cx="5410199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79187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Implementation of AVL Technique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AVLNode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KeyType</a:t>
            </a:r>
            <a:r>
              <a:rPr lang="en-US" dirty="0"/>
              <a:t> </a:t>
            </a:r>
            <a:r>
              <a:rPr lang="en-US" dirty="0" smtClean="0"/>
              <a:t>key;</a:t>
            </a:r>
          </a:p>
          <a:p>
            <a:pPr marL="0" indent="0">
              <a:buNone/>
            </a:pPr>
            <a:r>
              <a:rPr lang="en-US" dirty="0" err="1" smtClean="0"/>
              <a:t>AVLNode</a:t>
            </a:r>
            <a:r>
              <a:rPr lang="en-US" dirty="0" smtClean="0"/>
              <a:t> </a:t>
            </a:r>
            <a:r>
              <a:rPr lang="en-US" dirty="0"/>
              <a:t>*Left, *Right;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height;</a:t>
            </a:r>
          </a:p>
          <a:p>
            <a:pPr marL="0" indent="0">
              <a:buNone/>
            </a:pPr>
            <a:r>
              <a:rPr lang="en-US" dirty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9420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"/>
            <a:ext cx="769620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34954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0"/>
            <a:ext cx="69342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60319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"/>
            <a:ext cx="6705599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507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57200"/>
            <a:ext cx="8382000" cy="5943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95207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14400"/>
            <a:ext cx="70104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61869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04800"/>
            <a:ext cx="74676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73306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0"/>
            <a:ext cx="76962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02307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8229599" cy="6095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98043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"/>
            <a:ext cx="739140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67178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26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57644"/>
            <a:ext cx="7620000" cy="2109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634960"/>
            <a:ext cx="7620000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9325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"/>
            <a:ext cx="77724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2824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1000"/>
            <a:ext cx="77724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2382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and BFS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63246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6373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90</Words>
  <Application>Microsoft Office PowerPoint</Application>
  <PresentationFormat>On-screen Show (4:3)</PresentationFormat>
  <Paragraphs>27</Paragraphs>
  <Slides>55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Office Theme</vt:lpstr>
      <vt:lpstr>PCET’s Pimpri Chinchwad College of Engineering  Department of Computer Engineering</vt:lpstr>
      <vt:lpstr>Tree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DFS and BFS</vt:lpstr>
      <vt:lpstr>PowerPoint Presentation</vt:lpstr>
      <vt:lpstr>PowerPoint Presentation</vt:lpstr>
      <vt:lpstr>Computing Height of Binary Tree</vt:lpstr>
      <vt:lpstr>BST</vt:lpstr>
      <vt:lpstr>PowerPoint Presentation</vt:lpstr>
      <vt:lpstr>PowerPoint Presentation</vt:lpstr>
      <vt:lpstr>PowerPoint Presentation</vt:lpstr>
      <vt:lpstr>Case 1:Leaf node deletion</vt:lpstr>
      <vt:lpstr>Case 2(a): Node not having right subtree Case 2(b): Node not having left subtree</vt:lpstr>
      <vt:lpstr>PowerPoint Presentation</vt:lpstr>
      <vt:lpstr>PowerPoint Presentation</vt:lpstr>
      <vt:lpstr>Case 3: Node having both subtrees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Threaded Binary Tree(TBT)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AVL tree (height-balanced tree)</vt:lpstr>
      <vt:lpstr>PowerPoint Presentation</vt:lpstr>
      <vt:lpstr>PowerPoint Presentation</vt:lpstr>
      <vt:lpstr>PowerPoint Presentation</vt:lpstr>
      <vt:lpstr>Case 3: LR (Left of Right)</vt:lpstr>
      <vt:lpstr>PowerPoint Presentation</vt:lpstr>
      <vt:lpstr>PowerPoint Presentation</vt:lpstr>
      <vt:lpstr>Case 4: RL (Right of left)</vt:lpstr>
      <vt:lpstr>PowerPoint Presentation</vt:lpstr>
      <vt:lpstr>PowerPoint Presentation</vt:lpstr>
      <vt:lpstr>Implementation of AVL Technique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30</cp:revision>
  <dcterms:created xsi:type="dcterms:W3CDTF">2006-08-16T00:00:00Z</dcterms:created>
  <dcterms:modified xsi:type="dcterms:W3CDTF">2022-12-02T11:47:56Z</dcterms:modified>
</cp:coreProperties>
</file>