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449" r:id="rId3"/>
    <p:sldId id="296" r:id="rId4"/>
    <p:sldId id="297" r:id="rId5"/>
    <p:sldId id="298" r:id="rId6"/>
    <p:sldId id="299" r:id="rId7"/>
    <p:sldId id="300" r:id="rId8"/>
    <p:sldId id="301" r:id="rId9"/>
    <p:sldId id="1106" r:id="rId10"/>
    <p:sldId id="1107" r:id="rId11"/>
    <p:sldId id="1108" r:id="rId12"/>
    <p:sldId id="1109" r:id="rId13"/>
    <p:sldId id="1110" r:id="rId14"/>
    <p:sldId id="302" r:id="rId15"/>
    <p:sldId id="303" r:id="rId16"/>
    <p:sldId id="304" r:id="rId17"/>
    <p:sldId id="305" r:id="rId18"/>
    <p:sldId id="306" r:id="rId19"/>
    <p:sldId id="307" r:id="rId20"/>
    <p:sldId id="1111" r:id="rId21"/>
    <p:sldId id="1112" r:id="rId22"/>
    <p:sldId id="1113" r:id="rId23"/>
    <p:sldId id="1114" r:id="rId24"/>
    <p:sldId id="1115" r:id="rId25"/>
    <p:sldId id="1122" r:id="rId26"/>
    <p:sldId id="1123" r:id="rId27"/>
    <p:sldId id="1124" r:id="rId28"/>
    <p:sldId id="1125" r:id="rId29"/>
    <p:sldId id="1126" r:id="rId30"/>
    <p:sldId id="1127" r:id="rId31"/>
    <p:sldId id="1116" r:id="rId32"/>
    <p:sldId id="1117" r:id="rId33"/>
    <p:sldId id="1118" r:id="rId34"/>
    <p:sldId id="1119" r:id="rId35"/>
    <p:sldId id="1120" r:id="rId36"/>
    <p:sldId id="112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A71F-FC65-0AF0-4B0B-DC207124A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4A092-53B0-9917-E1BC-7008A155D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82C9-3CF6-E15A-ACD8-8DD262BF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406C-ED84-38B7-A26F-013131D1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45320-E43F-F105-437A-660CA7EE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82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B7DE-2DF3-6B25-3DA2-98746488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EDF09-A321-2E19-888D-2B7A3D0ED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1B4D-2942-B1D5-22C9-037FE072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6252-ED4F-5347-DBD7-F8D2E9FE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D1C4-E1B5-37D8-357E-94471879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1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42948-3032-71BA-140E-08A3B7A49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054E1-719B-6337-F8DC-94ECC3A3C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4502-E550-D661-E685-F5C58E36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F361-AFD5-5E8D-DF1E-09F79702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C9A0-8C1B-5D9D-4B87-6B5C956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3B5D-0A4F-F560-79CB-C00FCFFF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6806-2A8C-4F72-1F50-95A211C0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7D9E-68FF-620B-FE73-CA864997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6051-3373-DA4E-E0DA-8E8A53FEC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EA578-B947-A1D4-CA81-E5F2310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47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587-E12A-CBB4-DD33-6F53E72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718B-719C-6B00-219A-95B82B43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4211-90B1-B350-9409-EAA408E3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6BD9-A7BC-03F5-B33C-D0EBBD41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B710-0178-C265-F2C8-9A7E9739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D5D8-7949-07CF-D4DC-D0D1B981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129F-3D2B-67CD-1031-85D77CABC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13E62-E80C-2EDC-850E-B1226EA87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29C2E-3B45-CE7B-77E7-17CE8FD6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4585F-1ADA-5E4B-0C61-E2BAD5D4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8F4FD-4F61-A4C7-062D-447E26D8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8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A5D0-1C96-2A35-D84B-A165136C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B5E77-2E71-86F1-EEF4-B4DEA5D01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9F25E-8B5F-1D2E-8852-FCDC6D03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86D70-10BE-8259-25B4-835183DC7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C96BB-DA7C-295E-14F4-617EE312D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228EA-D747-9BA6-8FB3-BFC15A03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69BC2-D416-ECAD-D9D8-08EB38BD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E00B-1622-81DC-0AE7-F0E7C221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7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7A2A-B5C9-028B-C1E3-05EE6905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B2702-49A0-4AF6-8B4C-C9AABA84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3AE49-E382-C5F1-A844-D3BFC5DCD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4FA26-DE22-062E-5FFA-EA81982F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92842-9DD2-02E4-4CEA-28C3790E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36DC1-ECDC-29D9-23EE-CD68E16E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6838E-6543-3C56-7A78-110AA4E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59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2D3B-3D3F-ABA6-84BB-0C5127D7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155A-C616-7410-B4E8-DD8AE4A3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69EFF-D5DB-51B3-40BB-00CE55FE8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09DDC-A54D-F1E3-F630-97D8F373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66E2B-A800-3F74-1EBE-82177304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9EB29-2AD8-76CC-C078-09B510D8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0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22E8-5780-F216-461A-E1BC596F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0324C-ECA4-BB0E-E354-7767F5186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11DF1-0D9C-A852-8814-02E5E9B1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D6714-95B8-60F4-2A5A-4DC51BDB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BE7E-3440-0DB0-6AA1-E616825A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A6A2-D17C-C887-7E20-17A2B474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038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8F46A-F50F-579C-FE48-E685FD04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B7316-FD8A-7A0C-550D-CEC57813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B42B4-B0F8-CDF8-7443-C9006C7AC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3F29-1940-4881-BACA-0C34265E1415}" type="datetimeFigureOut">
              <a:rPr lang="en-IN" smtClean="0"/>
              <a:t>05-10-2023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A8850-F6AB-143F-A6F2-084DDDA4E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091B-C4A0-D810-091B-FB88668E6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C45B-BB5B-4798-B45B-6E60F9784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1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B2486F-B29A-794F-BA35-5E95C37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2F7511-96F9-E19A-AFF0-D245F3C6D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0A3B-39A7-843C-95D8-68EBE00C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1785-EC7E-B057-B119-8E600AAC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172.168.10.1 255.255.255.0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172.168.20.1 255.255.255.0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R1(config)#ip route 172.168.30.0 255.255.255.0 172.168.20.2</a:t>
            </a:r>
          </a:p>
          <a:p>
            <a:r>
              <a:rPr lang="en-IN" dirty="0"/>
              <a:t>R1(config)#ip route 172.168.40.0 255.255.255.0 172.168.20.2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BD216933-F1EC-4714-5124-250D9F369C04}"/>
              </a:ext>
            </a:extLst>
          </p:cNvPr>
          <p:cNvSpPr/>
          <p:nvPr/>
        </p:nvSpPr>
        <p:spPr>
          <a:xfrm>
            <a:off x="5866544" y="2126751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router set up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9B74867D-3EE6-AEF7-3170-B119CC515B08}"/>
              </a:ext>
            </a:extLst>
          </p:cNvPr>
          <p:cNvSpPr/>
          <p:nvPr/>
        </p:nvSpPr>
        <p:spPr>
          <a:xfrm>
            <a:off x="5866544" y="4313434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routing</a:t>
            </a:r>
          </a:p>
        </p:txBody>
      </p:sp>
    </p:spTree>
    <p:extLst>
      <p:ext uri="{BB962C8B-B14F-4D97-AF65-F5344CB8AC3E}">
        <p14:creationId xmlns:p14="http://schemas.microsoft.com/office/powerpoint/2010/main" val="269564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664-6BFE-4951-1DF2-F802CB73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3D85-6862-B87E-9E05-E81CFE1A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172.168.10.2 255.255.255.0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172.168.30.1 255.255.255.0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R2(config)#ip route 172.168.20.0 255.255.255.0 172.168.10.1</a:t>
            </a:r>
          </a:p>
          <a:p>
            <a:r>
              <a:rPr lang="en-IN" dirty="0"/>
              <a:t>R2(config)#ip route 172.168.40.0 255.255.255.0 172.168.30.2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28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664-6BFE-4951-1DF2-F802CB73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3D85-6862-B87E-9E05-E81CFE1A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172.168.20.2 255.255.255.0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172.168.40.1 255.255.255.0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R3(config)#ip route 172.168.10.0 255.255.255.0 172.168.20.1</a:t>
            </a:r>
          </a:p>
          <a:p>
            <a:r>
              <a:rPr lang="en-IN" dirty="0"/>
              <a:t>R3(config)#ip route 172.168.30.0 255.255.255.0 172.168.40.2</a:t>
            </a:r>
          </a:p>
          <a:p>
            <a:r>
              <a:rPr lang="en-IN" dirty="0"/>
              <a:t>R3(config)#exit</a:t>
            </a:r>
          </a:p>
        </p:txBody>
      </p:sp>
    </p:spTree>
    <p:extLst>
      <p:ext uri="{BB962C8B-B14F-4D97-AF65-F5344CB8AC3E}">
        <p14:creationId xmlns:p14="http://schemas.microsoft.com/office/powerpoint/2010/main" val="622989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5664-6BFE-4951-1DF2-F802CB73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–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3D85-6862-B87E-9E05-E81CFE1A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172.168.30.2 255.255.255.0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172.168.40.2 255.255.255.0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R4(config)#ip route 172.168.10.0 255.255.255.0 172.168.30.1</a:t>
            </a:r>
          </a:p>
          <a:p>
            <a:r>
              <a:rPr lang="en-IN" dirty="0"/>
              <a:t>R4(config)#ip route 172.168.20.0 255.255.255.0 172.168.40.1</a:t>
            </a:r>
          </a:p>
          <a:p>
            <a:r>
              <a:rPr lang="en-IN" dirty="0"/>
              <a:t>R4(config)#exit</a:t>
            </a:r>
          </a:p>
        </p:txBody>
      </p:sp>
    </p:spTree>
    <p:extLst>
      <p:ext uri="{BB962C8B-B14F-4D97-AF65-F5344CB8AC3E}">
        <p14:creationId xmlns:p14="http://schemas.microsoft.com/office/powerpoint/2010/main" val="2645979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5F75-75E2-ABE5-DA03-198FB0E5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FE07-BB8C-F431-0C89-6A1DC8DE9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3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473E-3865-8635-C4FD-5EBAF2DB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5516-29A3-4844-0D9B-05B6FB2B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Routing Information Protocol (RIP) is used by routers to exchange information so as to build routing tables</a:t>
            </a:r>
          </a:p>
          <a:p>
            <a:r>
              <a:rPr lang="en-IN" dirty="0"/>
              <a:t>We do not have to add routing information statically now</a:t>
            </a:r>
          </a:p>
          <a:p>
            <a:r>
              <a:rPr lang="en-IN" dirty="0"/>
              <a:t>Routers automatically do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55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Create the same four-router topology we used previously and assign the same IP addresses through the Config tab.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66A6D-7C78-AF44-F381-F8721B88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4" y="2625121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3F35-A06D-DFB7-D719-BE0074F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D4A6-937D-71D1-60A3-5EE96F624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Click on RIP. This is very easy. Each router now requires only the Network IP of its own interfaces, as shown in the following screenshot:</a:t>
            </a:r>
          </a:p>
          <a:p>
            <a:r>
              <a:rPr lang="en-US" dirty="0"/>
              <a:t>Full list – next slide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DB11C-97E6-15C5-BA3A-DF6CE84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462" y="2776086"/>
            <a:ext cx="4496031" cy="438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6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85B0-3D57-6BE8-B74B-89B85DCB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Addresses for RIP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550A-A9E5-F6A7-3D2E-C8C9CD34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47F13-2119-D592-F3AA-FFFD2776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77" y="1947722"/>
            <a:ext cx="5555557" cy="41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06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F1E-4CB4-ED2C-B659-336F5F6E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using the PDU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E94A-1097-BA28-CB3B-D26B57D2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Same as before</a:t>
            </a:r>
          </a:p>
        </p:txBody>
      </p:sp>
    </p:spTree>
    <p:extLst>
      <p:ext uri="{BB962C8B-B14F-4D97-AF65-F5344CB8AC3E}">
        <p14:creationId xmlns:p14="http://schemas.microsoft.com/office/powerpoint/2010/main" val="195361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071B66-F153-9061-E3E8-ED350120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Concept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A4E42A-884E-AAE2-40A5-5F731006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need to manually add routing information to the routers</a:t>
            </a:r>
          </a:p>
          <a:p>
            <a:r>
              <a:rPr lang="en-IN" dirty="0"/>
              <a:t>Routers do not automatically create/update routing information</a:t>
            </a:r>
          </a:p>
          <a:p>
            <a:r>
              <a:rPr lang="en-IN" dirty="0"/>
              <a:t>Easy but not efficient</a:t>
            </a:r>
          </a:p>
          <a:p>
            <a:r>
              <a:rPr lang="en-IN" dirty="0"/>
              <a:t>Can be used for small networks</a:t>
            </a:r>
          </a:p>
        </p:txBody>
      </p:sp>
    </p:spTree>
    <p:extLst>
      <p:ext uri="{BB962C8B-B14F-4D97-AF65-F5344CB8AC3E}">
        <p14:creationId xmlns:p14="http://schemas.microsoft.com/office/powerpoint/2010/main" val="92625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355C-B8A8-BC03-F109-254A3683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RIP Dynamic Routing Using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0530-E6BF-1BC5-BEFD-F10464D89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four routers:</a:t>
            </a:r>
          </a:p>
          <a:p>
            <a:r>
              <a:rPr lang="en-US" dirty="0"/>
              <a:t>R1 has IP addresses 172.168.10.1 on interface F0/0 and 172.168.20.1 on interface F0/1</a:t>
            </a:r>
          </a:p>
          <a:p>
            <a:r>
              <a:rPr lang="en-US" dirty="0"/>
              <a:t>R2 has IP addresses 172.168.10.2 on interface F0/0 and 172.168.30.1 on interface F0/1</a:t>
            </a:r>
          </a:p>
          <a:p>
            <a:r>
              <a:rPr lang="en-US" dirty="0"/>
              <a:t>R3 has IP addresses 172.168.20.2 on interface F0/0 and 172.168.40.1 on interface F0/1</a:t>
            </a:r>
          </a:p>
          <a:p>
            <a:r>
              <a:rPr lang="en-US" dirty="0"/>
              <a:t>R4 has IP addresses 172.168.30.2 on interface F0/0 and 172.168.40.2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basic router set up, followed by static routing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856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C344-214A-F573-C1BA-EBE983B2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-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60BB-70FB-82C5-F479-888EBDE7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172.168.10.1 255.255.255.0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172.168.20.1 255.255.255.0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R1(config)#router rip</a:t>
            </a:r>
          </a:p>
          <a:p>
            <a:r>
              <a:rPr lang="en-IN" dirty="0"/>
              <a:t>R1(config-router)#version 2</a:t>
            </a:r>
          </a:p>
          <a:p>
            <a:r>
              <a:rPr lang="en-IN" dirty="0"/>
              <a:t>R1(config-router)#network 172.168.10.0</a:t>
            </a:r>
          </a:p>
          <a:p>
            <a:r>
              <a:rPr lang="en-IN" dirty="0"/>
              <a:t>R1(config-router)#network 172.168.20.0</a:t>
            </a:r>
          </a:p>
          <a:p>
            <a:r>
              <a:rPr lang="en-IN" dirty="0"/>
              <a:t>R1(config-router)#exit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6CEFAB00-A950-199A-5020-9D5B9A4C2BBE}"/>
              </a:ext>
            </a:extLst>
          </p:cNvPr>
          <p:cNvSpPr/>
          <p:nvPr/>
        </p:nvSpPr>
        <p:spPr>
          <a:xfrm>
            <a:off x="5866544" y="2126751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Basic router set up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D90B683-5111-3FC4-A7FA-893AC0BDDDC7}"/>
              </a:ext>
            </a:extLst>
          </p:cNvPr>
          <p:cNvSpPr/>
          <p:nvPr/>
        </p:nvSpPr>
        <p:spPr>
          <a:xfrm>
            <a:off x="5866544" y="4529191"/>
            <a:ext cx="2332234" cy="121235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Dynamic routing using RIP</a:t>
            </a:r>
          </a:p>
        </p:txBody>
      </p:sp>
    </p:spTree>
    <p:extLst>
      <p:ext uri="{BB962C8B-B14F-4D97-AF65-F5344CB8AC3E}">
        <p14:creationId xmlns:p14="http://schemas.microsoft.com/office/powerpoint/2010/main" val="23235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11A-197C-DBC6-D23A-780D50C4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–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9284-B67B-3B15-7678-B10BF43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172.168.10.2 255.255.255.0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172.168.30.1 255.255.255.0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R2(config)#router rip</a:t>
            </a:r>
          </a:p>
          <a:p>
            <a:r>
              <a:rPr lang="en-IN" dirty="0"/>
              <a:t>R2(config-router)#version 2</a:t>
            </a:r>
          </a:p>
          <a:p>
            <a:r>
              <a:rPr lang="en-IN" dirty="0"/>
              <a:t>R2(config-router)#network 172.168.10.0</a:t>
            </a:r>
          </a:p>
          <a:p>
            <a:r>
              <a:rPr lang="en-IN" dirty="0"/>
              <a:t>R2(config-router)#network 172.168.30.0</a:t>
            </a:r>
          </a:p>
          <a:p>
            <a:r>
              <a:rPr lang="en-IN" dirty="0"/>
              <a:t>R2(config-router)#exit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074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11A-197C-DBC6-D23A-780D50C4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–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9284-B67B-3B15-7678-B10BF43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172.168.20.2 255.255.255.0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172.168.40.1 255.255.255.0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R3(config)#router rip</a:t>
            </a:r>
          </a:p>
          <a:p>
            <a:r>
              <a:rPr lang="en-IN" dirty="0"/>
              <a:t>R3(config-router)#version 2</a:t>
            </a:r>
          </a:p>
          <a:p>
            <a:r>
              <a:rPr lang="en-IN" dirty="0"/>
              <a:t>R3(config-router)#network 172.168.20.0</a:t>
            </a:r>
          </a:p>
          <a:p>
            <a:r>
              <a:rPr lang="en-IN" dirty="0"/>
              <a:t>R3(config-router)#network 172.168.40.0</a:t>
            </a:r>
          </a:p>
          <a:p>
            <a:r>
              <a:rPr lang="en-IN" dirty="0"/>
              <a:t>R3(config-router)#exit</a:t>
            </a:r>
          </a:p>
          <a:p>
            <a:r>
              <a:rPr lang="en-IN" dirty="0"/>
              <a:t>R3(config)#exit</a:t>
            </a:r>
          </a:p>
        </p:txBody>
      </p:sp>
    </p:spTree>
    <p:extLst>
      <p:ext uri="{BB962C8B-B14F-4D97-AF65-F5344CB8AC3E}">
        <p14:creationId xmlns:p14="http://schemas.microsoft.com/office/powerpoint/2010/main" val="426294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C11A-197C-DBC6-D23A-780D50C4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RIP –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9284-B67B-3B15-7678-B10BF438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172.168.30.2 255.255.255.0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172.168.40.2 255.255.255.0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R4(config)#router rip</a:t>
            </a:r>
          </a:p>
          <a:p>
            <a:r>
              <a:rPr lang="en-IN" dirty="0"/>
              <a:t>R4(config-router)#version 2</a:t>
            </a:r>
          </a:p>
          <a:p>
            <a:r>
              <a:rPr lang="en-IN" dirty="0"/>
              <a:t>R4(config-router)#network 172.168.30.0</a:t>
            </a:r>
          </a:p>
          <a:p>
            <a:r>
              <a:rPr lang="en-IN" dirty="0"/>
              <a:t>R4(config-router)#network 172.168.40.0</a:t>
            </a:r>
          </a:p>
          <a:p>
            <a:r>
              <a:rPr lang="en-IN" dirty="0"/>
              <a:t>R4(config-router)#exit</a:t>
            </a:r>
          </a:p>
          <a:p>
            <a:r>
              <a:rPr lang="en-IN" dirty="0"/>
              <a:t>R4(config)#exit</a:t>
            </a:r>
          </a:p>
        </p:txBody>
      </p:sp>
    </p:spTree>
    <p:extLst>
      <p:ext uri="{BB962C8B-B14F-4D97-AF65-F5344CB8AC3E}">
        <p14:creationId xmlns:p14="http://schemas.microsoft.com/office/powerpoint/2010/main" val="48367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03889F-05C5-EA51-59E5-BA12E4A2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EIGRP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D19E6D-5DFB-DDC5-A801-BD5CE8275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26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four routers:</a:t>
            </a:r>
          </a:p>
          <a:p>
            <a:r>
              <a:rPr lang="en-US" dirty="0"/>
              <a:t>R1 has IP addresses 172.168.10.1 on interface F0/0 and 172.168.20.1 on interface F0/1</a:t>
            </a:r>
          </a:p>
          <a:p>
            <a:r>
              <a:rPr lang="en-US" dirty="0"/>
              <a:t>R2 has IP addresses 172.168.10.2 on interface F0/0 and 172.168.30.1 on interface F0/1</a:t>
            </a:r>
          </a:p>
          <a:p>
            <a:r>
              <a:rPr lang="en-US" dirty="0"/>
              <a:t>R3 has IP addresses 172.168.20.2 on interface F0/0 and 172.168.40.1 on interface F0/1</a:t>
            </a:r>
          </a:p>
          <a:p>
            <a:r>
              <a:rPr lang="en-US" dirty="0"/>
              <a:t>R4 has IP addresses 172.168.30.2 on interface F0/0 and 172.168.40.2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the basic router set up followed by EIGRP commands for each router.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21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172.168.10.1 255.255.255.0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172.168.20.1 255.255.255.0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R1(config-router)#network 172.168.10.0</a:t>
            </a:r>
          </a:p>
          <a:p>
            <a:r>
              <a:rPr lang="en-IN" dirty="0"/>
              <a:t>R1(config-router)#network 172.168.20.0</a:t>
            </a:r>
          </a:p>
          <a:p>
            <a:r>
              <a:rPr lang="en-IN" dirty="0"/>
              <a:t>R1(config-router)#exit</a:t>
            </a:r>
          </a:p>
          <a:p>
            <a:r>
              <a:rPr lang="en-IN" dirty="0"/>
              <a:t>R1(config)#exit</a:t>
            </a:r>
          </a:p>
        </p:txBody>
      </p:sp>
    </p:spTree>
    <p:extLst>
      <p:ext uri="{BB962C8B-B14F-4D97-AF65-F5344CB8AC3E}">
        <p14:creationId xmlns:p14="http://schemas.microsoft.com/office/powerpoint/2010/main" val="1184386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172.168.10.2 255.255.255.0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172.168.30.1 255.255.255.0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R2(config-router)#network 172.168.10.0</a:t>
            </a:r>
          </a:p>
          <a:p>
            <a:r>
              <a:rPr lang="en-IN" dirty="0"/>
              <a:t>R2(config-router)#network 172.168.30.0</a:t>
            </a:r>
          </a:p>
          <a:p>
            <a:r>
              <a:rPr lang="en-IN" dirty="0"/>
              <a:t>R2(config-router)#exit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939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172.168.20.2 255.255.255.0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172.168.40.1 255.255.255.0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R3(config-router)#network 172.168.20.0</a:t>
            </a:r>
          </a:p>
          <a:p>
            <a:r>
              <a:rPr lang="en-IN" dirty="0"/>
              <a:t>R3(config-router)#network 172.168.40.0</a:t>
            </a:r>
          </a:p>
          <a:p>
            <a:r>
              <a:rPr lang="en-IN" dirty="0"/>
              <a:t>R3(config-router)#exit</a:t>
            </a:r>
          </a:p>
          <a:p>
            <a:r>
              <a:rPr lang="en-IN" dirty="0"/>
              <a:t>R3(config)#exit</a:t>
            </a:r>
          </a:p>
        </p:txBody>
      </p:sp>
    </p:spTree>
    <p:extLst>
      <p:ext uri="{BB962C8B-B14F-4D97-AF65-F5344CB8AC3E}">
        <p14:creationId xmlns:p14="http://schemas.microsoft.com/office/powerpoint/2010/main" val="401411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409C-708F-037C-DFAB-CDEF0D8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6EFC-C0BB-D408-5EB2-E7EDF65F5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ring topology</a:t>
            </a:r>
          </a:p>
          <a:p>
            <a:endParaRPr lang="en-IN" dirty="0"/>
          </a:p>
          <a:p>
            <a:r>
              <a:rPr lang="en-IN" dirty="0"/>
              <a:t>(Next slide for details)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A27C5-3B07-C58F-73D3-373B4AD6E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64" y="1299493"/>
            <a:ext cx="6808336" cy="529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8D45-7EDA-3F2E-7585-23FA59D6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EIGRP on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4D44-57DE-B4CC-614D-C85B9A35B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172.168.30.2 255.255.255.0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172.168.40.2 255.255.255.0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R4(config)#router </a:t>
            </a:r>
            <a:r>
              <a:rPr lang="en-IN" dirty="0" err="1"/>
              <a:t>eigrp</a:t>
            </a:r>
            <a:r>
              <a:rPr lang="en-IN" dirty="0"/>
              <a:t> 100</a:t>
            </a:r>
          </a:p>
          <a:p>
            <a:r>
              <a:rPr lang="en-IN" dirty="0"/>
              <a:t>R4(config-router)#network 172.168.30.0</a:t>
            </a:r>
          </a:p>
          <a:p>
            <a:r>
              <a:rPr lang="en-IN" dirty="0"/>
              <a:t>R4(config-router)#network 172.168.40.0</a:t>
            </a:r>
          </a:p>
          <a:p>
            <a:r>
              <a:rPr lang="en-IN" dirty="0"/>
              <a:t>R4(config-router)#exit</a:t>
            </a:r>
          </a:p>
          <a:p>
            <a:r>
              <a:rPr lang="en-IN" dirty="0"/>
              <a:t>R4(config)#exit</a:t>
            </a:r>
          </a:p>
        </p:txBody>
      </p:sp>
    </p:spTree>
    <p:extLst>
      <p:ext uri="{BB962C8B-B14F-4D97-AF65-F5344CB8AC3E}">
        <p14:creationId xmlns:p14="http://schemas.microsoft.com/office/powerpoint/2010/main" val="429509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F256C-0517-1EAF-AD2F-9265CD66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using OSPF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CD68B-C758-5DB7-7232-30E55A34A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6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B884-4DB0-CE63-48B6-B13B06B0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Routing 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2245-FA04-1FF2-3EB5-6EE63F66F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four routers:</a:t>
            </a:r>
          </a:p>
          <a:p>
            <a:r>
              <a:rPr lang="en-US" dirty="0"/>
              <a:t>R1 has IP addresses 172.168.10.1 on interface F0/0 and 172.168.20.1 on interface F0/1</a:t>
            </a:r>
          </a:p>
          <a:p>
            <a:r>
              <a:rPr lang="en-US" dirty="0"/>
              <a:t>R2 has IP addresses 172.168.10.2 on interface F0/0 and 172.168.30.1 on interface F0/1</a:t>
            </a:r>
          </a:p>
          <a:p>
            <a:r>
              <a:rPr lang="en-US" dirty="0"/>
              <a:t>R3 has IP addresses 172.168.20.2 on interface F0/0 and 172.168.40.1 on interface F0/1</a:t>
            </a:r>
          </a:p>
          <a:p>
            <a:r>
              <a:rPr lang="en-US" dirty="0"/>
              <a:t>R4 has IP addresses 172.168.30.2 on interface F0/0 and 172.168.40.2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the basic router set up followed by OSPF commands for each router.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979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R1(config)#hostname R1</a:t>
            </a:r>
          </a:p>
          <a:p>
            <a:r>
              <a:rPr lang="en-IN" dirty="0"/>
              <a:t>R1(config)#interface FastEthernet0/0</a:t>
            </a:r>
          </a:p>
          <a:p>
            <a:r>
              <a:rPr lang="en-IN" dirty="0"/>
              <a:t>R1(config-if)#ip address 172.168.10.1 255.255.255.0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R1(config)#interface FastEthernet0/1</a:t>
            </a:r>
          </a:p>
          <a:p>
            <a:r>
              <a:rPr lang="en-IN" dirty="0"/>
              <a:t>R1(config-if)#ip address 172.168.20.1 255.255.255.0</a:t>
            </a:r>
          </a:p>
          <a:p>
            <a:r>
              <a:rPr lang="en-IN" dirty="0"/>
              <a:t>R1(config-if)#no shutdown</a:t>
            </a:r>
          </a:p>
          <a:p>
            <a:r>
              <a:rPr lang="en-IN" dirty="0"/>
              <a:t>R1(config-if)#exit</a:t>
            </a:r>
          </a:p>
          <a:p>
            <a:r>
              <a:rPr lang="en-IN" dirty="0"/>
              <a:t>R1(config)#exit</a:t>
            </a:r>
          </a:p>
          <a:p>
            <a:endParaRPr lang="en-IN" dirty="0"/>
          </a:p>
          <a:p>
            <a:r>
              <a:rPr lang="en-IN" dirty="0"/>
              <a:t>R1&gt;enable</a:t>
            </a:r>
          </a:p>
          <a:p>
            <a:r>
              <a:rPr lang="en-IN" dirty="0"/>
              <a:t>R1#configure terminal</a:t>
            </a:r>
          </a:p>
          <a:p>
            <a:r>
              <a:rPr lang="en-IN" dirty="0"/>
              <a:t>R1(config)#router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R1(config-router)#network 172.168.10.0 0.0.0.255 area 0</a:t>
            </a:r>
          </a:p>
          <a:p>
            <a:r>
              <a:rPr lang="en-IN" dirty="0"/>
              <a:t>R1(config-router)#network 172.168.20.0 0.0.0.255 area 0</a:t>
            </a:r>
          </a:p>
          <a:p>
            <a:r>
              <a:rPr lang="en-IN" dirty="0"/>
              <a:t>R1(config-router)#exit</a:t>
            </a:r>
          </a:p>
          <a:p>
            <a:r>
              <a:rPr lang="en-IN" dirty="0"/>
              <a:t>R1(config)#exit</a:t>
            </a:r>
          </a:p>
        </p:txBody>
      </p:sp>
    </p:spTree>
    <p:extLst>
      <p:ext uri="{BB962C8B-B14F-4D97-AF65-F5344CB8AC3E}">
        <p14:creationId xmlns:p14="http://schemas.microsoft.com/office/powerpoint/2010/main" val="2991707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R2(config)#hostname R2</a:t>
            </a:r>
          </a:p>
          <a:p>
            <a:r>
              <a:rPr lang="en-IN" dirty="0"/>
              <a:t>R2(config)#interface FastEthernet0/0</a:t>
            </a:r>
          </a:p>
          <a:p>
            <a:r>
              <a:rPr lang="en-IN" dirty="0"/>
              <a:t>R2(config-if)#ip address 172.168.10.2 255.255.255.0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R2(config)#interface FastEthernet0/1</a:t>
            </a:r>
          </a:p>
          <a:p>
            <a:r>
              <a:rPr lang="en-IN" dirty="0"/>
              <a:t>R2(config-if)#ip address 172.168.30.1 255.255.255.0</a:t>
            </a:r>
          </a:p>
          <a:p>
            <a:r>
              <a:rPr lang="en-IN" dirty="0"/>
              <a:t>R2(config-if)#no shutdown</a:t>
            </a:r>
          </a:p>
          <a:p>
            <a:r>
              <a:rPr lang="en-IN" dirty="0"/>
              <a:t>R2(config-if)#exit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  <a:p>
            <a:r>
              <a:rPr lang="en-IN" dirty="0"/>
              <a:t>R2&gt;enable</a:t>
            </a:r>
          </a:p>
          <a:p>
            <a:r>
              <a:rPr lang="en-IN" dirty="0"/>
              <a:t>R2#configure terminal</a:t>
            </a:r>
          </a:p>
          <a:p>
            <a:r>
              <a:rPr lang="en-IN" dirty="0"/>
              <a:t>R2(config)#router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R2(config-router)#network 172.168.10.0 0.0.0.255 area 0</a:t>
            </a:r>
          </a:p>
          <a:p>
            <a:r>
              <a:rPr lang="en-IN" dirty="0"/>
              <a:t>R2(config-router)#network 172.168.30.0 0.0.0.255 area 0</a:t>
            </a:r>
          </a:p>
          <a:p>
            <a:r>
              <a:rPr lang="en-IN" dirty="0"/>
              <a:t>R2(config-router)#exit</a:t>
            </a:r>
          </a:p>
          <a:p>
            <a:r>
              <a:rPr lang="en-IN" dirty="0"/>
              <a:t>R2(config)#exit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102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R3(config)#hostname R3</a:t>
            </a:r>
          </a:p>
          <a:p>
            <a:r>
              <a:rPr lang="en-IN" dirty="0"/>
              <a:t>R3(config)#interface FastEthernet0/0</a:t>
            </a:r>
          </a:p>
          <a:p>
            <a:r>
              <a:rPr lang="en-IN" dirty="0"/>
              <a:t>R3(config-if)#ip address 172.168.20.2 255.255.255.0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R3(config)#interface FastEthernet0/1</a:t>
            </a:r>
          </a:p>
          <a:p>
            <a:r>
              <a:rPr lang="en-IN" dirty="0"/>
              <a:t>R3(config-if)#ip address 172.168.40.1 255.255.255.0</a:t>
            </a:r>
          </a:p>
          <a:p>
            <a:r>
              <a:rPr lang="en-IN" dirty="0"/>
              <a:t>R3(config-if)#no shutdown</a:t>
            </a:r>
          </a:p>
          <a:p>
            <a:r>
              <a:rPr lang="en-IN" dirty="0"/>
              <a:t>R3(config-if)#exit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  <a:p>
            <a:r>
              <a:rPr lang="en-IN" dirty="0"/>
              <a:t>R3&gt;enable</a:t>
            </a:r>
          </a:p>
          <a:p>
            <a:r>
              <a:rPr lang="en-IN" dirty="0"/>
              <a:t>R3#configure terminal</a:t>
            </a:r>
          </a:p>
          <a:p>
            <a:r>
              <a:rPr lang="en-IN" dirty="0"/>
              <a:t>R3(config)#router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R3(config-router)#network 172.168.20.0 0.0.0.255 area 0</a:t>
            </a:r>
          </a:p>
          <a:p>
            <a:r>
              <a:rPr lang="en-IN" dirty="0"/>
              <a:t>R3(config-router)#network 172.168.40.0 0.0.0.255 area 0</a:t>
            </a:r>
          </a:p>
          <a:p>
            <a:r>
              <a:rPr lang="en-IN" dirty="0"/>
              <a:t>R3(config-router)#exit</a:t>
            </a:r>
          </a:p>
          <a:p>
            <a:r>
              <a:rPr lang="en-IN" dirty="0"/>
              <a:t>R3(config)#exit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38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C6BD-8453-8EA7-A194-07BCA91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–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66F5-E932-EFE9-5F7F-26157DAE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R4(config)#hostname R4</a:t>
            </a:r>
          </a:p>
          <a:p>
            <a:r>
              <a:rPr lang="en-IN" dirty="0"/>
              <a:t>R4(config)#interface FastEthernet0/0</a:t>
            </a:r>
          </a:p>
          <a:p>
            <a:r>
              <a:rPr lang="en-IN" dirty="0"/>
              <a:t>R4(config-if)#ip address 172.168.30.2 255.255.255.0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R4(config)#interface FastEthernet0/1</a:t>
            </a:r>
          </a:p>
          <a:p>
            <a:r>
              <a:rPr lang="en-IN" dirty="0"/>
              <a:t>R4(config-if)#ip address 172.168.40.2 255.255.255.0</a:t>
            </a:r>
          </a:p>
          <a:p>
            <a:r>
              <a:rPr lang="en-IN" dirty="0"/>
              <a:t>R4(config-if)#no shutdown</a:t>
            </a:r>
          </a:p>
          <a:p>
            <a:r>
              <a:rPr lang="en-IN" dirty="0"/>
              <a:t>R4(config-if)#exit</a:t>
            </a:r>
          </a:p>
          <a:p>
            <a:r>
              <a:rPr lang="en-IN" dirty="0"/>
              <a:t>R4(config)#exit</a:t>
            </a:r>
          </a:p>
          <a:p>
            <a:endParaRPr lang="en-IN" dirty="0"/>
          </a:p>
          <a:p>
            <a:r>
              <a:rPr lang="en-IN" dirty="0"/>
              <a:t>R4&gt;enable</a:t>
            </a:r>
          </a:p>
          <a:p>
            <a:r>
              <a:rPr lang="en-IN" dirty="0"/>
              <a:t>R4#configure terminal</a:t>
            </a:r>
          </a:p>
          <a:p>
            <a:r>
              <a:rPr lang="en-IN" dirty="0"/>
              <a:t>R4(config)#router </a:t>
            </a:r>
            <a:r>
              <a:rPr lang="en-IN" dirty="0" err="1"/>
              <a:t>ospf</a:t>
            </a:r>
            <a:r>
              <a:rPr lang="en-IN" dirty="0"/>
              <a:t> 1</a:t>
            </a:r>
          </a:p>
          <a:p>
            <a:r>
              <a:rPr lang="en-IN" dirty="0"/>
              <a:t>R4(config-router)#network 172.168.30.0 0.0.0.255 area 0</a:t>
            </a:r>
          </a:p>
          <a:p>
            <a:r>
              <a:rPr lang="en-IN" dirty="0"/>
              <a:t>R4(config-router)#network 172.168.40.0 0.0.0.255 area 0</a:t>
            </a:r>
          </a:p>
          <a:p>
            <a:r>
              <a:rPr lang="en-IN" dirty="0"/>
              <a:t>R4(config-router)#exit</a:t>
            </a:r>
          </a:p>
          <a:p>
            <a:r>
              <a:rPr lang="en-IN"/>
              <a:t>R4(config)#exit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10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B9FE-147C-F805-A142-7D5613CE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the Ring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CECD-39BE-EB9D-C4A2-4C7B0D5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four routers with the following details – </a:t>
            </a:r>
            <a:r>
              <a:rPr lang="en-IN" u="sng" dirty="0"/>
              <a:t>Make sure Port is </a:t>
            </a:r>
            <a:r>
              <a:rPr lang="en-IN" b="1" u="sng" dirty="0"/>
              <a:t>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21AB-13D9-C4F3-E7BD-62840396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2347719"/>
            <a:ext cx="9770722" cy="41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D153CE-ECA6-D6DF-AD8E-72481307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37" y="2626257"/>
            <a:ext cx="4432528" cy="4457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631F70-BCCC-AAE7-F748-11009DB3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Routes Statically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21603-F996-E220-E1B9-855132F2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the first Router (R1) and in Routing, add the routes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DDA5D33-13FD-B2C4-0C29-16FC27737BDA}"/>
              </a:ext>
            </a:extLst>
          </p:cNvPr>
          <p:cNvSpPr/>
          <p:nvPr/>
        </p:nvSpPr>
        <p:spPr>
          <a:xfrm flipH="1">
            <a:off x="8589592" y="2626257"/>
            <a:ext cx="2764208" cy="1375037"/>
          </a:xfrm>
          <a:prstGeom prst="wedgeEllipseCallout">
            <a:avLst>
              <a:gd name="adj1" fmla="val 129803"/>
              <a:gd name="adj2" fmla="val 38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Enter the details here and click on Add</a:t>
            </a:r>
          </a:p>
        </p:txBody>
      </p:sp>
    </p:spTree>
    <p:extLst>
      <p:ext uri="{BB962C8B-B14F-4D97-AF65-F5344CB8AC3E}">
        <p14:creationId xmlns:p14="http://schemas.microsoft.com/office/powerpoint/2010/main" val="396753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CE22-5CD1-9410-C647-8DDC1E48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for the Others, Add Information as Below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EA66-378C-501B-942A-9FF7663D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0B05-0694-F6AC-9EBF-EE08AE9A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13" y="2196592"/>
            <a:ext cx="9598732" cy="36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7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8358-23A5-65C8-D025-404DAB48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F674-AF07-44BC-7DAE-BABEA420A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examine any router’s routing table by clicking on the search button (called Inspect) on the top left corner of the screen </a:t>
            </a:r>
          </a:p>
          <a:p>
            <a:pPr marL="0" indent="0">
              <a:buNone/>
            </a:pPr>
            <a:r>
              <a:rPr lang="en-IN" dirty="0"/>
              <a:t>   and then selecting a router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3FBF-F517-3BCA-39FF-93F7734C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743" y="2151287"/>
            <a:ext cx="749557" cy="6972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9DF40-1048-D18B-6027-3D5F0F0A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42" y="3429000"/>
            <a:ext cx="7714855" cy="25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8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62F2-E51A-00FD-143B-089DB8D1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E4A7-5835-1D0D-1B02-D844C9E4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a simple PDU from the menu to any two routers and see if they can route the packet correctly or not</a:t>
            </a:r>
          </a:p>
        </p:txBody>
      </p:sp>
    </p:spTree>
    <p:extLst>
      <p:ext uri="{BB962C8B-B14F-4D97-AF65-F5344CB8AC3E}">
        <p14:creationId xmlns:p14="http://schemas.microsoft.com/office/powerpoint/2010/main" val="387993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C63A-48BC-2083-DAF8-BEA156E9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Routing Using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FE0A-0577-8C1B-B61C-8AA07C507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four routers (Same configuration as earlier, using 172 address, instead of 192):</a:t>
            </a:r>
          </a:p>
          <a:p>
            <a:r>
              <a:rPr lang="en-US" dirty="0"/>
              <a:t>R1 has IP addresses 172.168.10.1 on interface F0/0 and 172.168.20.1 on interface F0/1</a:t>
            </a:r>
          </a:p>
          <a:p>
            <a:r>
              <a:rPr lang="en-US" dirty="0"/>
              <a:t>R2 has IP addresses 172.168.10.2 on interface F0/0 and 172.168.30.1 on interface F0/1</a:t>
            </a:r>
          </a:p>
          <a:p>
            <a:r>
              <a:rPr lang="en-US" dirty="0"/>
              <a:t>R3 has IP addresses 172.168.20.2 on interface F0/0 and 172.168.40.1 on interface F0/1</a:t>
            </a:r>
          </a:p>
          <a:p>
            <a:r>
              <a:rPr lang="en-US" dirty="0"/>
              <a:t>R4 has IP addresses 172.168.30.2 on interface F0/0 and 172.168.40.2 on interface F0/1</a:t>
            </a:r>
          </a:p>
          <a:p>
            <a:endParaRPr lang="en-US" dirty="0"/>
          </a:p>
          <a:p>
            <a:r>
              <a:rPr lang="en-US" dirty="0"/>
              <a:t>Write Cisco Packet Tracer commands for basic router set up, followed by static routing commands.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54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2359</Words>
  <Application>Microsoft Office PowerPoint</Application>
  <PresentationFormat>Widescreen</PresentationFormat>
  <Paragraphs>406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Static Routing</vt:lpstr>
      <vt:lpstr>Static Routing Concept</vt:lpstr>
      <vt:lpstr>Static Routing Setup</vt:lpstr>
      <vt:lpstr>Creating the Ring Topology</vt:lpstr>
      <vt:lpstr>Configuring Routes Statically</vt:lpstr>
      <vt:lpstr>Similarly, for the Others, Add Information as Below </vt:lpstr>
      <vt:lpstr>Checking Routing Table</vt:lpstr>
      <vt:lpstr>Testing</vt:lpstr>
      <vt:lpstr>Static Routing Using CLI</vt:lpstr>
      <vt:lpstr>Static Routing – R1</vt:lpstr>
      <vt:lpstr>Static Routing – R2</vt:lpstr>
      <vt:lpstr>Static Routing – R3</vt:lpstr>
      <vt:lpstr>Static Routing – R4</vt:lpstr>
      <vt:lpstr>Dynamic Routing</vt:lpstr>
      <vt:lpstr>Dynamic Routing</vt:lpstr>
      <vt:lpstr>Configuring RIP</vt:lpstr>
      <vt:lpstr>Configuring RIP</vt:lpstr>
      <vt:lpstr>Network Addresses for RIP Configuration</vt:lpstr>
      <vt:lpstr>Test using the PDU</vt:lpstr>
      <vt:lpstr>RIP Dynamic Routing Using CLI</vt:lpstr>
      <vt:lpstr>Dynamic Routing using RIP - R1</vt:lpstr>
      <vt:lpstr>Dynamic Routing using RIP – R2</vt:lpstr>
      <vt:lpstr>Dynamic Routing using RIP – R3</vt:lpstr>
      <vt:lpstr>Dynamic Routing using RIP – R4</vt:lpstr>
      <vt:lpstr>Dynamic Routing using EIGRP</vt:lpstr>
      <vt:lpstr>EIGRP Configuration</vt:lpstr>
      <vt:lpstr>EIGRP on R1</vt:lpstr>
      <vt:lpstr>EIGRP on R2</vt:lpstr>
      <vt:lpstr>EIGRP on R3</vt:lpstr>
      <vt:lpstr>EIGRP on R4</vt:lpstr>
      <vt:lpstr>Dynamic Routing using OSPF</vt:lpstr>
      <vt:lpstr>Dynamic Routing OSPF</vt:lpstr>
      <vt:lpstr>OSPF – R1</vt:lpstr>
      <vt:lpstr>OSPF – R2</vt:lpstr>
      <vt:lpstr>OSPF – R3</vt:lpstr>
      <vt:lpstr>OSPF – R4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Routing</dc:title>
  <dc:creator>Atul Kahate</dc:creator>
  <cp:lastModifiedBy>Atul Kahate</cp:lastModifiedBy>
  <cp:revision>1</cp:revision>
  <dcterms:created xsi:type="dcterms:W3CDTF">2023-10-05T02:21:02Z</dcterms:created>
  <dcterms:modified xsi:type="dcterms:W3CDTF">2023-10-05T02:21:19Z</dcterms:modified>
</cp:coreProperties>
</file>