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49" r:id="rId3"/>
    <p:sldId id="296" r:id="rId4"/>
    <p:sldId id="297" r:id="rId5"/>
    <p:sldId id="298" r:id="rId6"/>
    <p:sldId id="299" r:id="rId7"/>
    <p:sldId id="300" r:id="rId8"/>
    <p:sldId id="301" r:id="rId9"/>
    <p:sldId id="1106" r:id="rId10"/>
    <p:sldId id="1107" r:id="rId11"/>
    <p:sldId id="1108" r:id="rId12"/>
    <p:sldId id="1109" r:id="rId13"/>
    <p:sldId id="1110" r:id="rId14"/>
    <p:sldId id="1128" r:id="rId15"/>
    <p:sldId id="1129" r:id="rId16"/>
    <p:sldId id="302" r:id="rId17"/>
    <p:sldId id="303" r:id="rId18"/>
    <p:sldId id="304" r:id="rId19"/>
    <p:sldId id="305" r:id="rId20"/>
    <p:sldId id="306" r:id="rId21"/>
    <p:sldId id="307" r:id="rId22"/>
    <p:sldId id="1111" r:id="rId23"/>
    <p:sldId id="1112" r:id="rId24"/>
    <p:sldId id="1113" r:id="rId25"/>
    <p:sldId id="1114" r:id="rId26"/>
    <p:sldId id="1115" r:id="rId27"/>
    <p:sldId id="1122" r:id="rId28"/>
    <p:sldId id="1123" r:id="rId29"/>
    <p:sldId id="1124" r:id="rId30"/>
    <p:sldId id="1125" r:id="rId31"/>
    <p:sldId id="1126" r:id="rId32"/>
    <p:sldId id="1127" r:id="rId33"/>
    <p:sldId id="1116" r:id="rId34"/>
    <p:sldId id="1117" r:id="rId35"/>
    <p:sldId id="1118" r:id="rId36"/>
    <p:sldId id="1119" r:id="rId37"/>
    <p:sldId id="1120" r:id="rId38"/>
    <p:sldId id="11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B13-C076-D99F-3446-1663DB0CA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56A0-2F74-4DC4-0A99-251A7B71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058E-1363-8F1B-306D-78675680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EAA7-115E-5329-F6A4-1ED393E2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0ED6-B545-379C-1BC6-55EB2112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0B5F-BB77-BA41-7F1A-681A0956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83DC6-F12E-E4C2-D953-107F8AA3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2041-FDAC-6A31-0BCA-6E8EAA02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E0AF-04BF-7EED-7193-90B9E2F9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4694-7E71-8DB0-7A08-AA6CB13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9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115D2-1590-7509-56B4-9092F9E8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8131F-2316-CAE2-B722-F42731F2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DB5A-ED73-1DEC-BDD9-457960EE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1D5B-53F1-8D96-38EF-DC0081B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6752-F854-35E8-3655-22DE917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4C3E-C42B-9C19-809E-D6BF00F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6C0C-6EE9-D24C-2831-4690FB3F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D790-FC2B-92D2-C736-070AC6DB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D5B-252F-7A45-C540-23E959C6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9EE2-CDCB-236B-E313-CAC6C8A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93A-9DFE-4814-1328-832B9AAF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70CE-2C26-8C89-C66D-48B7F39A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9B7B-4DA4-F8C4-C6F9-7CA4E918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46B1-0A27-B8AC-7EC6-49EC89C0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AEFD-C0C4-D3D3-DEAF-EFB0F21E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8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7508-8EE5-5406-F5F9-745BDBFE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EF10-13FB-D86A-3938-3871BC70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2904-CA98-B730-5688-91707C0B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AC498-7A78-1705-0F13-5F056C6D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BB3F2-AD0C-D0B3-EA12-F662450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E7B1-984E-B8B6-BEAE-2D12CD66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C3D-A8A7-4BD7-8BEC-17F9958E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C675E-589C-D4BB-1D7D-57C9E3A8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1F8C3-5D23-81E0-3151-8AB09BAF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A61BE-0B03-7D98-4C41-0097C437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5B59-2092-7B82-ED46-9E6CBBD4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FC968-E8E7-5E71-06B1-791B2BF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0E1FF-72E7-C250-D365-3AF5C0E2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09039-0032-3DF8-E8F6-B79C1A15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0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B32-25C0-5825-DA6A-A042FE0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76190-BEEF-9B43-AA40-E96BD57C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8053-AFC0-34F7-875D-6DCF1C68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4D3BA-D2DD-C239-023A-FB28006C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932FB-0F2F-2E6C-281C-48E51742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F6022-8B74-8F5E-CF90-C31CD7D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BB1D5-5FD3-43AC-0BB9-F5C0A262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5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1C09-BC12-914F-B4A3-5786CB71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DA7-C4CD-250F-A10F-17481FA1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CA54-2976-138F-3C6D-335F5F7F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71F9-FBF2-18B4-A3AC-762B8346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12FE-D407-0422-CF16-3E89C81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6CAC-0BA0-C410-A184-28CBDA63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5D2E-D40D-A80D-2FC0-7875D2C9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8C6F1-C244-64DE-B634-8AD146228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EAEC-025A-15BA-8E1A-D59F1CE9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6AFE4-94D6-B152-40BB-791DF7D8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3750-DEFA-91C7-066B-7F3F4A13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0396-C181-51AB-EB41-BD0B834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0BEA-B805-CF37-424D-D56FBAFA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E83-35F9-D6E2-3639-D3459F63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2E4B-2B03-3144-138B-0F2728B9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CF35-2A3E-41AA-A32D-E620A93A69D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0F70-5780-12FC-9B42-FF7688C5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D353-EB60-46BF-FCDF-C10945622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56EB-6DEF-461D-84A6-80DA67D2D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F7511-96F9-E19A-AFF0-D245F3C6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0A3B-39A7-843C-95D8-68EBE00C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1785-EC7E-B057-B119-8E600AAC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192.168.10.1 255.255.255.0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192.168.20.1 255.255.255.0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R1(config)#ip route 192.168.30.0 255.255.255.0 192.168.20.2</a:t>
            </a:r>
          </a:p>
          <a:p>
            <a:r>
              <a:rPr lang="en-IN" dirty="0"/>
              <a:t>R1(config)#ip route 192.168.40.0 255.255.255.0 192.168.20.2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D216933-F1EC-4714-5124-250D9F369C04}"/>
              </a:ext>
            </a:extLst>
          </p:cNvPr>
          <p:cNvSpPr/>
          <p:nvPr/>
        </p:nvSpPr>
        <p:spPr>
          <a:xfrm>
            <a:off x="5866544" y="212675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router set up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B74867D-3EE6-AEF7-3170-B119CC515B08}"/>
              </a:ext>
            </a:extLst>
          </p:cNvPr>
          <p:cNvSpPr/>
          <p:nvPr/>
        </p:nvSpPr>
        <p:spPr>
          <a:xfrm>
            <a:off x="5866544" y="4313434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routing</a:t>
            </a:r>
          </a:p>
        </p:txBody>
      </p:sp>
    </p:spTree>
    <p:extLst>
      <p:ext uri="{BB962C8B-B14F-4D97-AF65-F5344CB8AC3E}">
        <p14:creationId xmlns:p14="http://schemas.microsoft.com/office/powerpoint/2010/main" val="26956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192.168.10.2 255.255.255.0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192.168.30.1 255.255.255.0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R2(config)#ip route 192.168.20.0 255.255.255.0 192.168.10.1</a:t>
            </a:r>
          </a:p>
          <a:p>
            <a:r>
              <a:rPr lang="en-IN" dirty="0"/>
              <a:t>R2(config)#ip route 192.168.40.0 255.255.255.0 192.168.30.2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28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192.168.20.2 255.255.255.0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192.168.40.1 255.255.255.0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R3(config)#ip route 192.168.10.0 255.255.255.0 192.168.20.1</a:t>
            </a:r>
          </a:p>
          <a:p>
            <a:r>
              <a:rPr lang="en-IN" dirty="0"/>
              <a:t>R3(config)#ip route 192.168.30.0 255.255.255.0 192.168.40.2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62298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192.168.30.2 255.255.255.0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192.168.40.2 255.255.255.0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R4(config)#ip route 192.168.10.0 255.255.255.0 192.168.30.1</a:t>
            </a:r>
          </a:p>
          <a:p>
            <a:r>
              <a:rPr lang="en-IN" dirty="0"/>
              <a:t>R4(config)#ip route 192.168.20.0 255.255.255.0 192.168.40.1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264597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7311-71DB-F065-10FC-CD75EFA7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“undo” a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C313-5D01-EC71-67BD-9B8806EC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"undo" a route?</a:t>
            </a:r>
          </a:p>
          <a:p>
            <a:endParaRPr lang="en-US" dirty="0"/>
          </a:p>
          <a:p>
            <a:r>
              <a:rPr lang="en-US" i="1" dirty="0"/>
              <a:t>Original command</a:t>
            </a:r>
          </a:p>
          <a:p>
            <a:r>
              <a:rPr lang="en-US" dirty="0"/>
              <a:t>Router(config)# </a:t>
            </a:r>
            <a:r>
              <a:rPr lang="en-US" dirty="0" err="1"/>
              <a:t>ip</a:t>
            </a:r>
            <a:r>
              <a:rPr lang="en-US" dirty="0"/>
              <a:t> route 192.168.2.0 255.255.255.0 10.0.0.1</a:t>
            </a:r>
          </a:p>
          <a:p>
            <a:endParaRPr lang="en-US" dirty="0"/>
          </a:p>
          <a:p>
            <a:r>
              <a:rPr lang="en-US" i="1" dirty="0"/>
              <a:t>To cancel/undo the route command</a:t>
            </a:r>
          </a:p>
          <a:p>
            <a:r>
              <a:rPr lang="en-US" dirty="0"/>
              <a:t>Router(config)#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192.168.2.0 255.255.255.0 10.0.0.1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8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7311-71DB-F065-10FC-CD75EFA7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“undo”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C313-5D01-EC71-67BD-9B8806EC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"undo" an IP address?</a:t>
            </a:r>
          </a:p>
          <a:p>
            <a:endParaRPr lang="en-US" dirty="0"/>
          </a:p>
          <a:p>
            <a:r>
              <a:rPr lang="en-US" i="1" dirty="0"/>
              <a:t>Original command</a:t>
            </a:r>
          </a:p>
          <a:p>
            <a:r>
              <a:rPr lang="en-US" dirty="0"/>
              <a:t>Router(config)# </a:t>
            </a:r>
            <a:r>
              <a:rPr lang="en-US" dirty="0" err="1"/>
              <a:t>ip</a:t>
            </a:r>
            <a:r>
              <a:rPr lang="en-US" dirty="0"/>
              <a:t> address 192.168.20.2 255.255.255.0</a:t>
            </a:r>
          </a:p>
          <a:p>
            <a:endParaRPr lang="en-US" dirty="0"/>
          </a:p>
          <a:p>
            <a:r>
              <a:rPr lang="en-US" i="1" dirty="0"/>
              <a:t>To cancel/undo the IP address command</a:t>
            </a:r>
          </a:p>
          <a:p>
            <a:r>
              <a:rPr lang="en-US" dirty="0"/>
              <a:t>Router(config)# </a:t>
            </a:r>
            <a:r>
              <a:rPr lang="en-IN" b="0" i="0" dirty="0">
                <a:solidFill>
                  <a:srgbClr val="FF0000"/>
                </a:solidFill>
                <a:effectLst/>
                <a:latin typeface="Söhne Mono"/>
              </a:rPr>
              <a:t>no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Söhne Mono"/>
              </a:rPr>
              <a:t>ip</a:t>
            </a:r>
            <a:r>
              <a:rPr lang="en-IN" b="0" i="0" dirty="0">
                <a:solidFill>
                  <a:srgbClr val="FF0000"/>
                </a:solidFill>
                <a:effectLst/>
                <a:latin typeface="Söhne Mono"/>
              </a:rPr>
              <a:t> address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6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E07-BB8C-F431-0C89-6A1DC8DE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2" y="2776086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50A-A9E5-F6A7-3D2E-C8C9CD3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355C-B8A8-BC03-F109-254A3683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RIP Dynamic Routing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0530-E6BF-1BC5-BEFD-F10464D8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192.168.10.1 on interface F0/0 and 192.168.20.1 on interface F0/1</a:t>
            </a:r>
          </a:p>
          <a:p>
            <a:r>
              <a:rPr lang="en-US" dirty="0"/>
              <a:t>R2 has IP addresses 192.168.10.2 on interface F0/0 and 192.168.30.1 on interface F0/1</a:t>
            </a:r>
          </a:p>
          <a:p>
            <a:r>
              <a:rPr lang="en-US" dirty="0"/>
              <a:t>R3 has IP addresses 192.168.20.2 on interface F0/0 and 192.168.40.1 on interface F0/1</a:t>
            </a:r>
          </a:p>
          <a:p>
            <a:r>
              <a:rPr lang="en-US" dirty="0"/>
              <a:t>R4 has IP addresses 192.168.30.2 on interface F0/0 and 192.168.40.2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basic router set up, followed by static routing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85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C344-214A-F573-C1BA-EBE983B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-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60BB-70FB-82C5-F479-888EBDE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192.168.10.1 255.255.255.0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192.168.20.1 255.255.255.0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rip</a:t>
            </a:r>
          </a:p>
          <a:p>
            <a:r>
              <a:rPr lang="en-IN" dirty="0"/>
              <a:t>R1(config-router)#version 2</a:t>
            </a:r>
          </a:p>
          <a:p>
            <a:r>
              <a:rPr lang="en-IN" dirty="0"/>
              <a:t>R1(config-router)#network 192.168.10.0</a:t>
            </a:r>
          </a:p>
          <a:p>
            <a:r>
              <a:rPr lang="en-IN" dirty="0"/>
              <a:t>R1(config-router)#network 192.168.20.0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CEFAB00-A950-199A-5020-9D5B9A4C2BBE}"/>
              </a:ext>
            </a:extLst>
          </p:cNvPr>
          <p:cNvSpPr/>
          <p:nvPr/>
        </p:nvSpPr>
        <p:spPr>
          <a:xfrm>
            <a:off x="5866544" y="212675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router set up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D90B683-5111-3FC4-A7FA-893AC0BDDDC7}"/>
              </a:ext>
            </a:extLst>
          </p:cNvPr>
          <p:cNvSpPr/>
          <p:nvPr/>
        </p:nvSpPr>
        <p:spPr>
          <a:xfrm>
            <a:off x="5866544" y="452919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Dynamic routing using RIP</a:t>
            </a:r>
          </a:p>
        </p:txBody>
      </p:sp>
    </p:spTree>
    <p:extLst>
      <p:ext uri="{BB962C8B-B14F-4D97-AF65-F5344CB8AC3E}">
        <p14:creationId xmlns:p14="http://schemas.microsoft.com/office/powerpoint/2010/main" val="23235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192.168.10.2 255.255.255.0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192.168.30.1 255.255.255.0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rip</a:t>
            </a:r>
          </a:p>
          <a:p>
            <a:r>
              <a:rPr lang="en-IN" dirty="0"/>
              <a:t>R2(config-router)#version 2</a:t>
            </a:r>
          </a:p>
          <a:p>
            <a:r>
              <a:rPr lang="en-IN" dirty="0"/>
              <a:t>R2(config-router)#network 192.168.10.0</a:t>
            </a:r>
          </a:p>
          <a:p>
            <a:r>
              <a:rPr lang="en-IN" dirty="0"/>
              <a:t>R2(config-router)#network 192.168.30.0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07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192.168.20.2 255.255.255.0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192.168.40.1 255.255.255.0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rip</a:t>
            </a:r>
          </a:p>
          <a:p>
            <a:r>
              <a:rPr lang="en-IN" dirty="0"/>
              <a:t>R3(config-router)#version 2</a:t>
            </a:r>
          </a:p>
          <a:p>
            <a:r>
              <a:rPr lang="en-IN" dirty="0"/>
              <a:t>R3(config-router)#network 192.168.20.0</a:t>
            </a:r>
          </a:p>
          <a:p>
            <a:r>
              <a:rPr lang="en-IN" dirty="0"/>
              <a:t>R3(config-router)#network 192.168.40.0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426294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192.168.30.2 255.255.255.0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192.168.40.2 255.255.255.0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rip</a:t>
            </a:r>
          </a:p>
          <a:p>
            <a:r>
              <a:rPr lang="en-IN" dirty="0"/>
              <a:t>R4(config-router)#version 2</a:t>
            </a:r>
          </a:p>
          <a:p>
            <a:r>
              <a:rPr lang="en-IN" dirty="0"/>
              <a:t>R4(config-router)#network 192.168.30.0</a:t>
            </a:r>
          </a:p>
          <a:p>
            <a:r>
              <a:rPr lang="en-IN" dirty="0"/>
              <a:t>R4(config-router)#network 192.168.40.0</a:t>
            </a:r>
          </a:p>
          <a:p>
            <a:r>
              <a:rPr lang="en-IN" dirty="0"/>
              <a:t>R4(config-router)#exit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48367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3889F-05C5-EA51-59E5-BA12E4A2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EIGRP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19E6D-5DFB-DDC5-A801-BD5CE827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192.168.10.1 on interface F0/0 and 192.168.20.1 on interface F0/1</a:t>
            </a:r>
          </a:p>
          <a:p>
            <a:r>
              <a:rPr lang="en-US" dirty="0"/>
              <a:t>R2 has IP addresses 192.168.10.2 on interface F0/0 and 192.168.30.1 on interface F0/1</a:t>
            </a:r>
          </a:p>
          <a:p>
            <a:r>
              <a:rPr lang="en-US" dirty="0"/>
              <a:t>R3 has IP addresses 192.168.20.2 on interface F0/0 and 192.168.40.1 on interface F0/1</a:t>
            </a:r>
          </a:p>
          <a:p>
            <a:r>
              <a:rPr lang="en-US" dirty="0"/>
              <a:t>R4 has IP addresses 192.168.30.2 on interface F0/0 and 192.168.40.2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the basic router set up followed by EIGRP commands for each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1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192.168.10.1 255.255.255.0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192.168.20.1 255.255.255.0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R1(config-router)#network 192.168.10.0</a:t>
            </a:r>
          </a:p>
          <a:p>
            <a:r>
              <a:rPr lang="en-IN" dirty="0"/>
              <a:t>R1(config-router)#network 192.168.20.0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</p:txBody>
      </p:sp>
    </p:spTree>
    <p:extLst>
      <p:ext uri="{BB962C8B-B14F-4D97-AF65-F5344CB8AC3E}">
        <p14:creationId xmlns:p14="http://schemas.microsoft.com/office/powerpoint/2010/main" val="118438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192.168.10.2 255.255.255.0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192.168.30.1 255.255.255.0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R2(config-router)#network 192.168.10.0</a:t>
            </a:r>
          </a:p>
          <a:p>
            <a:r>
              <a:rPr lang="en-IN" dirty="0"/>
              <a:t>R2(config-router)#network 192.168.30.0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3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192.168.20.2 255.255.255.0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192.168.40.1 255.255.255.0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R3(config-router)#network 192.168.20.0</a:t>
            </a:r>
          </a:p>
          <a:p>
            <a:r>
              <a:rPr lang="en-IN" dirty="0"/>
              <a:t>R3(config-router)#network 192.168.40.0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401411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192.168.30.2 255.255.255.0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192.168.40.2 255.255.255.0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R4(config-router)#network 192.168.30.0</a:t>
            </a:r>
          </a:p>
          <a:p>
            <a:r>
              <a:rPr lang="en-IN" dirty="0"/>
              <a:t>R4(config-router)#network 192.168.40.0</a:t>
            </a:r>
          </a:p>
          <a:p>
            <a:r>
              <a:rPr lang="en-IN" dirty="0"/>
              <a:t>R4(config-router)#exit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429509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256C-0517-1EAF-AD2F-9265CD66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OSPF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CD68B-C758-5DB7-7232-30E55A34A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6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B884-4DB0-CE63-48B6-B13B06B0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2245-FA04-1FF2-3EB5-6EE63F66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192.168.10.1 on interface F0/0 and 192.168.20.1 on interface F0/1</a:t>
            </a:r>
          </a:p>
          <a:p>
            <a:r>
              <a:rPr lang="en-US" dirty="0"/>
              <a:t>R2 has IP addresses 192.168.10.2 on interface F0/0 and 192.168.30.1 on interface F0/1</a:t>
            </a:r>
          </a:p>
          <a:p>
            <a:r>
              <a:rPr lang="en-US" dirty="0"/>
              <a:t>R3 has IP addresses 192.168.20.2 on interface F0/0 and 192.168.40.1 on interface F0/1</a:t>
            </a:r>
          </a:p>
          <a:p>
            <a:r>
              <a:rPr lang="en-US" dirty="0"/>
              <a:t>R4 has IP addresses 192.168.30.2 on interface F0/0 and 192.168.40.2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the basic router set up followed by OSPF commands for each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979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192.168.10.1 255.255.255.0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192.168.20.1 255.255.255.0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R1(config-router)#network 192.168.10.0 0.0.0.255 area 0</a:t>
            </a:r>
          </a:p>
          <a:p>
            <a:r>
              <a:rPr lang="en-IN" dirty="0"/>
              <a:t>R1(config-router)#network 192.168.20.0 0.0.0.255 area 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</p:txBody>
      </p:sp>
    </p:spTree>
    <p:extLst>
      <p:ext uri="{BB962C8B-B14F-4D97-AF65-F5344CB8AC3E}">
        <p14:creationId xmlns:p14="http://schemas.microsoft.com/office/powerpoint/2010/main" val="2991707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192.168.10.2 255.255.255.0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192.168.30.1 255.255.255.0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R2(config-router)#network 192.168.10.0 0.0.0.255 area 0</a:t>
            </a:r>
          </a:p>
          <a:p>
            <a:r>
              <a:rPr lang="en-IN" dirty="0"/>
              <a:t>R2(config-router)#network 192.168.30.0 0.0.0.255 area 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102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192.168.20.2 255.255.255.0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192.168.40.1 255.255.255.0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R3(config-router)#network 192.168.20.0 0.0.0.255 area 0</a:t>
            </a:r>
          </a:p>
          <a:p>
            <a:r>
              <a:rPr lang="en-IN" dirty="0"/>
              <a:t>R3(config-router)#network 192.168.40.0 0.0.0.255 area 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38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192.168.30.2 255.255.255.0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192.168.40.2 255.255.255.0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R4(config-router)#network 192.168.30.0 0.0.0.255 area 0</a:t>
            </a:r>
          </a:p>
          <a:p>
            <a:r>
              <a:rPr lang="en-IN" dirty="0"/>
              <a:t>R4(config-router)#network 192.168.40.0 0.0.0.255 area 0</a:t>
            </a:r>
          </a:p>
          <a:p>
            <a:r>
              <a:rPr lang="en-IN" dirty="0"/>
              <a:t>R4(config-router)#exit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7" y="2626257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the first Router (R1)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89592" y="2626257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EA66-378C-501B-942A-9FF7663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8358-23A5-65C8-D025-404DAB4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674-AF07-44BC-7DAE-BABEA42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examine any router’s routing table by clicking on the search button (called Inspect) on the top left corner of the screen </a:t>
            </a:r>
          </a:p>
          <a:p>
            <a:pPr marL="0" indent="0">
              <a:buNone/>
            </a:pPr>
            <a:r>
              <a:rPr lang="en-IN" dirty="0"/>
              <a:t>   and then selecting a 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3FBF-F517-3BCA-39FF-93F7734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43" y="2151287"/>
            <a:ext cx="749557" cy="69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9DF40-1048-D18B-6027-3D5F0F0A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42" y="3429000"/>
            <a:ext cx="7714855" cy="25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2F2-E51A-00FD-143B-089DB8D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4A7-5835-1D0D-1B02-D844C9E4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simple PDU from the menu to any two routers and see if they can route the packet correctly or not</a:t>
            </a:r>
          </a:p>
        </p:txBody>
      </p:sp>
    </p:spTree>
    <p:extLst>
      <p:ext uri="{BB962C8B-B14F-4D97-AF65-F5344CB8AC3E}">
        <p14:creationId xmlns:p14="http://schemas.microsoft.com/office/powerpoint/2010/main" val="387993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C63A-48BC-2083-DAF8-BEA156E9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FE0A-0577-8C1B-B61C-8AA07C50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192.168.10.1 on interface F0/0 and 192.168.20.1 on interface F0/1</a:t>
            </a:r>
          </a:p>
          <a:p>
            <a:r>
              <a:rPr lang="en-US" dirty="0"/>
              <a:t>R2 has IP addresses 192.168.10.2 on interface F0/0 and 192.168.30.1 on interface F0/1</a:t>
            </a:r>
          </a:p>
          <a:p>
            <a:r>
              <a:rPr lang="en-US" dirty="0"/>
              <a:t>R3 has IP addresses 192.168.20.2 on interface F0/0 and 192.168.40.1 on interface F0/1</a:t>
            </a:r>
          </a:p>
          <a:p>
            <a:r>
              <a:rPr lang="en-US" dirty="0"/>
              <a:t>R4 has IP addresses 192.168.30.2 on interface F0/0 and 192.168.40.2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basic router set up, followed by static routing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54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2433</Words>
  <Application>Microsoft Office PowerPoint</Application>
  <PresentationFormat>Widescreen</PresentationFormat>
  <Paragraphs>422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Static Routing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Checking Routing Table</vt:lpstr>
      <vt:lpstr>Testing</vt:lpstr>
      <vt:lpstr>Static Routing Using CLI</vt:lpstr>
      <vt:lpstr>Static Routing – R1</vt:lpstr>
      <vt:lpstr>Static Routing – R2</vt:lpstr>
      <vt:lpstr>Static Routing – R3</vt:lpstr>
      <vt:lpstr>Static Routing – R4</vt:lpstr>
      <vt:lpstr>How to “undo” a Route?</vt:lpstr>
      <vt:lpstr>How to “undo” an IP address?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  <vt:lpstr>RIP Dynamic Routing Using CLI</vt:lpstr>
      <vt:lpstr>Dynamic Routing using RIP - R1</vt:lpstr>
      <vt:lpstr>Dynamic Routing using RIP – R2</vt:lpstr>
      <vt:lpstr>Dynamic Routing using RIP – R3</vt:lpstr>
      <vt:lpstr>Dynamic Routing using RIP – R4</vt:lpstr>
      <vt:lpstr>Dynamic Routing using EIGRP</vt:lpstr>
      <vt:lpstr>EIGRP Configuration</vt:lpstr>
      <vt:lpstr>EIGRP on R1</vt:lpstr>
      <vt:lpstr>EIGRP on R2</vt:lpstr>
      <vt:lpstr>EIGRP on R3</vt:lpstr>
      <vt:lpstr>EIGRP on R4</vt:lpstr>
      <vt:lpstr>Dynamic Routing using OSPF</vt:lpstr>
      <vt:lpstr>Dynamic Routing OSPF</vt:lpstr>
      <vt:lpstr>OSPF – R1</vt:lpstr>
      <vt:lpstr>OSPF – R2</vt:lpstr>
      <vt:lpstr>OSPF – R3</vt:lpstr>
      <vt:lpstr>OSPF – R4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Atul Kahate</dc:creator>
  <cp:lastModifiedBy>Unknown User</cp:lastModifiedBy>
  <cp:revision>2</cp:revision>
  <dcterms:created xsi:type="dcterms:W3CDTF">2023-10-05T04:52:53Z</dcterms:created>
  <dcterms:modified xsi:type="dcterms:W3CDTF">2023-10-05T16:12:43Z</dcterms:modified>
</cp:coreProperties>
</file>