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59" r:id="rId2"/>
    <p:sldId id="295" r:id="rId3"/>
    <p:sldId id="449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867E-12DD-B57C-8F39-889261DA3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07730-2C67-57B3-5328-BBB82E07F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8F921-5F16-28AA-60D2-83C9D663F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9E76-68CE-4A9F-BBDC-DDC87F3BE86B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16AC5-CE75-88D1-897C-CBDD59B79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34201-4A0A-DBFC-CDF0-81D75F69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2ED1-4AF9-45F7-A752-5C9558150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5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0452A-50A3-40E5-2CA9-4B50B600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4B637-8DC3-7826-5F31-B8B7B9216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380BA-6722-29C1-1DA5-27847FBBF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9E76-68CE-4A9F-BBDC-DDC87F3BE86B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C9854-1E9F-5BFC-BCA8-97896BD70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357FF-3196-F0DE-605D-A6C25CE9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2ED1-4AF9-45F7-A752-5C9558150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75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265EDC-4B4F-1A99-43DC-F58F9E830A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84871-19A4-9B06-3830-DB3DD182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AB3B6-D7F0-528E-7967-1675C8C97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9E76-68CE-4A9F-BBDC-DDC87F3BE86B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1D3DF-6C86-DFDD-00AE-00844671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4048B-0F3F-E3F3-FECB-A066427D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2ED1-4AF9-45F7-A752-5C9558150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95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01172-0994-26FE-D56C-8270ACCD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FC431-4A5E-03F4-7A09-0D950B13E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F2FE3-8022-E64E-7CA4-405B97926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9E76-68CE-4A9F-BBDC-DDC87F3BE86B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66DE7-FCD2-0CA4-F282-1C92B8FE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AACBC-5520-6B5E-A98B-21ACCEBAE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2ED1-4AF9-45F7-A752-5C9558150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78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E2FF5-5CE6-1A43-AE85-00A05E19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DAF1B-BA39-AB49-59A9-408DDF75C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B5474-D87B-CD81-5155-09A30B8F1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9E76-68CE-4A9F-BBDC-DDC87F3BE86B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46823-5D32-5BD9-AEE8-BD2266AD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B7435-4AC4-841A-AB6B-60875A3F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2ED1-4AF9-45F7-A752-5C9558150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98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8E97-5DC7-AEF6-F7DD-730097627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07AAB-2E52-4030-0AE5-86D82F1C76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4F3FB-05D8-C372-1797-38742604E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95181-7922-A0CA-9679-26ADE9160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9E76-68CE-4A9F-BBDC-DDC87F3BE86B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B4427-1778-8972-7C4F-A2CB9B3E6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D65F6-9959-D642-0BA0-30429F44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2ED1-4AF9-45F7-A752-5C9558150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68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6D14-09D0-BB32-F651-C6398A7E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40BF1-8423-481E-157B-0232BB224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4E31E-81CF-8F00-254D-0563A8386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146886-B55D-F3A4-E8F8-72EBE7A12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1A62F1-525E-69B4-0682-43CF36DCD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941401-AFC8-241A-053D-7177B4518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9E76-68CE-4A9F-BBDC-DDC87F3BE86B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79038F-D830-AD2B-98B7-9D42C4BA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1DD1A-777A-3B9F-A359-5351FE9B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2ED1-4AF9-45F7-A752-5C9558150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70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E38C-AA5A-41AA-27EF-33323A13D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AF1DD8-81EB-22F4-3ABD-8EB16296C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9E76-68CE-4A9F-BBDC-DDC87F3BE86B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31460-F01B-C971-0BDE-E4CC34BDB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229F0-9173-676A-36B3-57AD823F2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2ED1-4AF9-45F7-A752-5C9558150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64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31BBD-005C-218B-908F-9712056CA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9E76-68CE-4A9F-BBDC-DDC87F3BE86B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A7BE3-FB51-2FB2-3E7C-89E85D339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B100D-69DB-1223-3744-3F1A69C93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2ED1-4AF9-45F7-A752-5C9558150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15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A504-3635-6EA4-1F36-5C63F264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A421B-35BA-73A6-9777-FF06ACD72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86165-F03A-91A4-C7B7-27A1495D7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7E999-D308-C082-3539-9D5F181B5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9E76-68CE-4A9F-BBDC-DDC87F3BE86B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F5911-CA13-D4D2-DFBF-C88ED12AF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82FEE-C2FC-DBCB-6157-FBC757304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2ED1-4AF9-45F7-A752-5C9558150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87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5FE95-758B-4D6C-7BAC-9C8FA1A24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3DFEE5-8582-60BC-6AAC-A583CEE9B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13CF7-E36B-5CCA-6634-499F5AE15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0989C-2FE4-F6C8-7702-640B855A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9E76-68CE-4A9F-BBDC-DDC87F3BE86B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33837-4146-43DF-D800-7743F7DBC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41692-22FF-596B-7014-2C294091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2ED1-4AF9-45F7-A752-5C9558150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84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27E710-C03E-3581-FE25-E970D6475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247E9-B344-8A3B-0A39-26E872A19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725A4-87CE-C706-2330-0EF9ADAB1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C9E76-68CE-4A9F-BBDC-DDC87F3BE86B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8F85B-0F26-B278-BD18-28646CD36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32F4D-0BBC-CA80-0019-7550D68AA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32ED1-4AF9-45F7-A752-5C9558150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42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B77885-0CEE-CB08-EC89-DA1DB6A6A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Routing: Key Aspects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134F43-E38D-4933-440D-A504D0E83B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b="1" dirty="0"/>
              <a:t>Routing table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D253DF-AE6E-7A05-02C3-C19AB445EE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b="1" dirty="0"/>
              <a:t>Routing algorithms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558D052-BF81-EEDA-4BB2-69715EA2E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2285035"/>
            <a:ext cx="5616304" cy="301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Types of Routing Protocols (3.1.4) &gt; Cisco Networking Academy's  Introduction to Routing Dynamically | Cisco Press">
            <a:extLst>
              <a:ext uri="{FF2B5EF4-FFF2-40B4-BE49-F238E27FC236}">
                <a16:creationId xmlns:a16="http://schemas.microsoft.com/office/drawing/2014/main" id="{D58E8F20-2250-0BFB-E765-482E15356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85035"/>
            <a:ext cx="5616304" cy="422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561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935F75-75E2-ABE5-DA03-198FB0E51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Routing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9FE07-BB8C-F431-0C89-6A1DC8DE9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834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473E-3865-8635-C4FD-5EBAF2DB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5516-29A3-4844-0D9B-05B6FB2BD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Routing Information Protocol (RIP) is used by routers to exchange information so as to build routing tables</a:t>
            </a:r>
          </a:p>
          <a:p>
            <a:r>
              <a:rPr lang="en-IN" dirty="0"/>
              <a:t>We do not have to add routing information statically now</a:t>
            </a:r>
          </a:p>
          <a:p>
            <a:r>
              <a:rPr lang="en-IN" dirty="0"/>
              <a:t>Routers automatically do this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1551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3F35-A06D-DFB7-D719-BE0074FDD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Configuring RIP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1D4A6-937D-71D1-60A3-5EE96F624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Create the same four-router topology we used previously and assign the same IP addresses through the Config tab.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566A6D-7C78-AF44-F381-F8721B88F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594" y="2625121"/>
            <a:ext cx="9770722" cy="414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4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3F35-A06D-DFB7-D719-BE0074FDD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Configuring RIP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1D4A6-937D-71D1-60A3-5EE96F624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 Click on RIP. This is very easy. Each router now requires only the Network IP of its own interfaces, as shown in the following screenshot:</a:t>
            </a:r>
          </a:p>
          <a:p>
            <a:r>
              <a:rPr lang="en-US" dirty="0"/>
              <a:t>Full list – next slide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7DB11C-97E6-15C5-BA3A-DF6CE8496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462" y="2776086"/>
            <a:ext cx="4496031" cy="43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61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B85B0-3D57-6BE8-B74B-89B85DCB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Addresses for RIP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1550A-A9E5-F6A7-3D2E-C8C9CD349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347F13-2119-D592-F3AA-FFFD27762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977" y="1947722"/>
            <a:ext cx="5555557" cy="410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06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6F1E-4CB4-ED2C-B659-336F5F6E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using the PDU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CE94A-1097-BA28-CB3B-D26B57D2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Same as before</a:t>
            </a:r>
          </a:p>
        </p:txBody>
      </p:sp>
    </p:spTree>
    <p:extLst>
      <p:ext uri="{BB962C8B-B14F-4D97-AF65-F5344CB8AC3E}">
        <p14:creationId xmlns:p14="http://schemas.microsoft.com/office/powerpoint/2010/main" val="195361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B2486F-B29A-794F-BA35-5E95C377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Routing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2F7511-96F9-E19A-AFF0-D245F3C6DA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191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071B66-F153-9061-E3E8-ED350120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Routing Concept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A4E42A-884E-AAE2-40A5-5F731006D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need to manually add routing information to the routers</a:t>
            </a:r>
          </a:p>
          <a:p>
            <a:r>
              <a:rPr lang="en-IN" dirty="0"/>
              <a:t>Routers do not automatically create/update routing information</a:t>
            </a:r>
          </a:p>
          <a:p>
            <a:r>
              <a:rPr lang="en-IN" dirty="0"/>
              <a:t>Easy but not efficient</a:t>
            </a:r>
          </a:p>
          <a:p>
            <a:r>
              <a:rPr lang="en-IN" dirty="0"/>
              <a:t>Can be used for small networks</a:t>
            </a:r>
          </a:p>
        </p:txBody>
      </p:sp>
    </p:spTree>
    <p:extLst>
      <p:ext uri="{BB962C8B-B14F-4D97-AF65-F5344CB8AC3E}">
        <p14:creationId xmlns:p14="http://schemas.microsoft.com/office/powerpoint/2010/main" val="926251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5409C-708F-037C-DFAB-CDEF0D865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Routing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06EFC-C0BB-D408-5EB2-E7EDF65F5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ring topology</a:t>
            </a:r>
          </a:p>
          <a:p>
            <a:endParaRPr lang="en-IN" dirty="0"/>
          </a:p>
          <a:p>
            <a:r>
              <a:rPr lang="en-IN" dirty="0"/>
              <a:t>(Next slide for details)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0A27C5-3B07-C58F-73D3-373B4AD6E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464" y="1299493"/>
            <a:ext cx="6808336" cy="529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6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B9FE-147C-F805-A142-7D5613CE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the Ring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ECECD-39BE-EB9D-C4A2-4C7B0D538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 four routers with the following details – </a:t>
            </a:r>
            <a:r>
              <a:rPr lang="en-IN" u="sng" dirty="0"/>
              <a:t>Make sure Port is </a:t>
            </a:r>
            <a:r>
              <a:rPr lang="en-IN" b="1" u="sng" dirty="0"/>
              <a:t>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FA21AB-13D9-C4F3-E7BD-628403960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980" y="2347719"/>
            <a:ext cx="9770722" cy="414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76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6D153CE-ECA6-D6DF-AD8E-724813071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837" y="2626257"/>
            <a:ext cx="4432528" cy="4457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631F70-BCCC-AAE7-F748-11009DB3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Configuring Routes Statically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21603-F996-E220-E1B9-855132F27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Open the first Router (R1) and in Routing, add the routes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4DDA5D33-13FD-B2C4-0C29-16FC27737BDA}"/>
              </a:ext>
            </a:extLst>
          </p:cNvPr>
          <p:cNvSpPr/>
          <p:nvPr/>
        </p:nvSpPr>
        <p:spPr>
          <a:xfrm flipH="1">
            <a:off x="8589592" y="2626257"/>
            <a:ext cx="2764208" cy="1375037"/>
          </a:xfrm>
          <a:prstGeom prst="wedgeEllipseCallout">
            <a:avLst>
              <a:gd name="adj1" fmla="val 129803"/>
              <a:gd name="adj2" fmla="val 38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Enter the details here and click on Add</a:t>
            </a:r>
          </a:p>
        </p:txBody>
      </p:sp>
    </p:spTree>
    <p:extLst>
      <p:ext uri="{BB962C8B-B14F-4D97-AF65-F5344CB8AC3E}">
        <p14:creationId xmlns:p14="http://schemas.microsoft.com/office/powerpoint/2010/main" val="3967537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CE22-5CD1-9410-C647-8DDC1E48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Similarly, for the Others, Add Information as Below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9EA66-378C-501B-942A-9FF7663D5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1B0B05-0694-F6AC-9EBF-EE08AE9AF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713" y="2196592"/>
            <a:ext cx="9598732" cy="360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75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8358-23A5-65C8-D025-404DAB487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Checking Routing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8F674-AF07-44BC-7DAE-BABEA420A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examine any router’s routing table by clicking on the search button (called Inspect) on the top left corner of the screen </a:t>
            </a:r>
          </a:p>
          <a:p>
            <a:pPr marL="0" indent="0">
              <a:buNone/>
            </a:pPr>
            <a:r>
              <a:rPr lang="en-IN" dirty="0"/>
              <a:t>   and then selecting a router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43FBF-F517-3BCA-39FF-93F7734CE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4743" y="2151287"/>
            <a:ext cx="749557" cy="6972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E9DF40-1048-D18B-6027-3D5F0F0AB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242" y="3429000"/>
            <a:ext cx="7714855" cy="253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87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62F2-E51A-00FD-143B-089DB8D13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AE4A7-5835-1D0D-1B02-D844C9E4B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 a simple PDU from the menu to any two routers and see if they can route the packet correctly or not</a:t>
            </a:r>
          </a:p>
        </p:txBody>
      </p:sp>
    </p:spTree>
    <p:extLst>
      <p:ext uri="{BB962C8B-B14F-4D97-AF65-F5344CB8AC3E}">
        <p14:creationId xmlns:p14="http://schemas.microsoft.com/office/powerpoint/2010/main" val="387993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Microsoft Office PowerPoint</Application>
  <PresentationFormat>Widescreen</PresentationFormat>
  <Paragraphs>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Routing: Key Aspects</vt:lpstr>
      <vt:lpstr>Static Routing</vt:lpstr>
      <vt:lpstr>Static Routing Concept</vt:lpstr>
      <vt:lpstr>Static Routing Setup</vt:lpstr>
      <vt:lpstr>Creating the Ring Topology</vt:lpstr>
      <vt:lpstr>Configuring Routes Statically</vt:lpstr>
      <vt:lpstr>Similarly, for the Others, Add Information as Below </vt:lpstr>
      <vt:lpstr>Checking Routing Table</vt:lpstr>
      <vt:lpstr>Testing</vt:lpstr>
      <vt:lpstr>Dynamic Routing</vt:lpstr>
      <vt:lpstr>Dynamic Routing</vt:lpstr>
      <vt:lpstr>Configuring RIP</vt:lpstr>
      <vt:lpstr>Configuring RIP</vt:lpstr>
      <vt:lpstr>Network Addresses for RIP Configuration</vt:lpstr>
      <vt:lpstr>Test using the PDU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Atul Kahate</dc:creator>
  <cp:lastModifiedBy>Atul Kahate</cp:lastModifiedBy>
  <cp:revision>2</cp:revision>
  <dcterms:created xsi:type="dcterms:W3CDTF">2023-10-04T05:07:35Z</dcterms:created>
  <dcterms:modified xsi:type="dcterms:W3CDTF">2023-10-04T05:07:42Z</dcterms:modified>
</cp:coreProperties>
</file>