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46"/>
  </p:notesMasterIdLst>
  <p:handoutMasterIdLst>
    <p:handoutMasterId r:id="rId47"/>
  </p:handoutMasterIdLst>
  <p:sldIdLst>
    <p:sldId id="3401" r:id="rId3"/>
    <p:sldId id="3446" r:id="rId4"/>
    <p:sldId id="3442" r:id="rId5"/>
    <p:sldId id="3404" r:id="rId6"/>
    <p:sldId id="3424" r:id="rId7"/>
    <p:sldId id="3405" r:id="rId8"/>
    <p:sldId id="3407" r:id="rId9"/>
    <p:sldId id="3390" r:id="rId10"/>
    <p:sldId id="3418" r:id="rId11"/>
    <p:sldId id="3409" r:id="rId12"/>
    <p:sldId id="3403" r:id="rId13"/>
    <p:sldId id="3443" r:id="rId14"/>
    <p:sldId id="3425" r:id="rId15"/>
    <p:sldId id="3383" r:id="rId16"/>
    <p:sldId id="3429" r:id="rId17"/>
    <p:sldId id="3427" r:id="rId18"/>
    <p:sldId id="3393" r:id="rId19"/>
    <p:sldId id="3402" r:id="rId20"/>
    <p:sldId id="3431" r:id="rId21"/>
    <p:sldId id="3440" r:id="rId22"/>
    <p:sldId id="3441" r:id="rId23"/>
    <p:sldId id="3432" r:id="rId24"/>
    <p:sldId id="3413" r:id="rId25"/>
    <p:sldId id="3416" r:id="rId26"/>
    <p:sldId id="3428" r:id="rId27"/>
    <p:sldId id="3412" r:id="rId28"/>
    <p:sldId id="3430" r:id="rId29"/>
    <p:sldId id="3414" r:id="rId30"/>
    <p:sldId id="3415" r:id="rId31"/>
    <p:sldId id="3398" r:id="rId32"/>
    <p:sldId id="3384" r:id="rId33"/>
    <p:sldId id="3410" r:id="rId34"/>
    <p:sldId id="3433" r:id="rId35"/>
    <p:sldId id="3388" r:id="rId36"/>
    <p:sldId id="3435" r:id="rId37"/>
    <p:sldId id="3387" r:id="rId38"/>
    <p:sldId id="3436" r:id="rId39"/>
    <p:sldId id="3437" r:id="rId40"/>
    <p:sldId id="3399" r:id="rId41"/>
    <p:sldId id="3419" r:id="rId42"/>
    <p:sldId id="3444" r:id="rId43"/>
    <p:sldId id="3445" r:id="rId44"/>
    <p:sldId id="3382" r:id="rId45"/>
  </p:sldIdLst>
  <p:sldSz cx="12192000" cy="6858000"/>
  <p:notesSz cx="6950075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c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00"/>
    <a:srgbClr val="920000"/>
    <a:srgbClr val="E87046"/>
    <a:srgbClr val="649B3F"/>
    <a:srgbClr val="F5C03B"/>
    <a:srgbClr val="268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85429" autoAdjust="0"/>
  </p:normalViewPr>
  <p:slideViewPr>
    <p:cSldViewPr snapToGrid="0">
      <p:cViewPr varScale="1">
        <p:scale>
          <a:sx n="75" d="100"/>
          <a:sy n="75" d="100"/>
        </p:scale>
        <p:origin x="1147" y="1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7146"/>
    </p:cViewPr>
  </p:sorterViewPr>
  <p:notesViewPr>
    <p:cSldViewPr snapToGrid="0">
      <p:cViewPr varScale="1">
        <p:scale>
          <a:sx n="66" d="100"/>
          <a:sy n="66" d="100"/>
        </p:scale>
        <p:origin x="312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00B08-6A49-427C-9438-9E722A7A8B42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700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4D407-8244-452E-A9B4-947C3040A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31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FFC233D5-993C-13B0-2EEE-C75EF5D081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3550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D438330-2386-F843-24EF-9B612685457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BCB8215-DF19-47B2-8334-915961281F38}" type="datetimeFigureOut">
              <a:rPr lang="en-IN"/>
              <a:pPr>
                <a:defRPr/>
              </a:pPr>
              <a:t>03-01-2024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F4BF2480-D906-5401-4EA2-5281311E75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D197EB7A-23C9-5963-F379-09627C183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45000"/>
            <a:ext cx="5559425" cy="3636963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C3160D1-BE30-7912-1452-D1290BB2FC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11488" cy="463550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58FD42F-0485-0396-C1D9-307776BB01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37000" y="8772525"/>
            <a:ext cx="3011488" cy="463550"/>
          </a:xfrm>
          <a:prstGeom prst="rect">
            <a:avLst/>
          </a:prstGeom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502D7B0-E84A-446C-943D-CA86E2211449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6237939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02D7B0-E84A-446C-943D-CA86E2211449}" type="slidenum">
              <a:rPr lang="en-IN" altLang="en-US" smtClean="0"/>
              <a:pPr>
                <a:defRPr/>
              </a:pPr>
              <a:t>10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00728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02D7B0-E84A-446C-943D-CA86E2211449}" type="slidenum">
              <a:rPr lang="en-IN" altLang="en-US" smtClean="0"/>
              <a:pPr>
                <a:defRPr/>
              </a:pPr>
              <a:t>14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38451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02D7B0-E84A-446C-943D-CA86E2211449}" type="slidenum">
              <a:rPr lang="en-IN" altLang="en-US" smtClean="0"/>
              <a:pPr>
                <a:defRPr/>
              </a:pPr>
              <a:t>18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29973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02D7B0-E84A-446C-943D-CA86E2211449}" type="slidenum">
              <a:rPr lang="en-IN" altLang="en-US" smtClean="0"/>
              <a:pPr>
                <a:defRPr/>
              </a:pPr>
              <a:t>31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971162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02D7B0-E84A-446C-943D-CA86E2211449}" type="slidenum">
              <a:rPr lang="en-IN" altLang="en-US" smtClean="0"/>
              <a:pPr>
                <a:defRPr/>
              </a:pPr>
              <a:t>36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012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5E5C3B-5148-4EC4-ECD0-8E42DC99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391639C-C7E0-4DA1-A95A-C5B454779AB6}" type="datetimeFigureOut">
              <a:rPr lang="en-IN"/>
              <a:pPr>
                <a:defRPr/>
              </a:pPr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F89FAA-263D-6E2C-CCBE-2CB4F3E00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202A1B-2F2A-A64B-0D4D-A0957D96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9ED1A-3005-4156-9E0E-853284565D2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28061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55D809-E015-904C-97F6-46163C169A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0E9462C-94D8-4DB1-AF7E-46EF9E7FF52B}" type="datetimeFigureOut">
              <a:rPr lang="en-IN"/>
              <a:pPr>
                <a:defRPr/>
              </a:pPr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075EDB3-B356-D387-BCDC-DCA3A88F8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CAE145-269A-8F0D-F869-B5C42AD66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49C2E-9216-4C51-8ADA-F5BA7749998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0071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1373F3-F0BF-96B0-7594-D60F0E877B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BE7EEDB-D3FC-4D50-B55B-7620A3AE3B4A}" type="datetimeFigureOut">
              <a:rPr lang="en-IN"/>
              <a:pPr>
                <a:defRPr/>
              </a:pPr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F7FFDD-A5B3-C537-986A-6668E13DB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D4CAD8-2C55-ECA1-079E-93A4F61B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96861-BA41-4AFB-A9FF-01F08E7B19C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2729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5C43A2-C86A-C145-5865-F12A5610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6F307-534B-4D9A-BDC1-65B689C76E30}" type="datetimeFigureOut">
              <a:rPr lang="en-IN"/>
              <a:pPr>
                <a:defRPr/>
              </a:pPr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481427-AF43-BE8C-AFD1-577F626A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E1A764-F3F7-DF8D-610B-211635FA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EAE14-DB38-4EAD-9DDE-0DFEAAADFD8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745241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0E9677-76CC-76FA-EB1B-B49AE0747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F7D75-2FDD-49B5-8171-CDC84AC5554B}" type="datetimeFigureOut">
              <a:rPr lang="en-IN"/>
              <a:pPr>
                <a:defRPr/>
              </a:pPr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DF0140-B818-63F2-C108-882FAB2B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7114C2-066F-A26F-1138-567F8FCB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F66E9-05F9-4E97-A787-92BDF91A156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21244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D8DC61-BC97-0AD8-3739-E717B3A96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B57E5-F083-484F-A494-896BEBB576C7}" type="datetimeFigureOut">
              <a:rPr lang="en-IN"/>
              <a:pPr>
                <a:defRPr/>
              </a:pPr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839CA0-FE49-DD7B-A096-5CDCDFF7B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0C34CD-4916-51EE-7ED3-70F50E2C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E6DCD-339A-4CDD-A8D0-1E8AC077097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206347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9E4992AA-75B9-22AF-579E-F3C147939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0A1B8-7257-470D-8E9A-427EA206321A}" type="datetimeFigureOut">
              <a:rPr lang="en-IN"/>
              <a:pPr>
                <a:defRPr/>
              </a:pPr>
              <a:t>03-01-2024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BD3C5EA3-F8C5-BE11-4DA8-6C38AD59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9DA93458-940F-8559-816E-9FE9E3F1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DED71-05EC-469E-95BC-3247CD380B2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113890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39181C80-B86B-88D4-17DC-BF23A8FAC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094C5-786C-457F-AAB4-3637918D2F25}" type="datetimeFigureOut">
              <a:rPr lang="en-IN"/>
              <a:pPr>
                <a:defRPr/>
              </a:pPr>
              <a:t>03-01-2024</a:t>
            </a:fld>
            <a:endParaRPr lang="en-I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A6A266A2-F895-8E90-19B5-A5B64BA29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980497A7-E5EE-A714-729A-93A029D0E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03AE7-A5FA-4860-A5BA-0FD2DCA2A4C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73292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B30A62ED-173D-135E-3573-E7B87792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3CDA8-BC69-4B88-BE44-DFFD84F8923B}" type="datetimeFigureOut">
              <a:rPr lang="en-IN"/>
              <a:pPr>
                <a:defRPr/>
              </a:pPr>
              <a:t>03-01-2024</a:t>
            </a:fld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37ED1435-19FA-68BA-294D-7EB262FBA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3340DEF1-D7B9-E4EE-DC89-4DC00DA9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9B1D2-1697-4734-B6C3-950CE393465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86593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5ACF25F5-8397-F010-24AE-1FFBFF5B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CDDB0-244A-4CDD-90DD-C9A73EBC415C}" type="datetimeFigureOut">
              <a:rPr lang="en-IN"/>
              <a:pPr>
                <a:defRPr/>
              </a:pPr>
              <a:t>03-01-2024</a:t>
            </a:fld>
            <a:endParaRPr lang="en-I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18291A52-A150-DF88-4D87-6B129DA36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AC35F9BC-ECE4-ED21-E84C-479B4DF3B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CEED6-3D32-4C69-98E3-52B496E9C000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87911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1F66B2C5-0FB1-2801-8D1B-C710E0B1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ADB01-6FAA-4497-872B-E60264416543}" type="datetimeFigureOut">
              <a:rPr lang="en-IN"/>
              <a:pPr>
                <a:defRPr/>
              </a:pPr>
              <a:t>03-01-2024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D5CB1F27-23C5-F608-8E3C-E79371E5D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970CD0E9-2BD2-614E-69D0-1B223989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F6329-5CB7-4B66-A1C3-7EA83C35857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6099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192BAD5C-934A-6F74-E542-DD6054E2CC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3A1D70BF-01CC-8FDC-ABF8-87385C191D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7498A-CAA4-47A5-A70B-63BEC4859CE9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pic>
        <p:nvPicPr>
          <p:cNvPr id="6" name="Picture 5" descr="NVIDIA logo horizontal format">
            <a:extLst>
              <a:ext uri="{FF2B5EF4-FFF2-40B4-BE49-F238E27FC236}">
                <a16:creationId xmlns:a16="http://schemas.microsoft.com/office/drawing/2014/main" xmlns="" id="{A3CAD204-42F6-8CB7-DD9D-85F66D4B7CD4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345721" cy="508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65561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DF97F8AB-2835-411E-82D0-1CE91366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38ED0-02C4-4C69-8F1F-80E2BB56CA69}" type="datetimeFigureOut">
              <a:rPr lang="en-IN"/>
              <a:pPr>
                <a:defRPr/>
              </a:pPr>
              <a:t>03-01-2024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8D0E0291-5C22-0C1C-C23C-A2F43161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FC9EA5E-4F7B-CA12-8C97-B4FE9425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EEF17-B13C-452E-8391-35FCCE9032F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465199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F26526-CF4B-97D7-AECD-B3BF6C6E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32C77-77F9-44EE-95A5-D5159D6F3B7C}" type="datetimeFigureOut">
              <a:rPr lang="en-IN"/>
              <a:pPr>
                <a:defRPr/>
              </a:pPr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339572-4102-5A13-0C80-6124D6FD9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BC398B-48A1-388C-9DE0-5BF335369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FBA93-69E7-4A0D-9161-B463C2BBC8B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7179557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182DFB-AD11-12BC-4CC1-1BAF7FB1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DDABB-3898-49C6-AD42-603A94B377C7}" type="datetimeFigureOut">
              <a:rPr lang="en-IN"/>
              <a:pPr>
                <a:defRPr/>
              </a:pPr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CAA617-63F1-64A8-E3DE-A4BAFBC79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F6CEB4-5F6E-E120-362D-104118792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4648B-DFBD-4815-83FD-9108962CFA2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52941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CE668C-99DD-A5E3-0542-987DE2C810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B1199A9-6C19-48E0-973B-DC39DF8F915B}" type="datetimeFigureOut">
              <a:rPr lang="en-IN"/>
              <a:pPr>
                <a:defRPr/>
              </a:pPr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504932-051C-EC55-61BC-A4694E64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7463D4-B8F3-4C8F-D95F-12B107A2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E57C5-8A27-47F7-A61B-029E24811919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32329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254F31-F1BA-0F0E-676F-0298A6FD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A36BF30-4D23-4C52-A52B-C93A1E181BC1}" type="datetimeFigureOut">
              <a:rPr lang="en-IN"/>
              <a:pPr>
                <a:defRPr/>
              </a:pPr>
              <a:t>03-01-2024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21EDA3A-1A51-7F6C-1320-66EB5443F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8358ACE-F1AF-D601-3E89-5A476AB2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4EC44-9CF8-4F0E-A72D-241499DA63A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83811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1C86E91-1F0A-DD4E-3973-70D17E00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5E89EAE-5209-4EB5-8EA0-52B46E571C35}" type="datetimeFigureOut">
              <a:rPr lang="en-IN"/>
              <a:pPr>
                <a:defRPr/>
              </a:pPr>
              <a:t>03-01-2024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381AA70-D955-2490-8676-68F9A70F4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4B285BB-A829-419F-5C71-4CADF190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9BA5E-6A8A-4E13-BFEA-0863AE6EC12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3697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DEAA32A-D744-A3FE-0AC8-D0712531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5DBC591-19C2-4CE6-AB54-4A65FD1F0745}" type="datetimeFigureOut">
              <a:rPr lang="en-IN"/>
              <a:pPr>
                <a:defRPr/>
              </a:pPr>
              <a:t>03-01-2024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B64110D-3545-81E7-3767-32B16DDD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DCC51F1-11DD-D4BD-FA61-C4920014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A042B-3E57-4153-9943-58AEF2C04C5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8245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0A9D51-FA84-C44B-4AC8-55EE3784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75699FB-A707-4968-9F5D-49187B97D8D1}" type="datetimeFigureOut">
              <a:rPr lang="en-IN"/>
              <a:pPr>
                <a:defRPr/>
              </a:pPr>
              <a:t>03-01-2024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3378B9B-2BDB-A7D9-1361-9FB55A899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EACA5E5-F3D1-B2F0-19C9-93875475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B477F-AF36-46DE-873B-665032A433C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39913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9D5A743-258D-5E60-F822-627F56CA7F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4E30699-7D99-4145-BF15-2BBA6C3301EB}" type="datetimeFigureOut">
              <a:rPr lang="en-IN"/>
              <a:pPr>
                <a:defRPr/>
              </a:pPr>
              <a:t>03-01-2024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24DF803-DDB2-1EA3-1537-BC52B09F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B2CD6FC-D6D4-DF77-474F-7EBB90979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916C5-F93C-4442-9DAF-7DFD09171E0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38377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4B511F1-E8A5-9C9B-8F46-C53F8E0B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7834A1F-1FF7-4C55-9EC3-A58DF02ADAE6}" type="datetimeFigureOut">
              <a:rPr lang="en-IN"/>
              <a:pPr>
                <a:defRPr/>
              </a:pPr>
              <a:t>03-01-2024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2CE486F-A27B-D0A0-F524-B547B4F6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5448CD7-F60A-3F65-A1FB-4FDB1905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F233C-F2E7-4E79-86F1-C3FCADFACC1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75976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xmlns="" id="{3FF45CC4-4E16-2118-28D0-F415BAF0EA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xmlns="" id="{09019105-DF3E-EDF6-3E3C-6E2EC02778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A89540-C57D-69BC-C9C8-C5CA22975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860A7A-AD81-C0EE-4869-453A45044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9655ED2-9A62-4D2A-BBF8-24C01275C16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88AED5E-1D5D-55F8-DA16-1424A16B330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2725" y="6510338"/>
            <a:ext cx="11696700" cy="276225"/>
          </a:xfrm>
          <a:prstGeom prst="rect">
            <a:avLst/>
          </a:prstGeom>
          <a:noFill/>
          <a:ln>
            <a:noFill/>
          </a:ln>
        </p:spPr>
        <p:txBody>
          <a:bodyPr lIns="91420" tIns="45711" rIns="91420" bIns="45711">
            <a:spAutoFit/>
          </a:bodyPr>
          <a:lstStyle>
            <a:lvl1pPr>
              <a:tabLst>
                <a:tab pos="2865438" algn="ctr"/>
                <a:tab pos="5730875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tabLst>
                <a:tab pos="2865438" algn="ctr"/>
                <a:tab pos="5730875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tabLst>
                <a:tab pos="2865438" algn="ctr"/>
                <a:tab pos="5730875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tabLst>
                <a:tab pos="2865438" algn="ctr"/>
                <a:tab pos="5730875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tabLst>
                <a:tab pos="2865438" algn="ctr"/>
                <a:tab pos="5730875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5730875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5730875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5730875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5730875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200" b="1" dirty="0">
                <a:solidFill>
                  <a:srgbClr val="0070C0"/>
                </a:solidFill>
                <a:latin typeface="Lucida Calligraphy" pitchFamily="66" charset="0"/>
                <a:cs typeface="Calibri" pitchFamily="34" charset="0"/>
              </a:rPr>
              <a:t>One Vision. One Goal... Advanced Computing for Human Advancement…</a:t>
            </a:r>
            <a:r>
              <a:rPr lang="en-US" altLang="en-US" sz="1100" dirty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Mangal" pitchFamily="18" charset="0"/>
              </a:rPr>
              <a:t> </a:t>
            </a:r>
            <a:endParaRPr lang="en-IN" altLang="en-US" dirty="0">
              <a:latin typeface="Times New Roman" pitchFamily="18" charset="0"/>
              <a:ea typeface="Calibri" pitchFamily="34" charset="0"/>
              <a:cs typeface="Mangal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E8AE74C1-6104-DDB6-E3AC-399D892CBA25}"/>
              </a:ext>
            </a:extLst>
          </p:cNvPr>
          <p:cNvCxnSpPr/>
          <p:nvPr userDrawn="1"/>
        </p:nvCxnSpPr>
        <p:spPr>
          <a:xfrm>
            <a:off x="365125" y="6432550"/>
            <a:ext cx="1162843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DD3B83A9-CCEF-A798-763F-B8EFBD99048C}"/>
              </a:ext>
            </a:extLst>
          </p:cNvPr>
          <p:cNvCxnSpPr/>
          <p:nvPr userDrawn="1"/>
        </p:nvCxnSpPr>
        <p:spPr>
          <a:xfrm>
            <a:off x="365125" y="577850"/>
            <a:ext cx="1162843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3" name="Picture 11">
            <a:extLst>
              <a:ext uri="{FF2B5EF4-FFF2-40B4-BE49-F238E27FC236}">
                <a16:creationId xmlns:a16="http://schemas.microsoft.com/office/drawing/2014/main" xmlns="" id="{80BD9A51-267A-12D6-E6A7-645A75458D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76200"/>
            <a:ext cx="10350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9">
            <a:extLst>
              <a:ext uri="{FF2B5EF4-FFF2-40B4-BE49-F238E27FC236}">
                <a16:creationId xmlns:a16="http://schemas.microsoft.com/office/drawing/2014/main" xmlns="" id="{B2B6B8C6-8352-4594-AC13-CC77337EE20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8863" y="0"/>
            <a:ext cx="6254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36" r:id="rId1"/>
    <p:sldLayoutId id="2147484524" r:id="rId2"/>
    <p:sldLayoutId id="2147484537" r:id="rId3"/>
    <p:sldLayoutId id="2147484538" r:id="rId4"/>
    <p:sldLayoutId id="2147484539" r:id="rId5"/>
    <p:sldLayoutId id="2147484540" r:id="rId6"/>
    <p:sldLayoutId id="2147484541" r:id="rId7"/>
    <p:sldLayoutId id="2147484542" r:id="rId8"/>
    <p:sldLayoutId id="2147484543" r:id="rId9"/>
    <p:sldLayoutId id="2147484544" r:id="rId10"/>
    <p:sldLayoutId id="21474845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xmlns="" id="{48EE8474-636B-5186-78BE-8F1323B3EA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xmlns="" id="{10CEC772-9FCB-4326-F65D-159BC9F3A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B05F0C-C721-EA87-A3FF-09CC1A7C5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41354E1-96B4-4DEC-A6DF-0DD50C50B64B}" type="datetimeFigureOut">
              <a:rPr lang="en-IN"/>
              <a:pPr>
                <a:defRPr/>
              </a:pPr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2A0C234-4CBE-DED9-6695-A19A99D50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F7C239-3526-5590-DA28-FCC5F8970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23798E6-C16C-4A2A-8176-D1C49B56B69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5" r:id="rId1"/>
    <p:sldLayoutId id="2147484526" r:id="rId2"/>
    <p:sldLayoutId id="2147484527" r:id="rId3"/>
    <p:sldLayoutId id="2147484528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4" r:id="rId10"/>
    <p:sldLayoutId id="214748453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lurm.schedmd.com/sinfo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lurm.schedmd.com/sbatch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lurm.schedmd.com/salloc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lurm.schedmd.com/srun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slurm.schedmd.com/scancel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slurm.schedmd.com/sacct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ebopedia.com/TERM/O/operator.html" TargetMode="External"/><Relationship Id="rId3" Type="http://schemas.openxmlformats.org/officeDocument/2006/relationships/hyperlink" Target="https://en.wikipedia.org/wiki/Computer" TargetMode="External"/><Relationship Id="rId7" Type="http://schemas.openxmlformats.org/officeDocument/2006/relationships/hyperlink" Target="http://www.webopedia.com/TERM/S/system.html" TargetMode="External"/><Relationship Id="rId2" Type="http://schemas.openxmlformats.org/officeDocument/2006/relationships/hyperlink" Target="https://en.wikipedia.org/wiki/Computer_progra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ebopedia.com/TERM/P/program.html" TargetMode="External"/><Relationship Id="rId5" Type="http://schemas.openxmlformats.org/officeDocument/2006/relationships/hyperlink" Target="http://www.webopedia.com/TERM/U/user.html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en.wikipedia.org/wiki/Non-interactive" TargetMode="External"/><Relationship Id="rId9" Type="http://schemas.openxmlformats.org/officeDocument/2006/relationships/hyperlink" Target="http://www.webopedia.com/TERM/C/computer.html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7056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Outline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5384800"/>
          </a:xfrm>
        </p:spPr>
        <p:txBody>
          <a:bodyPr/>
          <a:lstStyle/>
          <a:p>
            <a:r>
              <a:rPr lang="en-US" sz="2400" dirty="0"/>
              <a:t>Architecture of </a:t>
            </a:r>
            <a:r>
              <a:rPr lang="en-US" sz="2400" dirty="0" smtClean="0"/>
              <a:t>Slurm</a:t>
            </a:r>
            <a:endParaRPr lang="en-US" sz="2400" dirty="0"/>
          </a:p>
          <a:p>
            <a:r>
              <a:rPr lang="en-US" sz="2400" dirty="0"/>
              <a:t>Introduction: Batch System</a:t>
            </a:r>
          </a:p>
          <a:p>
            <a:r>
              <a:rPr lang="en-US" sz="2400" dirty="0"/>
              <a:t>Terminologies</a:t>
            </a:r>
          </a:p>
          <a:p>
            <a:r>
              <a:rPr lang="en-US" sz="2400" dirty="0"/>
              <a:t>Necessity</a:t>
            </a:r>
          </a:p>
          <a:p>
            <a:r>
              <a:rPr lang="en-US" sz="2400" dirty="0"/>
              <a:t>Component  </a:t>
            </a:r>
          </a:p>
          <a:p>
            <a:r>
              <a:rPr lang="en-US" sz="2400" dirty="0"/>
              <a:t>Slurm (Batch system software's )</a:t>
            </a:r>
          </a:p>
          <a:p>
            <a:r>
              <a:rPr lang="en-US" sz="2400" dirty="0"/>
              <a:t>Slurm Entities</a:t>
            </a:r>
          </a:p>
          <a:p>
            <a:r>
              <a:rPr lang="en-US" sz="2400" dirty="0"/>
              <a:t>Slurm Architecture</a:t>
            </a:r>
          </a:p>
          <a:p>
            <a:r>
              <a:rPr lang="en-US" sz="2400" dirty="0"/>
              <a:t>Slurm Commands</a:t>
            </a:r>
          </a:p>
          <a:p>
            <a:r>
              <a:rPr lang="en-US" sz="2400" dirty="0"/>
              <a:t>Resource Availability</a:t>
            </a:r>
          </a:p>
          <a:p>
            <a:r>
              <a:rPr lang="en-US" sz="2400" dirty="0"/>
              <a:t>AIRAWAT-PSAI Cluster Partitions</a:t>
            </a:r>
          </a:p>
          <a:p>
            <a:r>
              <a:rPr lang="en-US" sz="2400" dirty="0"/>
              <a:t>Node States </a:t>
            </a:r>
          </a:p>
          <a:p>
            <a:endParaRPr lang="en-US" sz="24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0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40081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   Slurm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Architecture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280" y="741680"/>
            <a:ext cx="8392159" cy="5618479"/>
          </a:xfrm>
        </p:spPr>
      </p:pic>
    </p:spTree>
    <p:extLst>
      <p:ext uri="{BB962C8B-B14F-4D97-AF65-F5344CB8AC3E}">
        <p14:creationId xmlns:p14="http://schemas.microsoft.com/office/powerpoint/2010/main" val="256493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1041"/>
          </a:xfrm>
        </p:spPr>
        <p:txBody>
          <a:bodyPr/>
          <a:lstStyle/>
          <a:p>
            <a:r>
              <a:rPr lang="en-US" dirty="0" smtClean="0"/>
              <a:t>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Slurm Commands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559116"/>
              </p:ext>
            </p:extLst>
          </p:nvPr>
        </p:nvGraphicFramePr>
        <p:xfrm>
          <a:off x="838200" y="842963"/>
          <a:ext cx="10515600" cy="4968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Commands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Syntax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sbatch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sbatch [options] batch_script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Submit a batch script as a job.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salloc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salloc [options]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Allocate resources for an interactive job.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dirty="0" smtClean="0"/>
                        <a:t>srun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smtClean="0">
                          <a:effectLst/>
                        </a:rPr>
                        <a:t>srun [options]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smtClean="0"/>
                        <a:t>submits job for execution or initiate job steps in real time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squeue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squeue [options]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View the status of jobs in the queue.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scancel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scancel [options] job_id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Cancel a submitted job.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sinfo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sinfo [options]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View information about the cluster's partitions and nodes.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scontrol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scontrol [options] command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Control Slurm daemons and other administrative tasks.</a:t>
                      </a:r>
                    </a:p>
                  </a:txBody>
                  <a:tcPr anchor="ctr"/>
                </a:tc>
              </a:tr>
              <a:tr h="655637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sacct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sacct [options]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View job accounting information.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48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11760"/>
            <a:ext cx="10515600" cy="965201"/>
          </a:xfrm>
        </p:spPr>
        <p:txBody>
          <a:bodyPr/>
          <a:lstStyle/>
          <a:p>
            <a:r>
              <a:rPr lang="en-US" b="1" dirty="0" smtClean="0"/>
              <a:t>  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Resource Availability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3441"/>
            <a:ext cx="10515600" cy="5323522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dirty="0" smtClean="0"/>
              <a:t>Evaluating </a:t>
            </a:r>
            <a:r>
              <a:rPr lang="en-US" dirty="0"/>
              <a:t>Resource Availability</a:t>
            </a:r>
          </a:p>
          <a:p>
            <a:endParaRPr lang="en-US" dirty="0"/>
          </a:p>
          <a:p>
            <a:r>
              <a:rPr lang="en-US" dirty="0" smtClean="0"/>
              <a:t>Assessing </a:t>
            </a:r>
            <a:r>
              <a:rPr lang="en-US" dirty="0"/>
              <a:t>Available Resources for Job </a:t>
            </a:r>
            <a:r>
              <a:rPr lang="en-US" dirty="0" smtClean="0"/>
              <a:t>Allocation.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68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690881"/>
          </a:xfrm>
        </p:spPr>
        <p:txBody>
          <a:bodyPr/>
          <a:lstStyle/>
          <a:p>
            <a:r>
              <a:rPr lang="en-US" dirty="0" smtClean="0"/>
              <a:t>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sinfo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4520" y="-920634"/>
            <a:ext cx="8628452" cy="8177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B232C"/>
                </a:solidFill>
                <a:effectLst/>
              </a:rPr>
              <a:t>Display compute partition and node information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1B232C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B232C"/>
                </a:solidFill>
                <a:effectLst/>
              </a:rPr>
              <a:t>Default output lists information by partition and node status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1B232C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7323F"/>
                </a:solidFill>
                <a:effectLst/>
              </a:rPr>
              <a:t>nodeinfo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B232C"/>
                </a:solidFill>
                <a:effectLst/>
              </a:rPr>
              <a:t> lists information by partition, node type, and node status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1B232C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7323F"/>
                </a:solidFill>
                <a:effectLst/>
              </a:rPr>
              <a:t>sinfo --help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1B232C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rgbClr val="1B232C"/>
                </a:solidFill>
                <a:effectLst/>
                <a:hlinkClick r:id="rId2"/>
              </a:rPr>
              <a:t>https://slurm.schedmd.com/sinfo.html</a:t>
            </a:r>
            <a:endParaRPr kumimoji="0" lang="en-US" sz="2400" b="0" i="0" u="sng" strike="noStrike" cap="none" normalizeH="0" baseline="0" dirty="0" smtClean="0">
              <a:ln>
                <a:noFill/>
              </a:ln>
              <a:solidFill>
                <a:srgbClr val="1B232C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400" u="sng" dirty="0">
              <a:solidFill>
                <a:srgbClr val="1B232C"/>
              </a:solidFill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Syntax</a:t>
            </a:r>
            <a:r>
              <a:rPr lang="en-US" sz="2400" b="1" dirty="0">
                <a:cs typeface="Times New Roman" panose="02020603050405020304" pitchFamily="18" charset="0"/>
              </a:rPr>
              <a:t>: sinfo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0" i="0" u="sng" strike="noStrike" cap="none" normalizeH="0" baseline="0" dirty="0" smtClean="0">
              <a:ln>
                <a:noFill/>
              </a:ln>
              <a:solidFill>
                <a:srgbClr val="1B232C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400" dirty="0" smtClean="0">
                <a:solidFill>
                  <a:srgbClr val="1B232C"/>
                </a:solidFill>
              </a:rPr>
              <a:t>Examples:</a:t>
            </a:r>
            <a:endParaRPr lang="en-US" sz="2400" dirty="0">
              <a:solidFill>
                <a:srgbClr val="1B232C"/>
              </a:solidFill>
            </a:endParaRPr>
          </a:p>
          <a:p>
            <a:r>
              <a:rPr lang="en-US" sz="2400" dirty="0"/>
              <a:t>$ sinfo</a:t>
            </a:r>
          </a:p>
          <a:p>
            <a:r>
              <a:rPr lang="en-US" sz="2400" dirty="0"/>
              <a:t>$ sinfo -</a:t>
            </a:r>
            <a:r>
              <a:rPr lang="en-US" sz="2400" dirty="0" err="1"/>
              <a:t>lNp</a:t>
            </a:r>
            <a:r>
              <a:rPr lang="en-US" sz="2400" dirty="0"/>
              <a:t> </a:t>
            </a:r>
            <a:r>
              <a:rPr lang="en-US" sz="2400" dirty="0" smtClean="0"/>
              <a:t>dgxnp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1B232C"/>
              </a:solidFill>
              <a:effectLst/>
              <a:latin typeface="Noto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73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01039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sinfo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1040"/>
            <a:ext cx="10515600" cy="5475923"/>
          </a:xfrm>
        </p:spPr>
        <p:txBody>
          <a:bodyPr/>
          <a:lstStyle/>
          <a:p>
            <a:pPr marL="0" lvl="1" indent="0">
              <a:spcBef>
                <a:spcPct val="0"/>
              </a:spcBef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" y="1076960"/>
            <a:ext cx="10662920" cy="498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1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0"/>
            <a:ext cx="9931400" cy="59944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AIRAWAT-PSAI Cluster Partitions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629194"/>
              </p:ext>
            </p:extLst>
          </p:nvPr>
        </p:nvGraphicFramePr>
        <p:xfrm>
          <a:off x="1092200" y="2265681"/>
          <a:ext cx="9362440" cy="1747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520"/>
                <a:gridCol w="6471920"/>
              </a:tblGrid>
              <a:tr h="58250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Partition Name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82506">
                <a:tc>
                  <a:txBody>
                    <a:bodyPr/>
                    <a:lstStyle/>
                    <a:p>
                      <a:r>
                        <a:rPr lang="en-US" dirty="0" smtClean="0"/>
                        <a:t>dgxnp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Jobs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requiring access to the </a:t>
                      </a: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GPUs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addition to CPUs</a:t>
                      </a:r>
                      <a:endParaRPr lang="en-US" dirty="0"/>
                    </a:p>
                  </a:txBody>
                  <a:tcPr/>
                </a:tc>
              </a:tr>
              <a:tr h="582506">
                <a:tc>
                  <a:txBody>
                    <a:bodyPr/>
                    <a:lstStyle/>
                    <a:p>
                      <a:r>
                        <a:rPr lang="en-US" dirty="0" smtClean="0"/>
                        <a:t>cpup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Jobs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requiring access to </a:t>
                      </a: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CPUs 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GPUs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39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29921"/>
          </a:xfrm>
        </p:spPr>
        <p:txBody>
          <a:bodyPr/>
          <a:lstStyle/>
          <a:p>
            <a:r>
              <a:rPr lang="en-US" dirty="0" smtClean="0"/>
              <a:t>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Node States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27863"/>
              </p:ext>
            </p:extLst>
          </p:nvPr>
        </p:nvGraphicFramePr>
        <p:xfrm>
          <a:off x="838200" y="924561"/>
          <a:ext cx="10515600" cy="5215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160"/>
                <a:gridCol w="1808480"/>
                <a:gridCol w="6791960"/>
              </a:tblGrid>
              <a:tr h="46735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Code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Explanation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83473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node has been allocated to one or more jobs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83473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node is unavailable for use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21359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node is currently executing a job, but will not be allocated additional jobs</a:t>
                      </a:r>
                    </a:p>
                  </a:txBody>
                  <a:tcPr/>
                </a:tc>
              </a:tr>
              <a:tr h="483473">
                <a:tc>
                  <a:txBody>
                    <a:bodyPr/>
                    <a:lstStyle/>
                    <a:p>
                      <a:r>
                        <a:rPr lang="en-US" dirty="0" smtClean="0"/>
                        <a:t>drained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node is intentionally taken offline and not accepting new tasks.</a:t>
                      </a:r>
                      <a:endParaRPr lang="en-US" dirty="0"/>
                    </a:p>
                  </a:txBody>
                  <a:tcPr/>
                </a:tc>
              </a:tr>
              <a:tr h="483473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node is not allocated to any jobs and is available for use</a:t>
                      </a:r>
                    </a:p>
                  </a:txBody>
                  <a:tcPr/>
                </a:tc>
              </a:tr>
              <a:tr h="483473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node is currently in a reservation with a flag value of "maintenance"</a:t>
                      </a:r>
                    </a:p>
                  </a:txBody>
                  <a:tcPr/>
                </a:tc>
              </a:tr>
              <a:tr h="483473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node has some of its CPUs ALLOCATED while others are IDLE</a:t>
                      </a:r>
                    </a:p>
                  </a:txBody>
                  <a:tcPr/>
                </a:tc>
              </a:tr>
              <a:tr h="483473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reserved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node is in an advanced reservation and not generally available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30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478" y="0"/>
            <a:ext cx="10152321" cy="776177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Job Submission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120" y="1066801"/>
            <a:ext cx="10520680" cy="5110162"/>
          </a:xfrm>
        </p:spPr>
        <p:txBody>
          <a:bodyPr/>
          <a:lstStyle/>
          <a:p>
            <a:r>
              <a:rPr lang="en-US" sz="2400" dirty="0"/>
              <a:t>Users submit jobs to the SLURM system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Jobs specify resource requirements, like number of nodes, </a:t>
            </a:r>
            <a:r>
              <a:rPr lang="en-US" sz="2400" dirty="0" smtClean="0"/>
              <a:t>cores, and </a:t>
            </a:r>
            <a:r>
              <a:rPr lang="en-US" sz="2400" dirty="0"/>
              <a:t>expected runtime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SLURM queues the jobs and schedules them for execution based on availability and priorities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/>
              <a:t>Three commands are available for users to submit their jobs </a:t>
            </a:r>
            <a:r>
              <a:rPr lang="en-US" sz="2400" dirty="0" smtClean="0"/>
              <a:t>:</a:t>
            </a:r>
            <a:endParaRPr lang="en-US" sz="2400" dirty="0"/>
          </a:p>
          <a:p>
            <a:pPr lvl="1"/>
            <a:r>
              <a:rPr lang="en-US" dirty="0" smtClean="0"/>
              <a:t>sbatch</a:t>
            </a:r>
            <a:endParaRPr lang="en-US" dirty="0"/>
          </a:p>
          <a:p>
            <a:pPr lvl="1"/>
            <a:r>
              <a:rPr lang="en-US" dirty="0" smtClean="0"/>
              <a:t>salloc</a:t>
            </a:r>
          </a:p>
          <a:p>
            <a:pPr lvl="1"/>
            <a:r>
              <a:rPr lang="en-US" dirty="0" smtClean="0"/>
              <a:t>srun</a:t>
            </a:r>
          </a:p>
        </p:txBody>
      </p:sp>
    </p:spTree>
    <p:extLst>
      <p:ext uri="{BB962C8B-B14F-4D97-AF65-F5344CB8AC3E}">
        <p14:creationId xmlns:p14="http://schemas.microsoft.com/office/powerpoint/2010/main" val="267842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121"/>
            <a:ext cx="10515600" cy="589279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Slurm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Directives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940723"/>
              </p:ext>
            </p:extLst>
          </p:nvPr>
        </p:nvGraphicFramePr>
        <p:xfrm>
          <a:off x="436882" y="660400"/>
          <a:ext cx="11480799" cy="5890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694"/>
                <a:gridCol w="5440144"/>
                <a:gridCol w="4378961"/>
              </a:tblGrid>
              <a:tr h="37464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Directives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Syntax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55627"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#SBATCH --partition=partition_name OR #SBATCH –p partition_name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Specify the partition to submit the job.</a:t>
                      </a:r>
                      <a:endParaRPr lang="en-US" dirty="0"/>
                    </a:p>
                  </a:txBody>
                  <a:tcPr/>
                </a:tc>
              </a:tr>
              <a:tr h="655627">
                <a:tc>
                  <a:txBody>
                    <a:bodyPr/>
                    <a:lstStyle/>
                    <a:p>
                      <a:r>
                        <a:rPr lang="en-US" dirty="0" smtClean="0"/>
                        <a:t>Wall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#SBATCH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--time=days-hours:minutes:seconds OR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dirty="0" smtClean="0"/>
                        <a:t>#SBATCH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–t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days-hours:minutes:seconds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the maximum wall time for the job.</a:t>
                      </a:r>
                      <a:endParaRPr lang="en-US" dirty="0"/>
                    </a:p>
                  </a:txBody>
                  <a:tcPr/>
                </a:tc>
              </a:tr>
              <a:tr h="648706">
                <a:tc>
                  <a:txBody>
                    <a:bodyPr/>
                    <a:lstStyle/>
                    <a:p>
                      <a:r>
                        <a:rPr lang="en-US" dirty="0" smtClean="0"/>
                        <a:t>Node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#SBATCH --nodes=No_of_nodes OR #SBATCH -N No_of_nodes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compute nodes for the job.</a:t>
                      </a:r>
                      <a:endParaRPr lang="en-US" dirty="0"/>
                    </a:p>
                  </a:txBody>
                  <a:tcPr/>
                </a:tc>
              </a:tr>
              <a:tr h="374645">
                <a:tc>
                  <a:txBody>
                    <a:bodyPr/>
                    <a:lstStyle/>
                    <a:p>
                      <a:r>
                        <a:rPr lang="en-US" dirty="0" smtClean="0"/>
                        <a:t>Job 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#SBATCH --job-name=jobname OR #SBATCH –J jobname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a name for the job.</a:t>
                      </a:r>
                      <a:endParaRPr lang="en-US" dirty="0"/>
                    </a:p>
                  </a:txBody>
                  <a:tcPr/>
                </a:tc>
              </a:tr>
              <a:tr h="655627">
                <a:tc>
                  <a:txBody>
                    <a:bodyPr/>
                    <a:lstStyle/>
                    <a:p>
                      <a:r>
                        <a:rPr lang="en-US" dirty="0" smtClean="0"/>
                        <a:t>Total tasks count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#SBATCH --ntasks=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num_tasks</a:t>
                      </a:r>
                      <a:r>
                        <a:rPr lang="en-US" dirty="0" smtClean="0"/>
                        <a:t> OR #SBATCH -n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num_tasks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tasks (CPUs) required for the job.</a:t>
                      </a:r>
                      <a:endParaRPr lang="en-US" dirty="0"/>
                    </a:p>
                  </a:txBody>
                  <a:tcPr/>
                </a:tc>
              </a:tr>
              <a:tr h="655627">
                <a:tc>
                  <a:txBody>
                    <a:bodyPr/>
                    <a:lstStyle/>
                    <a:p>
                      <a:r>
                        <a:rPr lang="en-US" dirty="0" smtClean="0"/>
                        <a:t>Task per 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#SBATCH --ntasks-per-node=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tasks_per_node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tasks to be allocated per node.</a:t>
                      </a:r>
                      <a:endParaRPr lang="en-US" dirty="0"/>
                    </a:p>
                  </a:txBody>
                  <a:tcPr/>
                </a:tc>
              </a:tr>
              <a:tr h="655627">
                <a:tc>
                  <a:txBody>
                    <a:bodyPr/>
                    <a:lstStyle/>
                    <a:p>
                      <a:r>
                        <a:rPr lang="en-US" dirty="0" smtClean="0"/>
                        <a:t>CPU per</a:t>
                      </a:r>
                      <a:r>
                        <a:rPr lang="en-US" baseline="0" dirty="0" smtClean="0"/>
                        <a:t> 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#SBATCH --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-per-task=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number_of_cores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CPU cores required to each task of a job.</a:t>
                      </a:r>
                      <a:endParaRPr lang="en-US" dirty="0"/>
                    </a:p>
                  </a:txBody>
                  <a:tcPr/>
                </a:tc>
              </a:tr>
              <a:tr h="464809">
                <a:tc>
                  <a:txBody>
                    <a:bodyPr/>
                    <a:lstStyle/>
                    <a:p>
                      <a:r>
                        <a:rPr lang="en-US" dirty="0" smtClean="0"/>
                        <a:t>GPU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#SBATCH --gres=gpu:A100-SXM4:No_of_gpus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Request for specific GPU</a:t>
                      </a:r>
                      <a:endParaRPr lang="en-US" dirty="0"/>
                    </a:p>
                  </a:txBody>
                  <a:tcPr/>
                </a:tc>
              </a:tr>
              <a:tr h="374645">
                <a:tc>
                  <a:txBody>
                    <a:bodyPr/>
                    <a:lstStyle/>
                    <a:p>
                      <a:r>
                        <a:rPr lang="en-US" dirty="0" smtClean="0"/>
                        <a:t>Stderr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#SBATCH --error=job.%J.err   OR #SBATCH –e job.%J.err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 to redirect standard error.</a:t>
                      </a:r>
                      <a:endParaRPr lang="en-US" dirty="0"/>
                    </a:p>
                  </a:txBody>
                  <a:tcPr/>
                </a:tc>
              </a:tr>
              <a:tr h="374645">
                <a:tc>
                  <a:txBody>
                    <a:bodyPr/>
                    <a:lstStyle/>
                    <a:p>
                      <a:r>
                        <a:rPr lang="en-US" dirty="0" smtClean="0"/>
                        <a:t>Stdout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#SBATCH --output=job.%J.out OR #SBATCH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–o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job.%j.out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 to redirect standard output.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4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2001"/>
          </a:xfrm>
        </p:spPr>
        <p:txBody>
          <a:bodyPr/>
          <a:lstStyle/>
          <a:p>
            <a:r>
              <a:rPr lang="en-US" dirty="0" smtClean="0"/>
              <a:t>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sbatch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06120" y="953172"/>
            <a:ext cx="923036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B232C"/>
                </a:solidFill>
                <a:effectLst/>
              </a:rPr>
              <a:t>Submit a job script for remote execution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1B232C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B232C"/>
                </a:solidFill>
                <a:effectLst/>
              </a:rPr>
              <a:t>A job script is a special type of Bash script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1B232C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7323F"/>
                </a:solidFill>
                <a:effectLst/>
              </a:rPr>
              <a:t>sbatch –help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1B232C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rgbClr val="1B232C"/>
                </a:solidFill>
                <a:effectLst/>
                <a:hlinkClick r:id="rId2"/>
              </a:rPr>
              <a:t>https://slurm.schedmd.com/sbatch.html</a:t>
            </a:r>
            <a:endParaRPr kumimoji="0" lang="en-US" sz="2400" b="0" i="0" u="sng" strike="noStrike" cap="none" normalizeH="0" baseline="0" dirty="0" smtClean="0">
              <a:ln>
                <a:noFill/>
              </a:ln>
              <a:solidFill>
                <a:srgbClr val="1B232C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400" u="sng" dirty="0">
              <a:solidFill>
                <a:srgbClr val="1B232C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dirty="0" smtClean="0"/>
              <a:t>$sbatch job.sh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1B232C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65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112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  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9520"/>
            <a:ext cx="10515600" cy="4937443"/>
          </a:xfrm>
        </p:spPr>
        <p:txBody>
          <a:bodyPr/>
          <a:lstStyle/>
          <a:p>
            <a:r>
              <a:rPr lang="en-US" sz="2400" dirty="0"/>
              <a:t>Job Submission</a:t>
            </a:r>
          </a:p>
          <a:p>
            <a:r>
              <a:rPr lang="en-US" sz="2400" dirty="0"/>
              <a:t>Slurm Directives</a:t>
            </a:r>
          </a:p>
          <a:p>
            <a:r>
              <a:rPr lang="en-US" sz="2400" dirty="0"/>
              <a:t>Monitoring and Control</a:t>
            </a:r>
          </a:p>
          <a:p>
            <a:r>
              <a:rPr lang="en-US" sz="2400" dirty="0"/>
              <a:t>Job States</a:t>
            </a:r>
          </a:p>
          <a:p>
            <a:r>
              <a:rPr lang="en-US" sz="2400" dirty="0"/>
              <a:t>Job Pending Reasons</a:t>
            </a:r>
          </a:p>
          <a:p>
            <a:r>
              <a:rPr lang="en-US" sz="2400"/>
              <a:t>Job </a:t>
            </a:r>
            <a:r>
              <a:rPr lang="en-US" sz="2400" smtClean="0"/>
              <a:t>Control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3460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99440"/>
          </a:xfrm>
        </p:spPr>
        <p:txBody>
          <a:bodyPr/>
          <a:lstStyle/>
          <a:p>
            <a:r>
              <a:rPr lang="en-US" b="1" dirty="0" smtClean="0"/>
              <a:t>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Commonly used salloc/sbatch options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6295758"/>
              </p:ext>
            </p:extLst>
          </p:nvPr>
        </p:nvGraphicFramePr>
        <p:xfrm>
          <a:off x="477520" y="1412238"/>
          <a:ext cx="10464799" cy="4460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400"/>
                <a:gridCol w="5232400"/>
                <a:gridCol w="1777999"/>
              </a:tblGrid>
              <a:tr h="4628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1B232C"/>
                          </a:solidFill>
                          <a:effectLst/>
                          <a:latin typeface="Times New Roman" panose="02020603050405020304" pitchFamily="18" charset="0"/>
                        </a:rPr>
                        <a:t>Option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1B232C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1B232C"/>
                          </a:solidFill>
                          <a:effectLst/>
                          <a:latin typeface="Times New Roman" panose="02020603050405020304" pitchFamily="18" charset="0"/>
                        </a:rPr>
                        <a:t>Default values</a:t>
                      </a:r>
                    </a:p>
                  </a:txBody>
                  <a:tcPr marL="7620" marR="7620" marT="7620" marB="0" anchor="ctr"/>
                </a:tc>
              </a:tr>
              <a:tr h="46282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--nodes=&lt;number&gt;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compute nodes for the job.</a:t>
                      </a:r>
                      <a:endParaRPr lang="en-US" sz="2000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</a:tr>
              <a:tr h="77031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--ntasks=&lt;number&gt;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tasks (CPUs) required for the job.</a:t>
                      </a:r>
                      <a:endParaRPr lang="en-US" sz="2000" dirty="0" smtClean="0"/>
                    </a:p>
                    <a:p>
                      <a:pPr algn="l" fontAlgn="ctr"/>
                      <a:endParaRPr lang="en-US" sz="2000" b="0" i="0" u="none" strike="noStrike" dirty="0">
                        <a:solidFill>
                          <a:srgbClr val="1B232C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</a:tr>
              <a:tr h="115072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cpus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-per-task=&lt;number&gt;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CPU cores required to each task of a job.</a:t>
                      </a:r>
                      <a:endParaRPr lang="en-US" sz="2000" dirty="0" smtClean="0"/>
                    </a:p>
                    <a:p>
                      <a:pPr algn="l" fontAlgn="ctr"/>
                      <a:endParaRPr lang="en-US" sz="2000" b="0" i="0" u="none" strike="noStrike" dirty="0">
                        <a:solidFill>
                          <a:srgbClr val="1B232C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</a:tr>
              <a:tr h="46282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--time=&lt;D-HH:MM:SS&gt;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the maximum wall time for the job.</a:t>
                      </a:r>
                      <a:endParaRPr lang="en-US" sz="2000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01:00:00</a:t>
                      </a:r>
                    </a:p>
                  </a:txBody>
                  <a:tcPr marL="7620" marR="7620" marT="7620" marB="0" anchor="ctr"/>
                </a:tc>
              </a:tr>
              <a:tr h="115072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--partition=&lt;partition_name&gt;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Specify the partition to submit the job.</a:t>
                      </a:r>
                      <a:endParaRPr lang="en-US" sz="2000" dirty="0" smtClean="0"/>
                    </a:p>
                    <a:p>
                      <a:pPr algn="l" fontAlgn="ctr"/>
                      <a:endParaRPr lang="en-US" sz="2000" b="0" i="0" u="none" strike="noStrike" dirty="0">
                        <a:solidFill>
                          <a:srgbClr val="1B232C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dgxnp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5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0720"/>
          </a:xfrm>
        </p:spPr>
        <p:txBody>
          <a:bodyPr/>
          <a:lstStyle/>
          <a:p>
            <a:r>
              <a:rPr lang="en-US" b="1" dirty="0" smtClean="0"/>
              <a:t>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Job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limits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alibri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047750"/>
              </p:ext>
            </p:extLst>
          </p:nvPr>
        </p:nvGraphicFramePr>
        <p:xfrm>
          <a:off x="838200" y="1256662"/>
          <a:ext cx="10515600" cy="4128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4136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 dirty="0">
                          <a:solidFill>
                            <a:srgbClr val="1B232C"/>
                          </a:solidFill>
                          <a:effectLst/>
                          <a:latin typeface="Times New Roman" panose="02020603050405020304" pitchFamily="18" charset="0"/>
                        </a:rPr>
                        <a:t>Partition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 dirty="0">
                          <a:solidFill>
                            <a:srgbClr val="1B232C"/>
                          </a:solidFill>
                          <a:effectLst/>
                          <a:latin typeface="Times New Roman" panose="02020603050405020304" pitchFamily="18" charset="0"/>
                        </a:rPr>
                        <a:t>dgxnp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 dirty="0">
                          <a:solidFill>
                            <a:srgbClr val="1B232C"/>
                          </a:solidFill>
                          <a:effectLst/>
                          <a:latin typeface="Times New Roman" panose="02020603050405020304" pitchFamily="18" charset="0"/>
                        </a:rPr>
                        <a:t>cpup</a:t>
                      </a:r>
                    </a:p>
                  </a:txBody>
                  <a:tcPr marL="7620" marR="7620" marT="7620" marB="0" anchor="ctr"/>
                </a:tc>
              </a:tr>
              <a:tr h="4136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smtClean="0">
                          <a:solidFill>
                            <a:srgbClr val="1B232C"/>
                          </a:solidFill>
                          <a:effectLst/>
                          <a:latin typeface="+mn-lt"/>
                        </a:rPr>
                        <a:t>One Node</a:t>
                      </a:r>
                      <a:endParaRPr lang="en-US" sz="2400" b="0" i="0" u="none" strike="noStrike" dirty="0">
                        <a:solidFill>
                          <a:srgbClr val="1B232C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 GPUs, 192 core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64 cores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</a:tr>
              <a:tr h="4136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1B232C"/>
                          </a:solidFill>
                          <a:effectLst/>
                          <a:latin typeface="+mn-lt"/>
                        </a:rPr>
                        <a:t>number of nodes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40+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45+</a:t>
                      </a:r>
                    </a:p>
                  </a:txBody>
                  <a:tcPr marL="7620" marR="7620" marT="7620" marB="0" anchor="b"/>
                </a:tc>
              </a:tr>
              <a:tr h="4136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1B232C"/>
                          </a:solidFill>
                          <a:effectLst/>
                          <a:latin typeface="+mn-lt"/>
                        </a:rPr>
                        <a:t>number of </a:t>
                      </a:r>
                      <a:r>
                        <a:rPr lang="en-US" sz="2400" b="0" i="0" u="none" strike="noStrike" dirty="0" smtClean="0">
                          <a:solidFill>
                            <a:srgbClr val="1B232C"/>
                          </a:solidFill>
                          <a:effectLst/>
                          <a:latin typeface="+mn-lt"/>
                        </a:rPr>
                        <a:t>cpus</a:t>
                      </a:r>
                      <a:endParaRPr lang="en-US" sz="2400" b="0" i="0" u="none" strike="noStrike" dirty="0">
                        <a:solidFill>
                          <a:srgbClr val="1B232C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7680+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2048+</a:t>
                      </a:r>
                    </a:p>
                  </a:txBody>
                  <a:tcPr marL="7620" marR="7620" marT="7620" marB="0" anchor="b"/>
                </a:tc>
              </a:tr>
              <a:tr h="4136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1B232C"/>
                          </a:solidFill>
                          <a:effectLst/>
                          <a:latin typeface="+mn-lt"/>
                        </a:rPr>
                        <a:t>No of  GPUs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8188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1B232C"/>
                          </a:solidFill>
                          <a:effectLst/>
                          <a:latin typeface="+mn-lt"/>
                        </a:rPr>
                        <a:t>Maximum number of jobs running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</a:tr>
              <a:tr h="4136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1B232C"/>
                          </a:solidFill>
                          <a:effectLst/>
                          <a:latin typeface="+mn-lt"/>
                        </a:rPr>
                        <a:t>No of tasks per </a:t>
                      </a:r>
                      <a:r>
                        <a:rPr lang="en-US" sz="2400" b="0" i="0" u="none" strike="noStrike" dirty="0" smtClean="0">
                          <a:solidFill>
                            <a:srgbClr val="1B232C"/>
                          </a:solidFill>
                          <a:effectLst/>
                          <a:latin typeface="+mn-lt"/>
                        </a:rPr>
                        <a:t>node</a:t>
                      </a:r>
                      <a:endParaRPr lang="en-US" sz="2400" b="0" i="0" u="none" strike="noStrike" dirty="0">
                        <a:solidFill>
                          <a:srgbClr val="1B232C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64</a:t>
                      </a:r>
                    </a:p>
                  </a:txBody>
                  <a:tcPr marL="7620" marR="7620" marT="7620" marB="0" anchor="b"/>
                </a:tc>
              </a:tr>
              <a:tr h="4136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1B232C"/>
                          </a:solidFill>
                          <a:effectLst/>
                          <a:latin typeface="+mn-lt"/>
                        </a:rPr>
                        <a:t>No of GPUs per node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4136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smtClean="0">
                          <a:solidFill>
                            <a:srgbClr val="1B232C"/>
                          </a:solidFill>
                          <a:effectLst/>
                          <a:latin typeface="+mn-lt"/>
                        </a:rPr>
                        <a:t>Wall Time</a:t>
                      </a:r>
                      <a:endParaRPr lang="en-US" sz="2400" b="0" i="0" u="none" strike="noStrike" dirty="0">
                        <a:solidFill>
                          <a:srgbClr val="1B232C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days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 days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98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29920"/>
          </a:xfrm>
        </p:spPr>
        <p:txBody>
          <a:bodyPr/>
          <a:lstStyle/>
          <a:p>
            <a:r>
              <a:rPr lang="en-US" b="1" dirty="0" smtClean="0"/>
              <a:t>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Environment variables for sbatch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292802"/>
              </p:ext>
            </p:extLst>
          </p:nvPr>
        </p:nvGraphicFramePr>
        <p:xfrm>
          <a:off x="746760" y="1297305"/>
          <a:ext cx="105156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Variable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SLURM_JOB_ID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The ID of the job allocation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SLURM_JOB_NODELIST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List of nodes allocated to the job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SLURM_JOB_NUM_NODES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Total number of nodes in the job's resource allocation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SLURM_NTASKS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Number of tasks requested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SLURM_CPUS_PER_TASK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Number of CPUs requested per task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SLURM_SUBMIT_DIR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The directory from which sbatch was invoked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SLURM_ARRAY_TASK_ID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Job array ID (index) number</a:t>
                      </a: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54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92481"/>
          </a:xfrm>
        </p:spPr>
        <p:txBody>
          <a:bodyPr/>
          <a:lstStyle/>
          <a:p>
            <a:r>
              <a:rPr lang="en-US" dirty="0" smtClean="0"/>
              <a:t>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Sample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Batch Script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671064"/>
            <a:ext cx="11945073" cy="6065401"/>
          </a:xfrm>
        </p:spPr>
      </p:pic>
    </p:spTree>
    <p:extLst>
      <p:ext uri="{BB962C8B-B14F-4D97-AF65-F5344CB8AC3E}">
        <p14:creationId xmlns:p14="http://schemas.microsoft.com/office/powerpoint/2010/main" val="269938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50241"/>
          </a:xfrm>
        </p:spPr>
        <p:txBody>
          <a:bodyPr/>
          <a:lstStyle/>
          <a:p>
            <a:r>
              <a:rPr lang="en-US" dirty="0" smtClean="0"/>
              <a:t>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Job Submission Using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sbatch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60" y="1361440"/>
            <a:ext cx="8305800" cy="4704080"/>
          </a:xfrm>
        </p:spPr>
      </p:pic>
    </p:spTree>
    <p:extLst>
      <p:ext uri="{BB962C8B-B14F-4D97-AF65-F5344CB8AC3E}">
        <p14:creationId xmlns:p14="http://schemas.microsoft.com/office/powerpoint/2010/main" val="27617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2080"/>
            <a:ext cx="10515600" cy="457201"/>
          </a:xfrm>
        </p:spPr>
        <p:txBody>
          <a:bodyPr/>
          <a:lstStyle/>
          <a:p>
            <a:r>
              <a:rPr lang="en-US" dirty="0" smtClean="0"/>
              <a:t>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salloc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4200" y="952182"/>
            <a:ext cx="10607904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B232C"/>
                </a:solidFill>
                <a:effectLst/>
              </a:rPr>
              <a:t>Allocate resources for an interactive job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1B232C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B232C"/>
                </a:solidFill>
                <a:effectLst/>
              </a:rPr>
              <a:t>Useful for development and debugging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1B232C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B232C"/>
                </a:solidFill>
                <a:effectLst/>
              </a:rPr>
              <a:t>Similar options to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7323F"/>
                </a:solidFill>
                <a:effectLst/>
              </a:rPr>
              <a:t>sbatch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1B232C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7323F"/>
                </a:solidFill>
                <a:effectLst/>
              </a:rPr>
              <a:t>salloc --help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1B232C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rgbClr val="1B232C"/>
                </a:solidFill>
                <a:effectLst/>
                <a:hlinkClick r:id="rId2"/>
              </a:rPr>
              <a:t>https://slurm.schedmd.com/salloc.html</a:t>
            </a:r>
            <a:endParaRPr kumimoji="0" lang="en-US" sz="2400" b="0" i="0" u="sng" strike="noStrike" cap="none" normalizeH="0" baseline="0" dirty="0" smtClean="0">
              <a:ln>
                <a:noFill/>
              </a:ln>
              <a:solidFill>
                <a:srgbClr val="1B232C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1B232C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$ salloc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dirty="0">
                <a:solidFill>
                  <a:srgbClr val="000000"/>
                </a:solidFill>
              </a:rPr>
              <a:t>$ salloc --</a:t>
            </a:r>
            <a:r>
              <a:rPr lang="en-US" sz="2400" dirty="0" smtClean="0">
                <a:solidFill>
                  <a:srgbClr val="000000"/>
                </a:solidFill>
              </a:rPr>
              <a:t>nodes=1 </a:t>
            </a:r>
            <a:r>
              <a:rPr lang="en-US" sz="2400" dirty="0">
                <a:solidFill>
                  <a:srgbClr val="000000"/>
                </a:solidFill>
              </a:rPr>
              <a:t>--</a:t>
            </a:r>
            <a:r>
              <a:rPr lang="en-US" sz="2400" dirty="0" smtClean="0">
                <a:solidFill>
                  <a:srgbClr val="000000"/>
                </a:solidFill>
              </a:rPr>
              <a:t>ntasks-per-node=128 </a:t>
            </a:r>
            <a:r>
              <a:rPr lang="en-US" sz="2400" dirty="0">
                <a:solidFill>
                  <a:srgbClr val="000000"/>
                </a:solidFill>
              </a:rPr>
              <a:t>--</a:t>
            </a:r>
            <a:r>
              <a:rPr lang="en-US" sz="2400" dirty="0" smtClean="0">
                <a:solidFill>
                  <a:srgbClr val="000000"/>
                </a:solidFill>
              </a:rPr>
              <a:t>gres=gpu:A100-SXM4:8 </a:t>
            </a:r>
            <a:r>
              <a:rPr lang="en-US" sz="2400" dirty="0">
                <a:solidFill>
                  <a:srgbClr val="000000"/>
                </a:solidFill>
              </a:rPr>
              <a:t>--time=00:50:00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975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40081"/>
          </a:xfrm>
        </p:spPr>
        <p:txBody>
          <a:bodyPr/>
          <a:lstStyle/>
          <a:p>
            <a:r>
              <a:rPr lang="en-US" dirty="0" smtClean="0"/>
              <a:t>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salloc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0082"/>
            <a:ext cx="10515600" cy="5536882"/>
          </a:xfrm>
        </p:spPr>
        <p:txBody>
          <a:bodyPr/>
          <a:lstStyle/>
          <a:p>
            <a:r>
              <a:rPr lang="en-US" sz="2400" b="1" dirty="0"/>
              <a:t>salloc</a:t>
            </a:r>
            <a:r>
              <a:rPr lang="en-US" sz="2000" b="1" dirty="0"/>
              <a:t>:</a:t>
            </a:r>
            <a:r>
              <a:rPr lang="en-US" sz="2000" dirty="0"/>
              <a:t> Command used to obtain an interactive allocation of resources in Slurm, allowing users to execute commands directly on allocated nodes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" y="1351280"/>
            <a:ext cx="10474960" cy="500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5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28320"/>
          </a:xfrm>
        </p:spPr>
        <p:txBody>
          <a:bodyPr/>
          <a:lstStyle/>
          <a:p>
            <a:r>
              <a:rPr lang="en-US" dirty="0" smtClean="0"/>
              <a:t>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srun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97840" y="951122"/>
            <a:ext cx="1085596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B232C"/>
                </a:solidFill>
                <a:effectLst/>
                <a:latin typeface="Noto Sans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B232C"/>
                </a:solidFill>
                <a:effectLst/>
              </a:rPr>
              <a:t>Launch parallel tasks (job steps) for MPI jobs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1B232C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B232C"/>
                </a:solidFill>
                <a:effectLst/>
              </a:rPr>
              <a:t> Can also be used for job packing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400" dirty="0">
              <a:solidFill>
                <a:srgbClr val="1B232C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sz="2400" dirty="0">
                <a:solidFill>
                  <a:srgbClr val="1B232C"/>
                </a:solidFill>
              </a:rPr>
              <a:t>srun is used for interactively debugging parallel or multi-node programs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1B232C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1B232C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7323F"/>
                </a:solidFill>
                <a:effectLst/>
              </a:rPr>
              <a:t> srun --help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1B232C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rgbClr val="1B232C"/>
                </a:solidFill>
                <a:effectLst/>
                <a:hlinkClick r:id="rId2"/>
              </a:rPr>
              <a:t> https://slurm.schedmd.com/srun.html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1B232C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78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38480"/>
          </a:xfrm>
        </p:spPr>
        <p:txBody>
          <a:bodyPr/>
          <a:lstStyle/>
          <a:p>
            <a:r>
              <a:rPr lang="en-US" dirty="0" smtClean="0"/>
              <a:t>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srun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650240"/>
            <a:ext cx="10515600" cy="5526723"/>
          </a:xfrm>
        </p:spPr>
        <p:txBody>
          <a:bodyPr/>
          <a:lstStyle/>
          <a:p>
            <a:r>
              <a:rPr lang="en-US" sz="2400" dirty="0" smtClean="0"/>
              <a:t>When resources are explicitly mentioned.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" y="1198880"/>
            <a:ext cx="10694670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09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89281"/>
          </a:xfrm>
        </p:spPr>
        <p:txBody>
          <a:bodyPr/>
          <a:lstStyle/>
          <a:p>
            <a:r>
              <a:rPr lang="en-US" dirty="0" smtClean="0"/>
              <a:t>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srun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/>
          <a:lstStyle/>
          <a:p>
            <a:r>
              <a:rPr lang="en-US" sz="2400" dirty="0" smtClean="0"/>
              <a:t>When resources are not mentioned while submitting the job.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0" y="1274604"/>
            <a:ext cx="9227820" cy="4902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0" y="1284763"/>
            <a:ext cx="9227820" cy="490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4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1041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 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SLURM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4240"/>
            <a:ext cx="10515600" cy="527272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792480"/>
            <a:ext cx="8524240" cy="498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7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440" y="0"/>
            <a:ext cx="10246360" cy="56896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Monitoring and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510520" cy="4023361"/>
          </a:xfrm>
        </p:spPr>
        <p:txBody>
          <a:bodyPr/>
          <a:lstStyle/>
          <a:p>
            <a:r>
              <a:rPr lang="en-US" dirty="0"/>
              <a:t>SLURM provides tools to monitor job status, resource usage, and cluster health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Users can check job status using commands like squeue or sacct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Administrators can manage the cluster, modify policies, and control job execution.</a:t>
            </a:r>
          </a:p>
        </p:txBody>
      </p:sp>
    </p:spTree>
    <p:extLst>
      <p:ext uri="{BB962C8B-B14F-4D97-AF65-F5344CB8AC3E}">
        <p14:creationId xmlns:p14="http://schemas.microsoft.com/office/powerpoint/2010/main" val="61149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880" y="-71119"/>
            <a:ext cx="10154920" cy="75184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squeue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520" y="833120"/>
            <a:ext cx="10368280" cy="5343843"/>
          </a:xfrm>
        </p:spPr>
        <p:txBody>
          <a:bodyPr/>
          <a:lstStyle/>
          <a:p>
            <a:pPr lvl="0"/>
            <a:r>
              <a:rPr lang="en-US" sz="2400" dirty="0"/>
              <a:t>squeue is used to monitor the status of jobs in the Slurm job </a:t>
            </a:r>
            <a:r>
              <a:rPr lang="en-US" sz="2400" dirty="0" smtClean="0"/>
              <a:t>queue</a:t>
            </a:r>
          </a:p>
          <a:p>
            <a:pPr lvl="0"/>
            <a:r>
              <a:rPr lang="en-US" sz="2400" b="1" dirty="0" smtClean="0"/>
              <a:t>Syntax</a:t>
            </a:r>
            <a:r>
              <a:rPr lang="en-US" sz="2400" b="1" dirty="0"/>
              <a:t>:</a:t>
            </a:r>
            <a:r>
              <a:rPr lang="en-US" sz="2400" dirty="0"/>
              <a:t> squeue [options]</a:t>
            </a:r>
          </a:p>
          <a:p>
            <a:pPr lvl="0"/>
            <a:r>
              <a:rPr lang="en-US" sz="2400" b="1" dirty="0" smtClean="0"/>
              <a:t>Examples:</a:t>
            </a:r>
          </a:p>
          <a:p>
            <a:pPr marL="685800" lvl="2">
              <a:spcBef>
                <a:spcPts val="1000"/>
              </a:spcBef>
            </a:pPr>
            <a:r>
              <a:rPr lang="en-US" b="1" dirty="0" smtClean="0"/>
              <a:t>squeue:</a:t>
            </a:r>
            <a:r>
              <a:rPr lang="en-US" dirty="0" smtClean="0"/>
              <a:t> Show the status of all jobs in the queue.</a:t>
            </a:r>
          </a:p>
          <a:p>
            <a:pPr marL="685800" lvl="2">
              <a:spcBef>
                <a:spcPts val="1000"/>
              </a:spcBef>
            </a:pPr>
            <a:r>
              <a:rPr lang="en-US" b="1" dirty="0" smtClean="0"/>
              <a:t>squeue </a:t>
            </a:r>
            <a:r>
              <a:rPr lang="en-US" b="1" dirty="0"/>
              <a:t>-u username: </a:t>
            </a:r>
            <a:r>
              <a:rPr lang="en-US" dirty="0"/>
              <a:t>Display jobs for a specific user</a:t>
            </a:r>
            <a:r>
              <a:rPr lang="en-US" dirty="0" smtClean="0"/>
              <a:t>.</a:t>
            </a:r>
          </a:p>
          <a:p>
            <a:pPr marL="685800" lvl="2">
              <a:spcBef>
                <a:spcPts val="1000"/>
              </a:spcBef>
            </a:pPr>
            <a:endParaRPr lang="en-US" dirty="0"/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80" y="3365183"/>
            <a:ext cx="959104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0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21360"/>
          </a:xfrm>
        </p:spPr>
        <p:txBody>
          <a:bodyPr/>
          <a:lstStyle/>
          <a:p>
            <a:r>
              <a:rPr lang="en-US" dirty="0" smtClean="0"/>
              <a:t>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Job States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145116"/>
              </p:ext>
            </p:extLst>
          </p:nvPr>
        </p:nvGraphicFramePr>
        <p:xfrm>
          <a:off x="838200" y="944563"/>
          <a:ext cx="987044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360"/>
                <a:gridCol w="1595120"/>
                <a:gridCol w="61569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Status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Code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</a:rPr>
                        <a:t>Explanation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1920" marR="121920" marT="60960" marB="60960" anchor="ctr"/>
                </a:tc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sz="2400" dirty="0">
                          <a:effectLst/>
                        </a:rPr>
                        <a:t>COMPLETED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</a:rPr>
                        <a:t>CD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</a:rPr>
                        <a:t>The job has completed successfully.</a:t>
                      </a:r>
                    </a:p>
                  </a:txBody>
                  <a:tcPr marL="121920" marR="121920" marT="60960" marB="60960" anchor="ctr"/>
                </a:tc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sz="2400" dirty="0">
                          <a:effectLst/>
                        </a:rPr>
                        <a:t>COMPLETING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</a:rPr>
                        <a:t>CG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</a:rPr>
                        <a:t>The job is finishing but some processes are still active.</a:t>
                      </a:r>
                    </a:p>
                  </a:txBody>
                  <a:tcPr marL="121920" marR="121920" marT="60960" marB="60960" anchor="ctr"/>
                </a:tc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sz="2400" dirty="0">
                          <a:effectLst/>
                        </a:rPr>
                        <a:t>FAILED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</a:rPr>
                        <a:t>F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</a:rPr>
                        <a:t>The job terminated with a non-zero exit code and failed to execute.</a:t>
                      </a:r>
                    </a:p>
                  </a:txBody>
                  <a:tcPr marL="121920" marR="121920" marT="60960" marB="60960" anchor="ctr"/>
                </a:tc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sz="2400" dirty="0">
                          <a:effectLst/>
                        </a:rPr>
                        <a:t>PENDING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</a:rPr>
                        <a:t>PD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dirty="0">
                          <a:effectLst/>
                        </a:rPr>
                        <a:t>The job is waiting for resource allocation. It will eventually run.</a:t>
                      </a:r>
                    </a:p>
                  </a:txBody>
                  <a:tcPr marL="121920" marR="121920" marT="60960" marB="60960" anchor="ctr"/>
                </a:tc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sz="2400" dirty="0">
                          <a:effectLst/>
                        </a:rPr>
                        <a:t>RUNNING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</a:rPr>
                        <a:t>R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dirty="0">
                          <a:effectLst/>
                        </a:rPr>
                        <a:t>The job currently is allocated to a node and is running.</a:t>
                      </a: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59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760" y="81281"/>
            <a:ext cx="9972040" cy="57912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Job Pending Reasons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844052"/>
              </p:ext>
            </p:extLst>
          </p:nvPr>
        </p:nvGraphicFramePr>
        <p:xfrm>
          <a:off x="716280" y="1006475"/>
          <a:ext cx="105156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8920"/>
                <a:gridCol w="7726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Reason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Explanation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job is waiting for resources to become available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Priority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or more higher priority jobs exist for this partition or advanced reservation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ReqNodeNotAvail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 node specifically required by the job is not currently available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InvalidAccount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project account is invalid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Job Dependencies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job has dependencies on other jobs that are still running or pending.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Limit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job's requested time exceeds the available time on the cluster or the limit set.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46405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 Maintenance</a:t>
                      </a:r>
                    </a:p>
                    <a:p>
                      <a:pPr fontAlgn="base"/>
                      <a:endParaRPr lang="en-US" sz="2000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cluster is undergoing maintenance, and no jobs can run during this time.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Fair Share Policy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User's fair share of cluster resources has been consumed, causing a delay in execution.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8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040" y="1"/>
            <a:ext cx="10144760" cy="64008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scontrol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200" y="792480"/>
            <a:ext cx="10388600" cy="5384483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" y="863600"/>
            <a:ext cx="10312400" cy="546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3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601"/>
            <a:ext cx="10515600" cy="487680"/>
          </a:xfrm>
        </p:spPr>
        <p:txBody>
          <a:bodyPr/>
          <a:lstStyle/>
          <a:p>
            <a:r>
              <a:rPr lang="en-US" dirty="0" smtClean="0"/>
              <a:t>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scancel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26440" y="1004654"/>
            <a:ext cx="7099892" cy="46115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B232C"/>
                </a:solidFill>
                <a:effectLst/>
              </a:rPr>
              <a:t>Cancel pending or running jobs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1B232C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7323F"/>
                </a:solidFill>
                <a:effectLst/>
              </a:rPr>
              <a:t> scancel --help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1B232C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rgbClr val="1B232C"/>
                </a:solidFill>
                <a:effectLst/>
                <a:hlinkClick r:id="rId2"/>
              </a:rPr>
              <a:t>https://slurm.schedmd.com/scancel.html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1B232C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rgbClr val="1B232C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cs typeface="Times New Roman" panose="02020603050405020304" pitchFamily="18" charset="0"/>
              </a:rPr>
              <a:t>Syntax</a:t>
            </a:r>
            <a:r>
              <a:rPr lang="en-US" sz="2400" b="1" dirty="0">
                <a:cs typeface="Times New Roman" panose="02020603050405020304" pitchFamily="18" charset="0"/>
              </a:rPr>
              <a:t>:</a:t>
            </a:r>
            <a:r>
              <a:rPr lang="en-US" sz="2400" dirty="0">
                <a:cs typeface="Times New Roman" panose="02020603050405020304" pitchFamily="18" charset="0"/>
              </a:rPr>
              <a:t> scancel </a:t>
            </a:r>
            <a:r>
              <a:rPr lang="en-US" sz="2400" dirty="0" smtClean="0">
                <a:cs typeface="Times New Roman" panose="02020603050405020304" pitchFamily="18" charset="0"/>
              </a:rPr>
              <a:t>job_id</a:t>
            </a:r>
          </a:p>
          <a:p>
            <a:pPr marL="0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cs typeface="Times New Roman" panose="02020603050405020304" pitchFamily="18" charset="0"/>
              </a:rPr>
              <a:t>Examples</a:t>
            </a:r>
            <a:r>
              <a:rPr lang="en-US" sz="2400" b="1" dirty="0" smtClean="0"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b="1" dirty="0" smtClean="0">
                <a:cs typeface="Times New Roman" panose="02020603050405020304" pitchFamily="18" charset="0"/>
              </a:rPr>
              <a:t>scancel </a:t>
            </a:r>
            <a:r>
              <a:rPr lang="en-US" sz="2400" b="1" dirty="0">
                <a:cs typeface="Times New Roman" panose="02020603050405020304" pitchFamily="18" charset="0"/>
              </a:rPr>
              <a:t>12345: </a:t>
            </a:r>
            <a:r>
              <a:rPr lang="en-US" sz="2400" dirty="0">
                <a:cs typeface="Times New Roman" panose="02020603050405020304" pitchFamily="18" charset="0"/>
              </a:rPr>
              <a:t>Cancel a job with the specified job ID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b="1" dirty="0" smtClean="0">
                <a:cs typeface="Times New Roman" panose="02020603050405020304" pitchFamily="18" charset="0"/>
              </a:rPr>
              <a:t>scancel </a:t>
            </a:r>
            <a:r>
              <a:rPr lang="en-US" sz="2400" b="1" dirty="0">
                <a:cs typeface="Times New Roman" panose="02020603050405020304" pitchFamily="18" charset="0"/>
              </a:rPr>
              <a:t>–u username: </a:t>
            </a:r>
            <a:r>
              <a:rPr lang="en-US" sz="2400" dirty="0">
                <a:cs typeface="Times New Roman" panose="02020603050405020304" pitchFamily="18" charset="0"/>
              </a:rPr>
              <a:t>Cancel all jobs for a specific user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028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880" y="0"/>
            <a:ext cx="10154920" cy="792481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scancel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720" y="792481"/>
            <a:ext cx="10419080" cy="5384482"/>
          </a:xfrm>
        </p:spPr>
        <p:txBody>
          <a:bodyPr/>
          <a:lstStyle/>
          <a:p>
            <a:pPr marL="0" lv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30" y="1584962"/>
            <a:ext cx="9569450" cy="401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9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60400"/>
          </a:xfrm>
        </p:spPr>
        <p:txBody>
          <a:bodyPr/>
          <a:lstStyle/>
          <a:p>
            <a:r>
              <a:rPr lang="en-US" dirty="0" smtClean="0"/>
              <a:t>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Monitoring Jobs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16280" y="1780332"/>
            <a:ext cx="794345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F"/>
                </a:solidFill>
                <a:effectLst/>
              </a:rPr>
              <a:t>sacct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B232C"/>
                </a:solidFill>
                <a:effectLst/>
              </a:rPr>
              <a:t> — view information about current or past jobs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1B232C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dirty="0">
                <a:solidFill>
                  <a:srgbClr val="27323F"/>
                </a:solidFill>
              </a:rPr>
              <a:t>sstat</a:t>
            </a:r>
            <a:r>
              <a:rPr lang="en-US" dirty="0">
                <a:solidFill>
                  <a:srgbClr val="1B232C"/>
                </a:solidFill>
              </a:rPr>
              <a:t> — view job status for currently running job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1B232C"/>
              </a:solidFill>
              <a:effectLst/>
              <a:latin typeface="Noto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44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70561"/>
          </a:xfrm>
        </p:spPr>
        <p:txBody>
          <a:bodyPr/>
          <a:lstStyle/>
          <a:p>
            <a:r>
              <a:rPr lang="en-US" dirty="0" smtClean="0"/>
              <a:t>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sacct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70840" y="915632"/>
            <a:ext cx="10345909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B232C"/>
                </a:solidFill>
                <a:effectLst/>
                <a:latin typeface="Noto Sans"/>
              </a:rPr>
              <a:t>Display accounting information for jobs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1B232C"/>
              </a:solidFill>
              <a:effectLst/>
              <a:latin typeface="Noto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7323F"/>
                </a:solidFill>
                <a:effectLst/>
                <a:latin typeface="var(--code-font-family)"/>
              </a:rPr>
              <a:t>sacct –help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1B232C"/>
              </a:solidFill>
              <a:effectLst/>
              <a:latin typeface="Noto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rgbClr val="1B232C"/>
                </a:solidFill>
                <a:effectLst/>
                <a:latin typeface="Noto Sans"/>
                <a:hlinkClick r:id="rId2"/>
              </a:rPr>
              <a:t>https://slurm.schedmd.com/sacct.html</a:t>
            </a:r>
            <a:endParaRPr kumimoji="0" lang="en-US" sz="2400" b="0" i="0" u="sng" strike="noStrike" cap="none" normalizeH="0" baseline="0" dirty="0" smtClean="0">
              <a:ln>
                <a:noFill/>
              </a:ln>
              <a:solidFill>
                <a:srgbClr val="1B232C"/>
              </a:solidFill>
              <a:effectLst/>
              <a:latin typeface="Noto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1B232C"/>
              </a:solidFill>
              <a:effectLst/>
              <a:latin typeface="Noto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$ sacct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ar(-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$ sacct -j &lt;job_id&gt;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ar(--code-font-family)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$</a:t>
            </a:r>
            <a:r>
              <a:rPr lang="en-US" sz="2400" dirty="0" smtClean="0">
                <a:solidFill>
                  <a:srgbClr val="000000"/>
                </a:solidFill>
                <a:latin typeface="var(--code-font-family)"/>
              </a:rPr>
              <a:t>sacct </a:t>
            </a:r>
            <a:r>
              <a:rPr lang="en-US" sz="2400" dirty="0">
                <a:solidFill>
                  <a:srgbClr val="000000"/>
                </a:solidFill>
                <a:latin typeface="var(--code-font-family)"/>
              </a:rPr>
              <a:t>-j 158243 --format=</a:t>
            </a:r>
            <a:r>
              <a:rPr lang="en-US" sz="2400" dirty="0" err="1">
                <a:solidFill>
                  <a:srgbClr val="000000"/>
                </a:solidFill>
                <a:latin typeface="var(--code-font-family)"/>
              </a:rPr>
              <a:t>JobID,JobName,Start,End,CPUTime,AllocTRES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0" y="0"/>
            <a:ext cx="10165080" cy="57912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sacct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760" y="741680"/>
            <a:ext cx="10480040" cy="5435283"/>
          </a:xfrm>
        </p:spPr>
        <p:txBody>
          <a:bodyPr/>
          <a:lstStyle/>
          <a:p>
            <a:pPr marL="45720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0" y="1178561"/>
            <a:ext cx="9550400" cy="499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9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41679"/>
          </a:xfrm>
        </p:spPr>
        <p:txBody>
          <a:bodyPr/>
          <a:lstStyle/>
          <a:p>
            <a:r>
              <a:rPr lang="en-US" dirty="0" smtClean="0"/>
              <a:t> 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Introduction: Batch System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5520"/>
            <a:ext cx="10515600" cy="5191443"/>
          </a:xfrm>
        </p:spPr>
        <p:txBody>
          <a:bodyPr/>
          <a:lstStyle/>
          <a:p>
            <a:r>
              <a:rPr lang="en-US" sz="2400" b="1" dirty="0"/>
              <a:t>Batch processing</a:t>
            </a:r>
            <a:r>
              <a:rPr lang="en-US" sz="2200" dirty="0"/>
              <a:t> </a:t>
            </a:r>
            <a:r>
              <a:rPr lang="en-US" sz="2400" dirty="0"/>
              <a:t>is the execution of a series of jobs in a </a:t>
            </a:r>
            <a:r>
              <a:rPr lang="en-US" sz="2400" dirty="0">
                <a:hlinkClick r:id="rId2" tooltip="Computer program"/>
              </a:rPr>
              <a:t>program</a:t>
            </a:r>
            <a:r>
              <a:rPr lang="en-US" sz="2400" dirty="0"/>
              <a:t> on a </a:t>
            </a:r>
            <a:r>
              <a:rPr lang="en-US" sz="2400" dirty="0">
                <a:hlinkClick r:id="rId3" tooltip="Computer"/>
              </a:rPr>
              <a:t>computer</a:t>
            </a:r>
            <a:r>
              <a:rPr lang="en-US" sz="2400" dirty="0"/>
              <a:t> without manual intervention (</a:t>
            </a:r>
            <a:r>
              <a:rPr lang="en-US" sz="2400" dirty="0">
                <a:hlinkClick r:id="rId4" tooltip="Non-interactive"/>
              </a:rPr>
              <a:t>non-interactive</a:t>
            </a:r>
            <a:r>
              <a:rPr lang="en-US" sz="2400" dirty="0"/>
              <a:t>).</a:t>
            </a:r>
          </a:p>
          <a:p>
            <a:endParaRPr lang="en-US" sz="2200" dirty="0"/>
          </a:p>
          <a:p>
            <a:r>
              <a:rPr lang="en-US" sz="2400" dirty="0"/>
              <a:t>The term originated in the days when </a:t>
            </a:r>
            <a:r>
              <a:rPr lang="en-US" sz="2400" dirty="0">
                <a:hlinkClick r:id="rId5"/>
              </a:rPr>
              <a:t>users</a:t>
            </a:r>
            <a:r>
              <a:rPr lang="en-US" sz="2400" dirty="0"/>
              <a:t> entered </a:t>
            </a:r>
            <a:r>
              <a:rPr lang="en-US" sz="2400" dirty="0">
                <a:hlinkClick r:id="rId6"/>
              </a:rPr>
              <a:t>programs</a:t>
            </a:r>
            <a:r>
              <a:rPr lang="en-US" sz="2400" dirty="0"/>
              <a:t> on punch cards. They would give a batch of these programmed cards to the </a:t>
            </a:r>
            <a:r>
              <a:rPr lang="en-US" sz="2400" dirty="0">
                <a:hlinkClick r:id="rId7"/>
              </a:rPr>
              <a:t>system</a:t>
            </a:r>
            <a:r>
              <a:rPr lang="en-US" sz="2400" dirty="0"/>
              <a:t> </a:t>
            </a:r>
            <a:r>
              <a:rPr lang="en-US" sz="2400" dirty="0">
                <a:hlinkClick r:id="rId8"/>
              </a:rPr>
              <a:t>operator</a:t>
            </a:r>
            <a:r>
              <a:rPr lang="en-US" sz="2400" dirty="0"/>
              <a:t>, who would feed them into the </a:t>
            </a:r>
            <a:r>
              <a:rPr lang="en-US" sz="2400" dirty="0">
                <a:hlinkClick r:id="rId9"/>
              </a:rPr>
              <a:t>computer</a:t>
            </a:r>
            <a:r>
              <a:rPr lang="en-US" sz="2400" dirty="0"/>
              <a:t>.</a:t>
            </a:r>
          </a:p>
          <a:p>
            <a:endParaRPr lang="en-US" sz="2200" dirty="0"/>
          </a:p>
          <a:p>
            <a:r>
              <a:rPr lang="en-US" sz="2400" dirty="0"/>
              <a:t>Batch scheduling system (HPC-AI Cluster)</a:t>
            </a:r>
          </a:p>
          <a:p>
            <a:pPr lvl="1"/>
            <a:r>
              <a:rPr lang="en-US" dirty="0"/>
              <a:t>Resource management </a:t>
            </a:r>
          </a:p>
          <a:p>
            <a:pPr lvl="1"/>
            <a:r>
              <a:rPr lang="en-US" dirty="0"/>
              <a:t>Scheduler 						</a:t>
            </a:r>
          </a:p>
          <a:p>
            <a:pPr lvl="1"/>
            <a:r>
              <a:rPr lang="en-US" dirty="0"/>
              <a:t>Usage accounting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360" y="3140508"/>
            <a:ext cx="5415929" cy="271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7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21361"/>
          </a:xfrm>
        </p:spPr>
        <p:txBody>
          <a:bodyPr/>
          <a:lstStyle/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sacct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3360"/>
            <a:ext cx="10515600" cy="3334928"/>
          </a:xfrm>
        </p:spPr>
      </p:pic>
    </p:spTree>
    <p:extLst>
      <p:ext uri="{BB962C8B-B14F-4D97-AF65-F5344CB8AC3E}">
        <p14:creationId xmlns:p14="http://schemas.microsoft.com/office/powerpoint/2010/main" val="105985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121"/>
            <a:ext cx="10515600" cy="109728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   Job Control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/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4240"/>
            <a:ext cx="10515600" cy="527272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dirty="0"/>
              <a:t>scontrol hold job </a:t>
            </a:r>
            <a:r>
              <a:rPr lang="en-US" sz="2400" dirty="0"/>
              <a:t>command allows users to place a submitted job on hold.</a:t>
            </a:r>
          </a:p>
          <a:p>
            <a:pPr marL="0" indent="0">
              <a:buNone/>
            </a:pPr>
            <a:r>
              <a:rPr lang="en-US" sz="2400" dirty="0" smtClean="0"/>
              <a:t>Syntax</a:t>
            </a:r>
            <a:r>
              <a:rPr lang="en-US" sz="2400" dirty="0"/>
              <a:t>: </a:t>
            </a:r>
            <a:r>
              <a:rPr lang="en-US" sz="2400" b="1" dirty="0"/>
              <a:t>scontrol hold job_id</a:t>
            </a:r>
          </a:p>
          <a:p>
            <a:pPr marL="0" indent="0">
              <a:buNone/>
            </a:pPr>
            <a:r>
              <a:rPr lang="en-US" sz="2400" dirty="0"/>
              <a:t>Examples:</a:t>
            </a:r>
          </a:p>
          <a:p>
            <a:pPr marL="0" indent="0">
              <a:buNone/>
            </a:pPr>
            <a:r>
              <a:rPr lang="en-US" sz="2400" b="1" dirty="0" smtClean="0"/>
              <a:t>$ scontrol </a:t>
            </a:r>
            <a:r>
              <a:rPr lang="en-US" sz="2400" b="1" dirty="0"/>
              <a:t>hold 158436</a:t>
            </a:r>
            <a:r>
              <a:rPr lang="en-US" sz="2400" dirty="0"/>
              <a:t>: Holds a job with the specified job ID.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" y="3003662"/>
            <a:ext cx="10058400" cy="248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7465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57776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   Job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Control: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5200"/>
            <a:ext cx="10515600" cy="52117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scontrol release job command removes the hold state from a job, allowing it to start its execution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Syntax</a:t>
            </a:r>
            <a:r>
              <a:rPr lang="en-US" sz="2400" b="1" dirty="0"/>
              <a:t>: scontrol release job_id</a:t>
            </a:r>
          </a:p>
          <a:p>
            <a:pPr marL="0" indent="0">
              <a:buNone/>
            </a:pPr>
            <a:r>
              <a:rPr lang="en-US" sz="2400" b="1" dirty="0"/>
              <a:t>Examples:</a:t>
            </a:r>
          </a:p>
          <a:p>
            <a:pPr marL="0" indent="0">
              <a:buNone/>
            </a:pPr>
            <a:r>
              <a:rPr lang="en-US" sz="2400" b="1" dirty="0" smtClean="0"/>
              <a:t>$ scontrol </a:t>
            </a:r>
            <a:r>
              <a:rPr lang="en-US" sz="2400" b="1" dirty="0"/>
              <a:t>release 158436</a:t>
            </a:r>
            <a:r>
              <a:rPr lang="en-US" sz="2400" dirty="0"/>
              <a:t>: Releases the job held with the specified job ID.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" y="2692543"/>
            <a:ext cx="10058400" cy="32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7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" r="217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19632" y="3685014"/>
            <a:ext cx="3185944" cy="400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8" rIns="91426" bIns="45718">
            <a:spAutoFit/>
          </a:bodyPr>
          <a:lstStyle/>
          <a:p>
            <a:pPr algn="ctr" defTabSz="457119">
              <a:defRPr/>
            </a:pPr>
            <a:r>
              <a:rPr lang="en-US" altLang="en-US" sz="2000" b="1" dirty="0">
                <a:solidFill>
                  <a:srgbClr val="003399"/>
                </a:solidFill>
                <a:latin typeface="Monotype Corsiva" pitchFamily="66" charset="0"/>
              </a:rPr>
              <a:t>Thank You !</a:t>
            </a:r>
          </a:p>
        </p:txBody>
      </p:sp>
      <p:pic>
        <p:nvPicPr>
          <p:cNvPr id="2" name="Picture 1" descr="NVIDIA logo horizontal format">
            <a:extLst>
              <a:ext uri="{FF2B5EF4-FFF2-40B4-BE49-F238E27FC236}">
                <a16:creationId xmlns:a16="http://schemas.microsoft.com/office/drawing/2014/main" xmlns="" id="{D6963522-DCB8-D193-8B61-D05B8E20AFA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44" y="287242"/>
            <a:ext cx="1719838" cy="1035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45F2596-C8C8-43D9-A709-50D9408CC2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107" y="85564"/>
            <a:ext cx="1226941" cy="1182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102E471-AAC7-4798-AE90-26A82F7FF0D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2" y="6113721"/>
            <a:ext cx="1477665" cy="63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7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11201"/>
          </a:xfrm>
        </p:spPr>
        <p:txBody>
          <a:bodyPr/>
          <a:lstStyle/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Terminologies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8240"/>
            <a:ext cx="10515600" cy="5018723"/>
          </a:xfrm>
        </p:spPr>
        <p:txBody>
          <a:bodyPr/>
          <a:lstStyle/>
          <a:p>
            <a:r>
              <a:rPr lang="en-US" sz="2400" b="1" dirty="0"/>
              <a:t>C</a:t>
            </a:r>
            <a:r>
              <a:rPr lang="en-US" sz="2400" b="1" dirty="0" smtClean="0"/>
              <a:t>ompute </a:t>
            </a:r>
            <a:r>
              <a:rPr lang="en-US" sz="2400" b="1" dirty="0"/>
              <a:t>N</a:t>
            </a:r>
            <a:r>
              <a:rPr lang="en-US" sz="2400" b="1" dirty="0" smtClean="0"/>
              <a:t>ode: </a:t>
            </a:r>
            <a:r>
              <a:rPr lang="en-US" sz="2400" dirty="0" smtClean="0"/>
              <a:t>individual </a:t>
            </a:r>
            <a:r>
              <a:rPr lang="en-US" sz="2400" dirty="0"/>
              <a:t>computer with certain specs (CPUs, RAM, etc.)</a:t>
            </a:r>
          </a:p>
          <a:p>
            <a:r>
              <a:rPr lang="en-US" sz="2400" b="1" dirty="0"/>
              <a:t>login </a:t>
            </a:r>
            <a:r>
              <a:rPr lang="en-US" sz="2400" b="1" dirty="0" smtClean="0"/>
              <a:t>node:</a:t>
            </a:r>
            <a:r>
              <a:rPr lang="en-US" sz="2400" dirty="0" smtClean="0"/>
              <a:t> special </a:t>
            </a:r>
            <a:r>
              <a:rPr lang="en-US" sz="2400" dirty="0"/>
              <a:t>node for accessing cluster and submitting jobs</a:t>
            </a:r>
          </a:p>
          <a:p>
            <a:r>
              <a:rPr lang="en-US" sz="2400" b="1" dirty="0" smtClean="0"/>
              <a:t>Cluster:</a:t>
            </a:r>
            <a:r>
              <a:rPr lang="en-US" sz="2400" dirty="0" smtClean="0"/>
              <a:t> set </a:t>
            </a:r>
            <a:r>
              <a:rPr lang="en-US" sz="2400" dirty="0"/>
              <a:t>of interconnected compute nodes</a:t>
            </a:r>
          </a:p>
          <a:p>
            <a:r>
              <a:rPr lang="en-US" sz="2400" b="1" dirty="0" smtClean="0"/>
              <a:t>Partition:</a:t>
            </a:r>
            <a:r>
              <a:rPr lang="en-US" sz="2400" dirty="0"/>
              <a:t> </a:t>
            </a:r>
            <a:r>
              <a:rPr lang="en-US" sz="2400" dirty="0" smtClean="0"/>
              <a:t>distinct </a:t>
            </a:r>
            <a:r>
              <a:rPr lang="en-US" sz="2400" dirty="0"/>
              <a:t>group of compute nodes within a cluster</a:t>
            </a:r>
          </a:p>
          <a:p>
            <a:r>
              <a:rPr lang="en-US" sz="2400" b="1" dirty="0" smtClean="0"/>
              <a:t>Terminal:</a:t>
            </a:r>
            <a:r>
              <a:rPr lang="en-US" sz="2400" dirty="0"/>
              <a:t> </a:t>
            </a:r>
            <a:r>
              <a:rPr lang="en-US" sz="2400" dirty="0" smtClean="0"/>
              <a:t>program </a:t>
            </a:r>
            <a:r>
              <a:rPr lang="en-US" sz="2400" dirty="0"/>
              <a:t>for running shells</a:t>
            </a:r>
          </a:p>
          <a:p>
            <a:r>
              <a:rPr lang="en-US" sz="2400" b="1" dirty="0" smtClean="0"/>
              <a:t>Shell:</a:t>
            </a:r>
            <a:r>
              <a:rPr lang="en-US" sz="2400" dirty="0" smtClean="0"/>
              <a:t> </a:t>
            </a:r>
            <a:r>
              <a:rPr lang="en-US" sz="2400" dirty="0"/>
              <a:t>program for running commands</a:t>
            </a:r>
          </a:p>
          <a:p>
            <a:r>
              <a:rPr lang="en-US" sz="2400" b="1" dirty="0" smtClean="0"/>
              <a:t>Script:</a:t>
            </a:r>
            <a:r>
              <a:rPr lang="en-US" sz="2400" dirty="0"/>
              <a:t> </a:t>
            </a:r>
            <a:r>
              <a:rPr lang="en-US" sz="2400" dirty="0" smtClean="0"/>
              <a:t>text </a:t>
            </a:r>
            <a:r>
              <a:rPr lang="en-US" sz="2400" dirty="0"/>
              <a:t>file with a sequence of commands to execute</a:t>
            </a:r>
          </a:p>
          <a:p>
            <a:r>
              <a:rPr lang="en-US" sz="2400" b="1" dirty="0" smtClean="0"/>
              <a:t>Job:</a:t>
            </a:r>
            <a:r>
              <a:rPr lang="en-US" sz="2400" dirty="0"/>
              <a:t> </a:t>
            </a:r>
            <a:r>
              <a:rPr lang="en-US" sz="2400" dirty="0" smtClean="0"/>
              <a:t>distinct </a:t>
            </a:r>
            <a:r>
              <a:rPr lang="en-US" sz="2400" dirty="0"/>
              <a:t>set of computational work to be performed</a:t>
            </a:r>
          </a:p>
          <a:p>
            <a:r>
              <a:rPr lang="en-US" sz="2400" b="1" dirty="0" smtClean="0"/>
              <a:t>Job Steps: </a:t>
            </a:r>
            <a:r>
              <a:rPr lang="en-US" sz="2400" dirty="0" smtClean="0"/>
              <a:t>Job </a:t>
            </a:r>
            <a:r>
              <a:rPr lang="en-US" sz="2400" dirty="0"/>
              <a:t>steps involve breaking down a larger task into smaller units for better organization, parallel execution, and resource allocation.</a:t>
            </a:r>
          </a:p>
          <a:p>
            <a:r>
              <a:rPr lang="en-US" sz="2400" b="1" dirty="0" smtClean="0"/>
              <a:t>Scheduler:</a:t>
            </a:r>
            <a:r>
              <a:rPr lang="en-US" sz="2400" dirty="0" smtClean="0"/>
              <a:t> program </a:t>
            </a:r>
            <a:r>
              <a:rPr lang="en-US" sz="2400" dirty="0"/>
              <a:t>that controls when and where jobs are run on a cluster</a:t>
            </a:r>
          </a:p>
        </p:txBody>
      </p:sp>
    </p:spTree>
    <p:extLst>
      <p:ext uri="{BB962C8B-B14F-4D97-AF65-F5344CB8AC3E}">
        <p14:creationId xmlns:p14="http://schemas.microsoft.com/office/powerpoint/2010/main" val="87791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760" y="-89141"/>
            <a:ext cx="10515600" cy="73938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Necessity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9040"/>
            <a:ext cx="10515600" cy="4967923"/>
          </a:xfrm>
        </p:spPr>
        <p:txBody>
          <a:bodyPr/>
          <a:lstStyle/>
          <a:p>
            <a:r>
              <a:rPr lang="en-US" sz="2400" dirty="0"/>
              <a:t>Why we require the batch scheduling </a:t>
            </a:r>
            <a:r>
              <a:rPr lang="en-US" sz="2400" dirty="0" smtClean="0"/>
              <a:t>system</a:t>
            </a:r>
          </a:p>
          <a:p>
            <a:endParaRPr lang="en-US" sz="2400" dirty="0"/>
          </a:p>
          <a:p>
            <a:pPr lvl="1"/>
            <a:r>
              <a:rPr lang="en-US" dirty="0"/>
              <a:t>A broker </a:t>
            </a:r>
            <a:r>
              <a:rPr lang="en-US" dirty="0" smtClean="0"/>
              <a:t>system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 gives more control on </a:t>
            </a:r>
            <a:r>
              <a:rPr lang="en-US" dirty="0" smtClean="0"/>
              <a:t>jobs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idle time batch system is very less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put reservation for jobs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Overall maximum utilization of cluster time</a:t>
            </a:r>
          </a:p>
        </p:txBody>
      </p:sp>
    </p:spTree>
    <p:extLst>
      <p:ext uri="{BB962C8B-B14F-4D97-AF65-F5344CB8AC3E}">
        <p14:creationId xmlns:p14="http://schemas.microsoft.com/office/powerpoint/2010/main" val="266477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50240"/>
          </a:xfrm>
        </p:spPr>
        <p:txBody>
          <a:bodyPr/>
          <a:lstStyle/>
          <a:p>
            <a:r>
              <a:rPr lang="en-US" b="1" dirty="0" smtClean="0"/>
              <a:t>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Components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5680"/>
            <a:ext cx="10515600" cy="5181283"/>
          </a:xfrm>
        </p:spPr>
        <p:txBody>
          <a:bodyPr/>
          <a:lstStyle/>
          <a:p>
            <a:r>
              <a:rPr lang="en-US" sz="2400" dirty="0"/>
              <a:t>Scheduler </a:t>
            </a:r>
          </a:p>
          <a:p>
            <a:pPr lvl="1"/>
            <a:r>
              <a:rPr lang="en-US" dirty="0"/>
              <a:t>Make scheduling decision based on polices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sz="2400" dirty="0"/>
              <a:t>Resource manager </a:t>
            </a:r>
          </a:p>
          <a:p>
            <a:pPr lvl="1"/>
            <a:r>
              <a:rPr lang="en-US" dirty="0"/>
              <a:t>Spawn jobs </a:t>
            </a:r>
          </a:p>
          <a:p>
            <a:pPr lvl="1"/>
            <a:r>
              <a:rPr lang="en-US" dirty="0"/>
              <a:t>Copy the data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sz="2400" dirty="0"/>
              <a:t>Accounting system </a:t>
            </a:r>
          </a:p>
          <a:p>
            <a:pPr lvl="1"/>
            <a:r>
              <a:rPr lang="en-US" dirty="0"/>
              <a:t>Limit threshold of resource </a:t>
            </a:r>
          </a:p>
          <a:p>
            <a:pPr lvl="1"/>
            <a:r>
              <a:rPr lang="en-US" dirty="0"/>
              <a:t>Keep tack of resources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38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7588" y="0"/>
            <a:ext cx="10194851" cy="648587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What is SLURM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005840"/>
            <a:ext cx="10845800" cy="5171123"/>
          </a:xfrm>
        </p:spPr>
        <p:txBody>
          <a:bodyPr/>
          <a:lstStyle/>
          <a:p>
            <a:r>
              <a:rPr lang="en-US" dirty="0"/>
              <a:t>Open-source management and job scheduling system for Linux computing </a:t>
            </a:r>
            <a:r>
              <a:rPr lang="en-US" dirty="0" smtClean="0"/>
              <a:t>clusters</a:t>
            </a:r>
          </a:p>
          <a:p>
            <a:endParaRPr lang="en-US" dirty="0"/>
          </a:p>
          <a:p>
            <a:r>
              <a:rPr lang="en-US" dirty="0"/>
              <a:t>Three main </a:t>
            </a:r>
            <a:r>
              <a:rPr lang="en-US" dirty="0" smtClean="0"/>
              <a:t>functions of </a:t>
            </a:r>
            <a:r>
              <a:rPr lang="en-US" dirty="0"/>
              <a:t>S</a:t>
            </a:r>
            <a:r>
              <a:rPr lang="en-US" dirty="0" smtClean="0"/>
              <a:t>lurm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Allocates </a:t>
            </a:r>
            <a:r>
              <a:rPr lang="en-US" dirty="0"/>
              <a:t>access to resources (compute nodes)</a:t>
            </a:r>
          </a:p>
          <a:p>
            <a:pPr lvl="1"/>
            <a:r>
              <a:rPr lang="en-US" dirty="0"/>
              <a:t>Provides a framework to run and monitor jobs on allocated nodes</a:t>
            </a:r>
          </a:p>
          <a:p>
            <a:pPr lvl="1"/>
            <a:r>
              <a:rPr lang="en-US" dirty="0"/>
              <a:t>Manages a job queue for competing resource requests</a:t>
            </a:r>
          </a:p>
        </p:txBody>
      </p:sp>
    </p:spTree>
    <p:extLst>
      <p:ext uri="{BB962C8B-B14F-4D97-AF65-F5344CB8AC3E}">
        <p14:creationId xmlns:p14="http://schemas.microsoft.com/office/powerpoint/2010/main" val="351940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object 245"/>
          <p:cNvSpPr>
            <a:spLocks noChangeArrowheads="1"/>
          </p:cNvSpPr>
          <p:nvPr/>
        </p:nvSpPr>
        <p:spPr bwMode="auto">
          <a:xfrm>
            <a:off x="5357514" y="2019684"/>
            <a:ext cx="2821511" cy="3829194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5717" name="object 246"/>
          <p:cNvSpPr>
            <a:spLocks/>
          </p:cNvSpPr>
          <p:nvPr/>
        </p:nvSpPr>
        <p:spPr bwMode="auto">
          <a:xfrm>
            <a:off x="5357514" y="2019684"/>
            <a:ext cx="2821511" cy="3829194"/>
          </a:xfrm>
          <a:custGeom>
            <a:avLst/>
            <a:gdLst>
              <a:gd name="T0" fmla="*/ 0 w 3200400"/>
              <a:gd name="T1" fmla="*/ 0 h 4343400"/>
              <a:gd name="T2" fmla="*/ 3111500 w 3200400"/>
              <a:gd name="T3" fmla="*/ 0 h 4343400"/>
              <a:gd name="T4" fmla="*/ 3111500 w 3200400"/>
              <a:gd name="T5" fmla="*/ 4222750 h 4343400"/>
              <a:gd name="T6" fmla="*/ 0 w 3200400"/>
              <a:gd name="T7" fmla="*/ 4222750 h 4343400"/>
              <a:gd name="T8" fmla="*/ 0 w 3200400"/>
              <a:gd name="T9" fmla="*/ 0 h 434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00400" h="4343400">
                <a:moveTo>
                  <a:pt x="0" y="0"/>
                </a:moveTo>
                <a:lnTo>
                  <a:pt x="3200400" y="0"/>
                </a:lnTo>
                <a:lnTo>
                  <a:pt x="3200400" y="4343400"/>
                </a:lnTo>
                <a:lnTo>
                  <a:pt x="0" y="4343400"/>
                </a:lnTo>
                <a:lnTo>
                  <a:pt x="0" y="0"/>
                </a:lnTo>
                <a:close/>
              </a:path>
            </a:pathLst>
          </a:custGeom>
          <a:noFill/>
          <a:ln w="2438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18" name="object 247"/>
          <p:cNvSpPr>
            <a:spLocks/>
          </p:cNvSpPr>
          <p:nvPr/>
        </p:nvSpPr>
        <p:spPr bwMode="auto">
          <a:xfrm>
            <a:off x="7188616" y="4079675"/>
            <a:ext cx="51824" cy="11516"/>
          </a:xfrm>
          <a:custGeom>
            <a:avLst/>
            <a:gdLst>
              <a:gd name="T0" fmla="*/ 57150 w 59575"/>
              <a:gd name="T1" fmla="*/ 2274 h 14185"/>
              <a:gd name="T2" fmla="*/ 53495 w 59575"/>
              <a:gd name="T3" fmla="*/ 0 h 14185"/>
              <a:gd name="T4" fmla="*/ 3654 w 59575"/>
              <a:gd name="T5" fmla="*/ 0 h 14185"/>
              <a:gd name="T6" fmla="*/ 0 w 59575"/>
              <a:gd name="T7" fmla="*/ 2274 h 14185"/>
              <a:gd name="T8" fmla="*/ 0 w 59575"/>
              <a:gd name="T9" fmla="*/ 10164 h 14185"/>
              <a:gd name="T10" fmla="*/ 57150 w 59575"/>
              <a:gd name="T11" fmla="*/ 10164 h 14185"/>
              <a:gd name="T12" fmla="*/ 57150 w 59575"/>
              <a:gd name="T13" fmla="*/ 2274 h 141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9575" h="14185">
                <a:moveTo>
                  <a:pt x="59575" y="2540"/>
                </a:moveTo>
                <a:lnTo>
                  <a:pt x="55765" y="0"/>
                </a:lnTo>
                <a:lnTo>
                  <a:pt x="3809" y="0"/>
                </a:lnTo>
                <a:lnTo>
                  <a:pt x="0" y="2540"/>
                </a:lnTo>
                <a:lnTo>
                  <a:pt x="0" y="11353"/>
                </a:lnTo>
                <a:lnTo>
                  <a:pt x="59575" y="11353"/>
                </a:lnTo>
                <a:lnTo>
                  <a:pt x="59575" y="254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19" name="object 248"/>
          <p:cNvSpPr>
            <a:spLocks/>
          </p:cNvSpPr>
          <p:nvPr/>
        </p:nvSpPr>
        <p:spPr bwMode="auto">
          <a:xfrm>
            <a:off x="7963094" y="4079675"/>
            <a:ext cx="53263" cy="11516"/>
          </a:xfrm>
          <a:custGeom>
            <a:avLst/>
            <a:gdLst>
              <a:gd name="T0" fmla="*/ 58737 w 59575"/>
              <a:gd name="T1" fmla="*/ 9857 h 14185"/>
              <a:gd name="T2" fmla="*/ 58737 w 59575"/>
              <a:gd name="T3" fmla="*/ 2843 h 14185"/>
              <a:gd name="T4" fmla="*/ 54981 w 59575"/>
              <a:gd name="T5" fmla="*/ 0 h 14185"/>
              <a:gd name="T6" fmla="*/ 3756 w 59575"/>
              <a:gd name="T7" fmla="*/ 0 h 14185"/>
              <a:gd name="T8" fmla="*/ 0 w 59575"/>
              <a:gd name="T9" fmla="*/ 2843 h 14185"/>
              <a:gd name="T10" fmla="*/ 0 w 59575"/>
              <a:gd name="T11" fmla="*/ 9857 h 14185"/>
              <a:gd name="T12" fmla="*/ 405 w 59575"/>
              <a:gd name="T13" fmla="*/ 10164 h 14185"/>
              <a:gd name="T14" fmla="*/ 58332 w 59575"/>
              <a:gd name="T15" fmla="*/ 10164 h 14185"/>
              <a:gd name="T16" fmla="*/ 58737 w 59575"/>
              <a:gd name="T17" fmla="*/ 9857 h 141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9575" h="14185">
                <a:moveTo>
                  <a:pt x="59575" y="11010"/>
                </a:moveTo>
                <a:lnTo>
                  <a:pt x="59575" y="3175"/>
                </a:lnTo>
                <a:lnTo>
                  <a:pt x="55765" y="0"/>
                </a:lnTo>
                <a:lnTo>
                  <a:pt x="3810" y="0"/>
                </a:lnTo>
                <a:lnTo>
                  <a:pt x="0" y="3175"/>
                </a:lnTo>
                <a:lnTo>
                  <a:pt x="0" y="11010"/>
                </a:lnTo>
                <a:lnTo>
                  <a:pt x="411" y="11353"/>
                </a:lnTo>
                <a:lnTo>
                  <a:pt x="59164" y="11353"/>
                </a:lnTo>
                <a:lnTo>
                  <a:pt x="59575" y="1101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20" name="object 249"/>
          <p:cNvSpPr>
            <a:spLocks/>
          </p:cNvSpPr>
          <p:nvPr/>
        </p:nvSpPr>
        <p:spPr bwMode="auto">
          <a:xfrm>
            <a:off x="7172781" y="3768734"/>
            <a:ext cx="857970" cy="118043"/>
          </a:xfrm>
          <a:custGeom>
            <a:avLst/>
            <a:gdLst>
              <a:gd name="T0" fmla="*/ 0 w 973162"/>
              <a:gd name="T1" fmla="*/ 130175 h 133413"/>
              <a:gd name="T2" fmla="*/ 946150 w 973162"/>
              <a:gd name="T3" fmla="*/ 130175 h 133413"/>
              <a:gd name="T4" fmla="*/ 805464 w 973162"/>
              <a:gd name="T5" fmla="*/ 0 h 133413"/>
              <a:gd name="T6" fmla="*/ 137920 w 973162"/>
              <a:gd name="T7" fmla="*/ 0 h 133413"/>
              <a:gd name="T8" fmla="*/ 0 w 973162"/>
              <a:gd name="T9" fmla="*/ 130175 h 1334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3162" h="133413">
                <a:moveTo>
                  <a:pt x="0" y="133413"/>
                </a:moveTo>
                <a:lnTo>
                  <a:pt x="973162" y="133413"/>
                </a:lnTo>
                <a:lnTo>
                  <a:pt x="828459" y="0"/>
                </a:lnTo>
                <a:lnTo>
                  <a:pt x="141858" y="0"/>
                </a:lnTo>
                <a:lnTo>
                  <a:pt x="0" y="133413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21" name="object 250"/>
          <p:cNvSpPr>
            <a:spLocks/>
          </p:cNvSpPr>
          <p:nvPr/>
        </p:nvSpPr>
        <p:spPr bwMode="auto">
          <a:xfrm>
            <a:off x="7172782" y="3768734"/>
            <a:ext cx="125241" cy="118043"/>
          </a:xfrm>
          <a:custGeom>
            <a:avLst/>
            <a:gdLst>
              <a:gd name="T0" fmla="*/ 138113 w 141860"/>
              <a:gd name="T1" fmla="*/ 0 h 133413"/>
              <a:gd name="T2" fmla="*/ 0 w 141860"/>
              <a:gd name="T3" fmla="*/ 130175 h 13341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1860" h="133413">
                <a:moveTo>
                  <a:pt x="141860" y="0"/>
                </a:moveTo>
                <a:lnTo>
                  <a:pt x="0" y="133413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22" name="object 251"/>
          <p:cNvSpPr>
            <a:spLocks/>
          </p:cNvSpPr>
          <p:nvPr/>
        </p:nvSpPr>
        <p:spPr bwMode="auto">
          <a:xfrm>
            <a:off x="7298023" y="3768733"/>
            <a:ext cx="606049" cy="0"/>
          </a:xfrm>
          <a:custGeom>
            <a:avLst/>
            <a:gdLst>
              <a:gd name="T0" fmla="*/ 668337 w 686600"/>
              <a:gd name="T1" fmla="*/ 0 w 6866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686600">
                <a:moveTo>
                  <a:pt x="686600" y="0"/>
                </a:moveTo>
                <a:lnTo>
                  <a:pt x="0" y="0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23" name="object 252"/>
          <p:cNvSpPr>
            <a:spLocks/>
          </p:cNvSpPr>
          <p:nvPr/>
        </p:nvSpPr>
        <p:spPr bwMode="auto">
          <a:xfrm>
            <a:off x="7904071" y="3768734"/>
            <a:ext cx="126680" cy="118043"/>
          </a:xfrm>
          <a:custGeom>
            <a:avLst/>
            <a:gdLst>
              <a:gd name="T0" fmla="*/ 139700 w 144696"/>
              <a:gd name="T1" fmla="*/ 130175 h 133413"/>
              <a:gd name="T2" fmla="*/ 0 w 144696"/>
              <a:gd name="T3" fmla="*/ 0 h 13341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4696" h="133413">
                <a:moveTo>
                  <a:pt x="144696" y="133413"/>
                </a:moveTo>
                <a:lnTo>
                  <a:pt x="0" y="0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24" name="object 253"/>
          <p:cNvSpPr>
            <a:spLocks/>
          </p:cNvSpPr>
          <p:nvPr/>
        </p:nvSpPr>
        <p:spPr bwMode="auto">
          <a:xfrm>
            <a:off x="7172781" y="3886776"/>
            <a:ext cx="857970" cy="0"/>
          </a:xfrm>
          <a:custGeom>
            <a:avLst/>
            <a:gdLst>
              <a:gd name="T0" fmla="*/ 0 w 973157"/>
              <a:gd name="T1" fmla="*/ 946150 w 973157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73157">
                <a:moveTo>
                  <a:pt x="0" y="0"/>
                </a:moveTo>
                <a:lnTo>
                  <a:pt x="973157" y="0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25" name="object 254"/>
          <p:cNvSpPr>
            <a:spLocks/>
          </p:cNvSpPr>
          <p:nvPr/>
        </p:nvSpPr>
        <p:spPr bwMode="auto">
          <a:xfrm>
            <a:off x="7172781" y="3886776"/>
            <a:ext cx="857970" cy="197218"/>
          </a:xfrm>
          <a:custGeom>
            <a:avLst/>
            <a:gdLst>
              <a:gd name="T0" fmla="*/ 0 w 973155"/>
              <a:gd name="T1" fmla="*/ 0 h 224248"/>
              <a:gd name="T2" fmla="*/ 0 w 973155"/>
              <a:gd name="T3" fmla="*/ 217488 h 224248"/>
              <a:gd name="T4" fmla="*/ 946150 w 973155"/>
              <a:gd name="T5" fmla="*/ 217488 h 224248"/>
              <a:gd name="T6" fmla="*/ 946150 w 973155"/>
              <a:gd name="T7" fmla="*/ 0 h 224248"/>
              <a:gd name="T8" fmla="*/ 0 w 973155"/>
              <a:gd name="T9" fmla="*/ 0 h 224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3155" h="224248">
                <a:moveTo>
                  <a:pt x="0" y="0"/>
                </a:moveTo>
                <a:lnTo>
                  <a:pt x="0" y="224248"/>
                </a:lnTo>
                <a:lnTo>
                  <a:pt x="973155" y="224248"/>
                </a:lnTo>
                <a:lnTo>
                  <a:pt x="973155" y="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26" name="object 255"/>
          <p:cNvSpPr>
            <a:spLocks/>
          </p:cNvSpPr>
          <p:nvPr/>
        </p:nvSpPr>
        <p:spPr bwMode="auto">
          <a:xfrm>
            <a:off x="7174221" y="3888216"/>
            <a:ext cx="856530" cy="194338"/>
          </a:xfrm>
          <a:custGeom>
            <a:avLst/>
            <a:gdLst>
              <a:gd name="T0" fmla="*/ 0 w 970319"/>
              <a:gd name="T1" fmla="*/ 0 h 221409"/>
              <a:gd name="T2" fmla="*/ 944562 w 970319"/>
              <a:gd name="T3" fmla="*/ 0 h 221409"/>
              <a:gd name="T4" fmla="*/ 944562 w 970319"/>
              <a:gd name="T5" fmla="*/ 214312 h 221409"/>
              <a:gd name="T6" fmla="*/ 0 w 970319"/>
              <a:gd name="T7" fmla="*/ 214312 h 221409"/>
              <a:gd name="T8" fmla="*/ 0 w 970319"/>
              <a:gd name="T9" fmla="*/ 0 h 2214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0319" h="221409">
                <a:moveTo>
                  <a:pt x="0" y="0"/>
                </a:moveTo>
                <a:lnTo>
                  <a:pt x="970319" y="0"/>
                </a:lnTo>
                <a:lnTo>
                  <a:pt x="970319" y="221409"/>
                </a:lnTo>
                <a:lnTo>
                  <a:pt x="0" y="221409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27" name="object 256"/>
          <p:cNvSpPr>
            <a:spLocks/>
          </p:cNvSpPr>
          <p:nvPr/>
        </p:nvSpPr>
        <p:spPr bwMode="auto">
          <a:xfrm>
            <a:off x="7185738" y="3898293"/>
            <a:ext cx="833497" cy="175625"/>
          </a:xfrm>
          <a:custGeom>
            <a:avLst/>
            <a:gdLst>
              <a:gd name="T0" fmla="*/ 0 w 944783"/>
              <a:gd name="T1" fmla="*/ 0 h 198701"/>
              <a:gd name="T2" fmla="*/ 0 w 944783"/>
              <a:gd name="T3" fmla="*/ 193675 h 198701"/>
              <a:gd name="T4" fmla="*/ 919162 w 944783"/>
              <a:gd name="T5" fmla="*/ 193675 h 198701"/>
              <a:gd name="T6" fmla="*/ 919162 w 944783"/>
              <a:gd name="T7" fmla="*/ 0 h 198701"/>
              <a:gd name="T8" fmla="*/ 0 w 944783"/>
              <a:gd name="T9" fmla="*/ 0 h 1987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4783" h="198701">
                <a:moveTo>
                  <a:pt x="0" y="0"/>
                </a:moveTo>
                <a:lnTo>
                  <a:pt x="0" y="198701"/>
                </a:lnTo>
                <a:lnTo>
                  <a:pt x="944783" y="198701"/>
                </a:lnTo>
                <a:lnTo>
                  <a:pt x="944783" y="0"/>
                </a:lnTo>
                <a:lnTo>
                  <a:pt x="0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28" name="object 257"/>
          <p:cNvSpPr>
            <a:spLocks/>
          </p:cNvSpPr>
          <p:nvPr/>
        </p:nvSpPr>
        <p:spPr bwMode="auto">
          <a:xfrm>
            <a:off x="7187177" y="3899732"/>
            <a:ext cx="830619" cy="172746"/>
          </a:xfrm>
          <a:custGeom>
            <a:avLst/>
            <a:gdLst>
              <a:gd name="T0" fmla="*/ 0 w 941947"/>
              <a:gd name="T1" fmla="*/ 0 h 195862"/>
              <a:gd name="T2" fmla="*/ 915988 w 941947"/>
              <a:gd name="T3" fmla="*/ 0 h 195862"/>
              <a:gd name="T4" fmla="*/ 915988 w 941947"/>
              <a:gd name="T5" fmla="*/ 190500 h 195862"/>
              <a:gd name="T6" fmla="*/ 0 w 941947"/>
              <a:gd name="T7" fmla="*/ 190500 h 195862"/>
              <a:gd name="T8" fmla="*/ 0 w 941947"/>
              <a:gd name="T9" fmla="*/ 0 h 1958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1947" h="195862">
                <a:moveTo>
                  <a:pt x="0" y="0"/>
                </a:moveTo>
                <a:lnTo>
                  <a:pt x="941947" y="0"/>
                </a:lnTo>
                <a:lnTo>
                  <a:pt x="941947" y="195862"/>
                </a:lnTo>
                <a:lnTo>
                  <a:pt x="0" y="195862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29" name="object 258"/>
          <p:cNvSpPr>
            <a:spLocks/>
          </p:cNvSpPr>
          <p:nvPr/>
        </p:nvSpPr>
        <p:spPr bwMode="auto">
          <a:xfrm>
            <a:off x="7205891" y="3921325"/>
            <a:ext cx="61900" cy="64780"/>
          </a:xfrm>
          <a:custGeom>
            <a:avLst/>
            <a:gdLst>
              <a:gd name="T0" fmla="*/ 0 w 70929"/>
              <a:gd name="T1" fmla="*/ 0 h 73803"/>
              <a:gd name="T2" fmla="*/ 0 w 70929"/>
              <a:gd name="T3" fmla="*/ 71438 h 73803"/>
              <a:gd name="T4" fmla="*/ 68262 w 70929"/>
              <a:gd name="T5" fmla="*/ 71438 h 73803"/>
              <a:gd name="T6" fmla="*/ 68262 w 70929"/>
              <a:gd name="T7" fmla="*/ 0 h 73803"/>
              <a:gd name="T8" fmla="*/ 0 w 70929"/>
              <a:gd name="T9" fmla="*/ 0 h 738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929" h="73803">
                <a:moveTo>
                  <a:pt x="0" y="0"/>
                </a:moveTo>
                <a:lnTo>
                  <a:pt x="0" y="73803"/>
                </a:lnTo>
                <a:lnTo>
                  <a:pt x="70929" y="73803"/>
                </a:lnTo>
                <a:lnTo>
                  <a:pt x="70929" y="0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30" name="object 259"/>
          <p:cNvSpPr>
            <a:spLocks/>
          </p:cNvSpPr>
          <p:nvPr/>
        </p:nvSpPr>
        <p:spPr bwMode="auto">
          <a:xfrm>
            <a:off x="7207331" y="3922765"/>
            <a:ext cx="60461" cy="61900"/>
          </a:xfrm>
          <a:custGeom>
            <a:avLst/>
            <a:gdLst>
              <a:gd name="T0" fmla="*/ 0 w 68092"/>
              <a:gd name="T1" fmla="*/ 0 h 70964"/>
              <a:gd name="T2" fmla="*/ 66675 w 68092"/>
              <a:gd name="T3" fmla="*/ 0 h 70964"/>
              <a:gd name="T4" fmla="*/ 66675 w 68092"/>
              <a:gd name="T5" fmla="*/ 68262 h 70964"/>
              <a:gd name="T6" fmla="*/ 0 w 68092"/>
              <a:gd name="T7" fmla="*/ 68262 h 70964"/>
              <a:gd name="T8" fmla="*/ 0 w 68092"/>
              <a:gd name="T9" fmla="*/ 0 h 709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092" h="70964">
                <a:moveTo>
                  <a:pt x="0" y="0"/>
                </a:moveTo>
                <a:lnTo>
                  <a:pt x="68092" y="0"/>
                </a:lnTo>
                <a:lnTo>
                  <a:pt x="68092" y="70964"/>
                </a:lnTo>
                <a:lnTo>
                  <a:pt x="0" y="70964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31" name="object 260"/>
          <p:cNvSpPr>
            <a:spLocks/>
          </p:cNvSpPr>
          <p:nvPr/>
        </p:nvSpPr>
        <p:spPr bwMode="auto">
          <a:xfrm>
            <a:off x="7205891" y="4036489"/>
            <a:ext cx="37428" cy="0"/>
          </a:xfrm>
          <a:custGeom>
            <a:avLst/>
            <a:gdLst>
              <a:gd name="T0" fmla="*/ 0 w 42557"/>
              <a:gd name="T1" fmla="*/ 41275 w 42557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42557">
                <a:moveTo>
                  <a:pt x="0" y="0"/>
                </a:moveTo>
                <a:lnTo>
                  <a:pt x="42557" y="0"/>
                </a:lnTo>
              </a:path>
            </a:pathLst>
          </a:custGeom>
          <a:noFill/>
          <a:ln w="23978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32" name="object 261"/>
          <p:cNvSpPr>
            <a:spLocks/>
          </p:cNvSpPr>
          <p:nvPr/>
        </p:nvSpPr>
        <p:spPr bwMode="auto">
          <a:xfrm>
            <a:off x="7207331" y="4027852"/>
            <a:ext cx="34549" cy="17275"/>
          </a:xfrm>
          <a:custGeom>
            <a:avLst/>
            <a:gdLst>
              <a:gd name="T0" fmla="*/ 0 w 39720"/>
              <a:gd name="T1" fmla="*/ 0 h 19870"/>
              <a:gd name="T2" fmla="*/ 38100 w 39720"/>
              <a:gd name="T3" fmla="*/ 0 h 19870"/>
              <a:gd name="T4" fmla="*/ 38100 w 39720"/>
              <a:gd name="T5" fmla="*/ 19050 h 19870"/>
              <a:gd name="T6" fmla="*/ 0 w 39720"/>
              <a:gd name="T7" fmla="*/ 19050 h 19870"/>
              <a:gd name="T8" fmla="*/ 0 w 39720"/>
              <a:gd name="T9" fmla="*/ 0 h 198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720" h="19870">
                <a:moveTo>
                  <a:pt x="0" y="0"/>
                </a:moveTo>
                <a:lnTo>
                  <a:pt x="39720" y="0"/>
                </a:lnTo>
                <a:lnTo>
                  <a:pt x="39720" y="19870"/>
                </a:lnTo>
                <a:lnTo>
                  <a:pt x="0" y="19870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33" name="object 262"/>
          <p:cNvSpPr>
            <a:spLocks/>
          </p:cNvSpPr>
          <p:nvPr/>
        </p:nvSpPr>
        <p:spPr bwMode="auto">
          <a:xfrm>
            <a:off x="7473647" y="3914128"/>
            <a:ext cx="515358" cy="142515"/>
          </a:xfrm>
          <a:custGeom>
            <a:avLst/>
            <a:gdLst>
              <a:gd name="T0" fmla="*/ 0 w 584460"/>
              <a:gd name="T1" fmla="*/ 0 h 161800"/>
              <a:gd name="T2" fmla="*/ 0 w 584460"/>
              <a:gd name="T3" fmla="*/ 157162 h 161800"/>
              <a:gd name="T4" fmla="*/ 568325 w 584460"/>
              <a:gd name="T5" fmla="*/ 157162 h 161800"/>
              <a:gd name="T6" fmla="*/ 568325 w 584460"/>
              <a:gd name="T7" fmla="*/ 0 h 161800"/>
              <a:gd name="T8" fmla="*/ 0 w 584460"/>
              <a:gd name="T9" fmla="*/ 0 h 16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4460" h="161800">
                <a:moveTo>
                  <a:pt x="0" y="0"/>
                </a:moveTo>
                <a:lnTo>
                  <a:pt x="0" y="161800"/>
                </a:lnTo>
                <a:lnTo>
                  <a:pt x="584460" y="161800"/>
                </a:lnTo>
                <a:lnTo>
                  <a:pt x="584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34" name="object 263"/>
          <p:cNvSpPr>
            <a:spLocks/>
          </p:cNvSpPr>
          <p:nvPr/>
        </p:nvSpPr>
        <p:spPr bwMode="auto">
          <a:xfrm>
            <a:off x="7475086" y="3915567"/>
            <a:ext cx="512479" cy="139636"/>
          </a:xfrm>
          <a:custGeom>
            <a:avLst/>
            <a:gdLst>
              <a:gd name="T0" fmla="*/ 0 w 581624"/>
              <a:gd name="T1" fmla="*/ 0 h 158961"/>
              <a:gd name="T2" fmla="*/ 565150 w 581624"/>
              <a:gd name="T3" fmla="*/ 0 h 158961"/>
              <a:gd name="T4" fmla="*/ 565150 w 581624"/>
              <a:gd name="T5" fmla="*/ 153988 h 158961"/>
              <a:gd name="T6" fmla="*/ 0 w 581624"/>
              <a:gd name="T7" fmla="*/ 153988 h 158961"/>
              <a:gd name="T8" fmla="*/ 0 w 581624"/>
              <a:gd name="T9" fmla="*/ 0 h 1589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1624" h="158961">
                <a:moveTo>
                  <a:pt x="0" y="0"/>
                </a:moveTo>
                <a:lnTo>
                  <a:pt x="581624" y="0"/>
                </a:lnTo>
                <a:lnTo>
                  <a:pt x="581624" y="158961"/>
                </a:lnTo>
                <a:lnTo>
                  <a:pt x="0" y="158961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35" name="object 264"/>
          <p:cNvSpPr>
            <a:spLocks/>
          </p:cNvSpPr>
          <p:nvPr/>
        </p:nvSpPr>
        <p:spPr bwMode="auto">
          <a:xfrm>
            <a:off x="7793226" y="4020654"/>
            <a:ext cx="182822" cy="0"/>
          </a:xfrm>
          <a:custGeom>
            <a:avLst/>
            <a:gdLst>
              <a:gd name="T0" fmla="*/ 0 w 207114"/>
              <a:gd name="T1" fmla="*/ 201612 w 20711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07114">
                <a:moveTo>
                  <a:pt x="0" y="0"/>
                </a:moveTo>
                <a:lnTo>
                  <a:pt x="207114" y="0"/>
                </a:lnTo>
              </a:path>
            </a:pathLst>
          </a:custGeom>
          <a:noFill/>
          <a:ln w="211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36" name="object 265"/>
          <p:cNvSpPr>
            <a:spLocks/>
          </p:cNvSpPr>
          <p:nvPr/>
        </p:nvSpPr>
        <p:spPr bwMode="auto">
          <a:xfrm>
            <a:off x="7866643" y="4012018"/>
            <a:ext cx="84934" cy="17275"/>
          </a:xfrm>
          <a:custGeom>
            <a:avLst/>
            <a:gdLst>
              <a:gd name="T0" fmla="*/ 0 w 96469"/>
              <a:gd name="T1" fmla="*/ 0 h 19875"/>
              <a:gd name="T2" fmla="*/ 93663 w 96469"/>
              <a:gd name="T3" fmla="*/ 19050 h 19875"/>
              <a:gd name="T4" fmla="*/ 93663 w 96469"/>
              <a:gd name="T5" fmla="*/ 0 h 19875"/>
              <a:gd name="T6" fmla="*/ 0 w 96469"/>
              <a:gd name="T7" fmla="*/ 0 h 1987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469" h="19875">
                <a:moveTo>
                  <a:pt x="0" y="0"/>
                </a:moveTo>
                <a:lnTo>
                  <a:pt x="96469" y="19875"/>
                </a:lnTo>
                <a:lnTo>
                  <a:pt x="96469" y="0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37" name="object 266"/>
          <p:cNvSpPr>
            <a:spLocks/>
          </p:cNvSpPr>
          <p:nvPr/>
        </p:nvSpPr>
        <p:spPr bwMode="auto">
          <a:xfrm>
            <a:off x="7954456" y="4020654"/>
            <a:ext cx="21593" cy="0"/>
          </a:xfrm>
          <a:custGeom>
            <a:avLst/>
            <a:gdLst>
              <a:gd name="T0" fmla="*/ 0 w 25534"/>
              <a:gd name="T1" fmla="*/ 23812 w 2553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5534">
                <a:moveTo>
                  <a:pt x="0" y="0"/>
                </a:moveTo>
                <a:lnTo>
                  <a:pt x="25534" y="0"/>
                </a:lnTo>
              </a:path>
            </a:pathLst>
          </a:custGeom>
          <a:noFill/>
          <a:ln w="21140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38" name="object 267"/>
          <p:cNvSpPr>
            <a:spLocks/>
          </p:cNvSpPr>
          <p:nvPr/>
        </p:nvSpPr>
        <p:spPr bwMode="auto">
          <a:xfrm>
            <a:off x="7963094" y="3927083"/>
            <a:ext cx="12955" cy="76296"/>
          </a:xfrm>
          <a:custGeom>
            <a:avLst/>
            <a:gdLst>
              <a:gd name="T0" fmla="*/ 14287 w 14185"/>
              <a:gd name="T1" fmla="*/ 0 h 87985"/>
              <a:gd name="T2" fmla="*/ 0 w 14185"/>
              <a:gd name="T3" fmla="*/ 8137 h 87985"/>
              <a:gd name="T4" fmla="*/ 0 w 14185"/>
              <a:gd name="T5" fmla="*/ 73280 h 87985"/>
              <a:gd name="T6" fmla="*/ 14287 w 14185"/>
              <a:gd name="T7" fmla="*/ 84138 h 87985"/>
              <a:gd name="T8" fmla="*/ 14287 w 14185"/>
              <a:gd name="T9" fmla="*/ 0 h 879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185" h="87985">
                <a:moveTo>
                  <a:pt x="14185" y="0"/>
                </a:moveTo>
                <a:lnTo>
                  <a:pt x="0" y="8509"/>
                </a:lnTo>
                <a:lnTo>
                  <a:pt x="0" y="76631"/>
                </a:lnTo>
                <a:lnTo>
                  <a:pt x="14185" y="87985"/>
                </a:lnTo>
                <a:lnTo>
                  <a:pt x="14185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39" name="object 268"/>
          <p:cNvSpPr>
            <a:spLocks/>
          </p:cNvSpPr>
          <p:nvPr/>
        </p:nvSpPr>
        <p:spPr bwMode="auto">
          <a:xfrm>
            <a:off x="7488042" y="3927083"/>
            <a:ext cx="10076" cy="76296"/>
          </a:xfrm>
          <a:custGeom>
            <a:avLst/>
            <a:gdLst>
              <a:gd name="T0" fmla="*/ 0 w 11353"/>
              <a:gd name="T1" fmla="*/ 0 h 87985"/>
              <a:gd name="T2" fmla="*/ 0 w 11353"/>
              <a:gd name="T3" fmla="*/ 84138 h 87985"/>
              <a:gd name="T4" fmla="*/ 11112 w 11353"/>
              <a:gd name="T5" fmla="*/ 73280 h 87985"/>
              <a:gd name="T6" fmla="*/ 11112 w 11353"/>
              <a:gd name="T7" fmla="*/ 8137 h 87985"/>
              <a:gd name="T8" fmla="*/ 0 w 11353"/>
              <a:gd name="T9" fmla="*/ 0 h 879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353" h="87985">
                <a:moveTo>
                  <a:pt x="0" y="0"/>
                </a:moveTo>
                <a:lnTo>
                  <a:pt x="0" y="87985"/>
                </a:lnTo>
                <a:lnTo>
                  <a:pt x="11353" y="76631"/>
                </a:lnTo>
                <a:lnTo>
                  <a:pt x="11353" y="8509"/>
                </a:lnTo>
                <a:lnTo>
                  <a:pt x="0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40" name="object 269"/>
          <p:cNvSpPr>
            <a:spLocks/>
          </p:cNvSpPr>
          <p:nvPr/>
        </p:nvSpPr>
        <p:spPr bwMode="auto">
          <a:xfrm>
            <a:off x="7496680" y="3934283"/>
            <a:ext cx="466413" cy="59021"/>
          </a:xfrm>
          <a:custGeom>
            <a:avLst/>
            <a:gdLst>
              <a:gd name="T0" fmla="*/ 0 w 530555"/>
              <a:gd name="T1" fmla="*/ 0 h 68122"/>
              <a:gd name="T2" fmla="*/ 0 w 530555"/>
              <a:gd name="T3" fmla="*/ 65087 h 68122"/>
              <a:gd name="T4" fmla="*/ 514350 w 530555"/>
              <a:gd name="T5" fmla="*/ 65087 h 68122"/>
              <a:gd name="T6" fmla="*/ 514350 w 530555"/>
              <a:gd name="T7" fmla="*/ 0 h 68122"/>
              <a:gd name="T8" fmla="*/ 0 w 530555"/>
              <a:gd name="T9" fmla="*/ 0 h 68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30555" h="68122">
                <a:moveTo>
                  <a:pt x="0" y="0"/>
                </a:moveTo>
                <a:lnTo>
                  <a:pt x="0" y="68122"/>
                </a:lnTo>
                <a:lnTo>
                  <a:pt x="530555" y="68122"/>
                </a:lnTo>
                <a:lnTo>
                  <a:pt x="530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41" name="object 270"/>
          <p:cNvSpPr>
            <a:spLocks/>
          </p:cNvSpPr>
          <p:nvPr/>
        </p:nvSpPr>
        <p:spPr bwMode="auto">
          <a:xfrm>
            <a:off x="7698217" y="4030730"/>
            <a:ext cx="47505" cy="0"/>
          </a:xfrm>
          <a:custGeom>
            <a:avLst/>
            <a:gdLst>
              <a:gd name="T0" fmla="*/ 0 w 53906"/>
              <a:gd name="T1" fmla="*/ 52387 w 53906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3906">
                <a:moveTo>
                  <a:pt x="0" y="0"/>
                </a:moveTo>
                <a:lnTo>
                  <a:pt x="53906" y="0"/>
                </a:lnTo>
              </a:path>
            </a:pathLst>
          </a:custGeom>
          <a:noFill/>
          <a:ln w="49526">
            <a:solidFill>
              <a:srgbClr val="5E5E5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42" name="object 271"/>
          <p:cNvSpPr>
            <a:spLocks/>
          </p:cNvSpPr>
          <p:nvPr/>
        </p:nvSpPr>
        <p:spPr bwMode="auto">
          <a:xfrm>
            <a:off x="7699656" y="4010578"/>
            <a:ext cx="44626" cy="40307"/>
          </a:xfrm>
          <a:custGeom>
            <a:avLst/>
            <a:gdLst>
              <a:gd name="T0" fmla="*/ 0 w 51069"/>
              <a:gd name="T1" fmla="*/ 0 h 45417"/>
              <a:gd name="T2" fmla="*/ 49213 w 51069"/>
              <a:gd name="T3" fmla="*/ 0 h 45417"/>
              <a:gd name="T4" fmla="*/ 49213 w 51069"/>
              <a:gd name="T5" fmla="*/ 44450 h 45417"/>
              <a:gd name="T6" fmla="*/ 0 w 51069"/>
              <a:gd name="T7" fmla="*/ 44450 h 45417"/>
              <a:gd name="T8" fmla="*/ 0 w 51069"/>
              <a:gd name="T9" fmla="*/ 0 h 454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069" h="45417">
                <a:moveTo>
                  <a:pt x="0" y="0"/>
                </a:moveTo>
                <a:lnTo>
                  <a:pt x="51069" y="0"/>
                </a:lnTo>
                <a:lnTo>
                  <a:pt x="51069" y="45417"/>
                </a:lnTo>
                <a:lnTo>
                  <a:pt x="0" y="45417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43" name="object 272"/>
          <p:cNvSpPr>
            <a:spLocks/>
          </p:cNvSpPr>
          <p:nvPr/>
        </p:nvSpPr>
        <p:spPr bwMode="auto">
          <a:xfrm>
            <a:off x="7554263" y="4043687"/>
            <a:ext cx="14395" cy="0"/>
          </a:xfrm>
          <a:custGeom>
            <a:avLst/>
            <a:gdLst>
              <a:gd name="T0" fmla="*/ 0 w 17022"/>
              <a:gd name="T1" fmla="*/ 15875 w 17022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7022">
                <a:moveTo>
                  <a:pt x="0" y="0"/>
                </a:moveTo>
                <a:lnTo>
                  <a:pt x="17022" y="0"/>
                </a:lnTo>
              </a:path>
            </a:pathLst>
          </a:custGeom>
          <a:noFill/>
          <a:ln w="18301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44" name="object 273"/>
          <p:cNvSpPr>
            <a:spLocks/>
          </p:cNvSpPr>
          <p:nvPr/>
        </p:nvSpPr>
        <p:spPr bwMode="auto">
          <a:xfrm>
            <a:off x="7588812" y="4043687"/>
            <a:ext cx="12955" cy="0"/>
          </a:xfrm>
          <a:custGeom>
            <a:avLst/>
            <a:gdLst>
              <a:gd name="T0" fmla="*/ 0 w 14185"/>
              <a:gd name="T1" fmla="*/ 14287 w 1418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185">
                <a:moveTo>
                  <a:pt x="0" y="0"/>
                </a:moveTo>
                <a:lnTo>
                  <a:pt x="14185" y="0"/>
                </a:lnTo>
              </a:path>
            </a:pathLst>
          </a:custGeom>
          <a:noFill/>
          <a:ln w="18301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45" name="object 274"/>
          <p:cNvSpPr>
            <a:spLocks/>
          </p:cNvSpPr>
          <p:nvPr/>
        </p:nvSpPr>
        <p:spPr bwMode="auto">
          <a:xfrm>
            <a:off x="7486602" y="4043687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46" name="object 275"/>
          <p:cNvSpPr>
            <a:spLocks/>
          </p:cNvSpPr>
          <p:nvPr/>
        </p:nvSpPr>
        <p:spPr bwMode="auto">
          <a:xfrm>
            <a:off x="7496679" y="4043687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47" name="object 276"/>
          <p:cNvSpPr>
            <a:spLocks/>
          </p:cNvSpPr>
          <p:nvPr/>
        </p:nvSpPr>
        <p:spPr bwMode="auto">
          <a:xfrm>
            <a:off x="7503878" y="4043687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48" name="object 277"/>
          <p:cNvSpPr>
            <a:spLocks/>
          </p:cNvSpPr>
          <p:nvPr/>
        </p:nvSpPr>
        <p:spPr bwMode="auto">
          <a:xfrm>
            <a:off x="7513954" y="4043687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49" name="object 278"/>
          <p:cNvSpPr>
            <a:spLocks/>
          </p:cNvSpPr>
          <p:nvPr/>
        </p:nvSpPr>
        <p:spPr bwMode="auto">
          <a:xfrm>
            <a:off x="7521153" y="4043687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50" name="object 279"/>
          <p:cNvSpPr>
            <a:spLocks/>
          </p:cNvSpPr>
          <p:nvPr/>
        </p:nvSpPr>
        <p:spPr bwMode="auto">
          <a:xfrm>
            <a:off x="7528351" y="4043687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51" name="object 280"/>
          <p:cNvSpPr>
            <a:spLocks/>
          </p:cNvSpPr>
          <p:nvPr/>
        </p:nvSpPr>
        <p:spPr bwMode="auto">
          <a:xfrm>
            <a:off x="7639195" y="4043687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52" name="object 281"/>
          <p:cNvSpPr>
            <a:spLocks/>
          </p:cNvSpPr>
          <p:nvPr/>
        </p:nvSpPr>
        <p:spPr bwMode="auto">
          <a:xfrm>
            <a:off x="7649271" y="4043687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53" name="object 282"/>
          <p:cNvSpPr>
            <a:spLocks/>
          </p:cNvSpPr>
          <p:nvPr/>
        </p:nvSpPr>
        <p:spPr bwMode="auto">
          <a:xfrm>
            <a:off x="7656470" y="4043687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54" name="object 283"/>
          <p:cNvSpPr>
            <a:spLocks/>
          </p:cNvSpPr>
          <p:nvPr/>
        </p:nvSpPr>
        <p:spPr bwMode="auto">
          <a:xfrm>
            <a:off x="7663668" y="4043687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55" name="object 284"/>
          <p:cNvSpPr>
            <a:spLocks/>
          </p:cNvSpPr>
          <p:nvPr/>
        </p:nvSpPr>
        <p:spPr bwMode="auto">
          <a:xfrm>
            <a:off x="7673745" y="4043687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56" name="object 285"/>
          <p:cNvSpPr>
            <a:spLocks/>
          </p:cNvSpPr>
          <p:nvPr/>
        </p:nvSpPr>
        <p:spPr bwMode="auto">
          <a:xfrm>
            <a:off x="7680941" y="4043687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57" name="object 286"/>
          <p:cNvSpPr>
            <a:spLocks/>
          </p:cNvSpPr>
          <p:nvPr/>
        </p:nvSpPr>
        <p:spPr bwMode="auto">
          <a:xfrm>
            <a:off x="7688140" y="4043687"/>
            <a:ext cx="8637" cy="0"/>
          </a:xfrm>
          <a:custGeom>
            <a:avLst/>
            <a:gdLst>
              <a:gd name="T0" fmla="*/ 0 w 8511"/>
              <a:gd name="T1" fmla="*/ 9525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58" name="object 287"/>
          <p:cNvSpPr>
            <a:spLocks/>
          </p:cNvSpPr>
          <p:nvPr/>
        </p:nvSpPr>
        <p:spPr bwMode="auto">
          <a:xfrm>
            <a:off x="7748600" y="4043687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59" name="object 288"/>
          <p:cNvSpPr>
            <a:spLocks/>
          </p:cNvSpPr>
          <p:nvPr/>
        </p:nvSpPr>
        <p:spPr bwMode="auto">
          <a:xfrm>
            <a:off x="7755799" y="4043687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60" name="object 289"/>
          <p:cNvSpPr>
            <a:spLocks/>
          </p:cNvSpPr>
          <p:nvPr/>
        </p:nvSpPr>
        <p:spPr bwMode="auto">
          <a:xfrm>
            <a:off x="7765874" y="4043687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61" name="object 290"/>
          <p:cNvSpPr>
            <a:spLocks/>
          </p:cNvSpPr>
          <p:nvPr/>
        </p:nvSpPr>
        <p:spPr bwMode="auto">
          <a:xfrm>
            <a:off x="7773072" y="4043687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62" name="object 291"/>
          <p:cNvSpPr>
            <a:spLocks/>
          </p:cNvSpPr>
          <p:nvPr/>
        </p:nvSpPr>
        <p:spPr bwMode="auto">
          <a:xfrm>
            <a:off x="7783149" y="4043687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63" name="object 292"/>
          <p:cNvSpPr>
            <a:spLocks/>
          </p:cNvSpPr>
          <p:nvPr/>
        </p:nvSpPr>
        <p:spPr bwMode="auto">
          <a:xfrm>
            <a:off x="7791787" y="4043687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64" name="object 293"/>
          <p:cNvSpPr>
            <a:spLocks/>
          </p:cNvSpPr>
          <p:nvPr/>
        </p:nvSpPr>
        <p:spPr bwMode="auto">
          <a:xfrm>
            <a:off x="7798986" y="4043687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65" name="object 294"/>
          <p:cNvSpPr>
            <a:spLocks/>
          </p:cNvSpPr>
          <p:nvPr/>
        </p:nvSpPr>
        <p:spPr bwMode="auto">
          <a:xfrm>
            <a:off x="7809062" y="4043687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66" name="object 295"/>
          <p:cNvSpPr>
            <a:spLocks/>
          </p:cNvSpPr>
          <p:nvPr/>
        </p:nvSpPr>
        <p:spPr bwMode="auto">
          <a:xfrm>
            <a:off x="7816259" y="4043687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67" name="object 296"/>
          <p:cNvSpPr>
            <a:spLocks/>
          </p:cNvSpPr>
          <p:nvPr/>
        </p:nvSpPr>
        <p:spPr bwMode="auto">
          <a:xfrm>
            <a:off x="7826337" y="4043687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68" name="object 297"/>
          <p:cNvSpPr>
            <a:spLocks/>
          </p:cNvSpPr>
          <p:nvPr/>
        </p:nvSpPr>
        <p:spPr bwMode="auto">
          <a:xfrm>
            <a:off x="7833533" y="4043687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69" name="object 298"/>
          <p:cNvSpPr>
            <a:spLocks/>
          </p:cNvSpPr>
          <p:nvPr/>
        </p:nvSpPr>
        <p:spPr bwMode="auto">
          <a:xfrm>
            <a:off x="7840732" y="4043687"/>
            <a:ext cx="8637" cy="0"/>
          </a:xfrm>
          <a:custGeom>
            <a:avLst/>
            <a:gdLst>
              <a:gd name="T0" fmla="*/ 0 w 8511"/>
              <a:gd name="T1" fmla="*/ 9525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70" name="object 299"/>
          <p:cNvSpPr>
            <a:spLocks/>
          </p:cNvSpPr>
          <p:nvPr/>
        </p:nvSpPr>
        <p:spPr bwMode="auto">
          <a:xfrm>
            <a:off x="7850808" y="4043687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71" name="object 300"/>
          <p:cNvSpPr>
            <a:spLocks/>
          </p:cNvSpPr>
          <p:nvPr/>
        </p:nvSpPr>
        <p:spPr bwMode="auto">
          <a:xfrm>
            <a:off x="7858005" y="4043687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72" name="object 301"/>
          <p:cNvSpPr>
            <a:spLocks/>
          </p:cNvSpPr>
          <p:nvPr/>
        </p:nvSpPr>
        <p:spPr bwMode="auto">
          <a:xfrm>
            <a:off x="7866642" y="4043687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73" name="object 302"/>
          <p:cNvSpPr>
            <a:spLocks/>
          </p:cNvSpPr>
          <p:nvPr/>
        </p:nvSpPr>
        <p:spPr bwMode="auto">
          <a:xfrm>
            <a:off x="7876720" y="4043687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74" name="object 303"/>
          <p:cNvSpPr>
            <a:spLocks/>
          </p:cNvSpPr>
          <p:nvPr/>
        </p:nvSpPr>
        <p:spPr bwMode="auto">
          <a:xfrm>
            <a:off x="7883918" y="4043687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75" name="object 304"/>
          <p:cNvSpPr>
            <a:spLocks/>
          </p:cNvSpPr>
          <p:nvPr/>
        </p:nvSpPr>
        <p:spPr bwMode="auto">
          <a:xfrm>
            <a:off x="7893994" y="4043687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76" name="object 305"/>
          <p:cNvSpPr>
            <a:spLocks/>
          </p:cNvSpPr>
          <p:nvPr/>
        </p:nvSpPr>
        <p:spPr bwMode="auto">
          <a:xfrm>
            <a:off x="7901192" y="4043687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77" name="object 306"/>
          <p:cNvSpPr>
            <a:spLocks/>
          </p:cNvSpPr>
          <p:nvPr/>
        </p:nvSpPr>
        <p:spPr bwMode="auto">
          <a:xfrm>
            <a:off x="7908391" y="4043687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78" name="object 307"/>
          <p:cNvSpPr>
            <a:spLocks/>
          </p:cNvSpPr>
          <p:nvPr/>
        </p:nvSpPr>
        <p:spPr bwMode="auto">
          <a:xfrm>
            <a:off x="7918466" y="4043687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79" name="object 308"/>
          <p:cNvSpPr>
            <a:spLocks/>
          </p:cNvSpPr>
          <p:nvPr/>
        </p:nvSpPr>
        <p:spPr bwMode="auto">
          <a:xfrm>
            <a:off x="7925664" y="4043687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80" name="object 309"/>
          <p:cNvSpPr>
            <a:spLocks/>
          </p:cNvSpPr>
          <p:nvPr/>
        </p:nvSpPr>
        <p:spPr bwMode="auto">
          <a:xfrm>
            <a:off x="7934303" y="4043687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81" name="object 310"/>
          <p:cNvSpPr>
            <a:spLocks/>
          </p:cNvSpPr>
          <p:nvPr/>
        </p:nvSpPr>
        <p:spPr bwMode="auto">
          <a:xfrm>
            <a:off x="7944379" y="4043687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82" name="object 311"/>
          <p:cNvSpPr>
            <a:spLocks/>
          </p:cNvSpPr>
          <p:nvPr/>
        </p:nvSpPr>
        <p:spPr bwMode="auto">
          <a:xfrm>
            <a:off x="7954455" y="4043687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83" name="object 312"/>
          <p:cNvSpPr>
            <a:spLocks/>
          </p:cNvSpPr>
          <p:nvPr/>
        </p:nvSpPr>
        <p:spPr bwMode="auto">
          <a:xfrm>
            <a:off x="7961654" y="4043687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84" name="object 313"/>
          <p:cNvSpPr>
            <a:spLocks/>
          </p:cNvSpPr>
          <p:nvPr/>
        </p:nvSpPr>
        <p:spPr bwMode="auto">
          <a:xfrm>
            <a:off x="7968852" y="4043687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85" name="object 314"/>
          <p:cNvSpPr>
            <a:spLocks/>
          </p:cNvSpPr>
          <p:nvPr/>
        </p:nvSpPr>
        <p:spPr bwMode="auto">
          <a:xfrm>
            <a:off x="7538426" y="4043687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86" name="object 315"/>
          <p:cNvSpPr>
            <a:spLocks/>
          </p:cNvSpPr>
          <p:nvPr/>
        </p:nvSpPr>
        <p:spPr bwMode="auto">
          <a:xfrm>
            <a:off x="7545624" y="4043687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87" name="object 316"/>
          <p:cNvSpPr>
            <a:spLocks/>
          </p:cNvSpPr>
          <p:nvPr/>
        </p:nvSpPr>
        <p:spPr bwMode="auto">
          <a:xfrm>
            <a:off x="7571536" y="4043687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88" name="object 317"/>
          <p:cNvSpPr>
            <a:spLocks/>
          </p:cNvSpPr>
          <p:nvPr/>
        </p:nvSpPr>
        <p:spPr bwMode="auto">
          <a:xfrm>
            <a:off x="7581614" y="4043687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89" name="object 318"/>
          <p:cNvSpPr>
            <a:spLocks/>
          </p:cNvSpPr>
          <p:nvPr/>
        </p:nvSpPr>
        <p:spPr bwMode="auto">
          <a:xfrm>
            <a:off x="7606085" y="4043687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90" name="object 319"/>
          <p:cNvSpPr>
            <a:spLocks/>
          </p:cNvSpPr>
          <p:nvPr/>
        </p:nvSpPr>
        <p:spPr bwMode="auto">
          <a:xfrm>
            <a:off x="7613282" y="4043687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91" name="object 320"/>
          <p:cNvSpPr>
            <a:spLocks/>
          </p:cNvSpPr>
          <p:nvPr/>
        </p:nvSpPr>
        <p:spPr bwMode="auto">
          <a:xfrm>
            <a:off x="7620482" y="4043687"/>
            <a:ext cx="8637" cy="0"/>
          </a:xfrm>
          <a:custGeom>
            <a:avLst/>
            <a:gdLst>
              <a:gd name="T0" fmla="*/ 0 w 8511"/>
              <a:gd name="T1" fmla="*/ 9525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92" name="object 321"/>
          <p:cNvSpPr>
            <a:spLocks/>
          </p:cNvSpPr>
          <p:nvPr/>
        </p:nvSpPr>
        <p:spPr bwMode="auto">
          <a:xfrm>
            <a:off x="7630557" y="4043687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93" name="object 322"/>
          <p:cNvSpPr>
            <a:spLocks/>
          </p:cNvSpPr>
          <p:nvPr/>
        </p:nvSpPr>
        <p:spPr bwMode="auto">
          <a:xfrm>
            <a:off x="6113274" y="4684285"/>
            <a:ext cx="53264" cy="11516"/>
          </a:xfrm>
          <a:custGeom>
            <a:avLst/>
            <a:gdLst>
              <a:gd name="T0" fmla="*/ 58738 w 59575"/>
              <a:gd name="T1" fmla="*/ 2274 h 14185"/>
              <a:gd name="T2" fmla="*/ 54982 w 59575"/>
              <a:gd name="T3" fmla="*/ 0 h 14185"/>
              <a:gd name="T4" fmla="*/ 3755 w 59575"/>
              <a:gd name="T5" fmla="*/ 0 h 14185"/>
              <a:gd name="T6" fmla="*/ 0 w 59575"/>
              <a:gd name="T7" fmla="*/ 2274 h 14185"/>
              <a:gd name="T8" fmla="*/ 0 w 59575"/>
              <a:gd name="T9" fmla="*/ 10164 h 14185"/>
              <a:gd name="T10" fmla="*/ 58738 w 59575"/>
              <a:gd name="T11" fmla="*/ 10164 h 14185"/>
              <a:gd name="T12" fmla="*/ 58738 w 59575"/>
              <a:gd name="T13" fmla="*/ 2274 h 141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9575" h="14185">
                <a:moveTo>
                  <a:pt x="59575" y="2540"/>
                </a:moveTo>
                <a:lnTo>
                  <a:pt x="55765" y="0"/>
                </a:lnTo>
                <a:lnTo>
                  <a:pt x="3809" y="0"/>
                </a:lnTo>
                <a:lnTo>
                  <a:pt x="0" y="2540"/>
                </a:lnTo>
                <a:lnTo>
                  <a:pt x="0" y="11353"/>
                </a:lnTo>
                <a:lnTo>
                  <a:pt x="59575" y="11353"/>
                </a:lnTo>
                <a:lnTo>
                  <a:pt x="59575" y="254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94" name="object 323"/>
          <p:cNvSpPr>
            <a:spLocks/>
          </p:cNvSpPr>
          <p:nvPr/>
        </p:nvSpPr>
        <p:spPr bwMode="auto">
          <a:xfrm>
            <a:off x="6889190" y="4684285"/>
            <a:ext cx="51824" cy="11516"/>
          </a:xfrm>
          <a:custGeom>
            <a:avLst/>
            <a:gdLst>
              <a:gd name="T0" fmla="*/ 57150 w 59575"/>
              <a:gd name="T1" fmla="*/ 9857 h 14185"/>
              <a:gd name="T2" fmla="*/ 57150 w 59575"/>
              <a:gd name="T3" fmla="*/ 2843 h 14185"/>
              <a:gd name="T4" fmla="*/ 53495 w 59575"/>
              <a:gd name="T5" fmla="*/ 0 h 14185"/>
              <a:gd name="T6" fmla="*/ 3655 w 59575"/>
              <a:gd name="T7" fmla="*/ 0 h 14185"/>
              <a:gd name="T8" fmla="*/ 0 w 59575"/>
              <a:gd name="T9" fmla="*/ 2843 h 14185"/>
              <a:gd name="T10" fmla="*/ 0 w 59575"/>
              <a:gd name="T11" fmla="*/ 9857 h 14185"/>
              <a:gd name="T12" fmla="*/ 394 w 59575"/>
              <a:gd name="T13" fmla="*/ 10164 h 14185"/>
              <a:gd name="T14" fmla="*/ 56756 w 59575"/>
              <a:gd name="T15" fmla="*/ 10164 h 14185"/>
              <a:gd name="T16" fmla="*/ 57150 w 59575"/>
              <a:gd name="T17" fmla="*/ 9857 h 141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9575" h="14185">
                <a:moveTo>
                  <a:pt x="59575" y="11010"/>
                </a:moveTo>
                <a:lnTo>
                  <a:pt x="59575" y="3175"/>
                </a:lnTo>
                <a:lnTo>
                  <a:pt x="55765" y="0"/>
                </a:lnTo>
                <a:lnTo>
                  <a:pt x="3810" y="0"/>
                </a:lnTo>
                <a:lnTo>
                  <a:pt x="0" y="3175"/>
                </a:lnTo>
                <a:lnTo>
                  <a:pt x="0" y="11010"/>
                </a:lnTo>
                <a:lnTo>
                  <a:pt x="411" y="11353"/>
                </a:lnTo>
                <a:lnTo>
                  <a:pt x="59164" y="11353"/>
                </a:lnTo>
                <a:lnTo>
                  <a:pt x="59575" y="1101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95" name="object 324"/>
          <p:cNvSpPr>
            <a:spLocks/>
          </p:cNvSpPr>
          <p:nvPr/>
        </p:nvSpPr>
        <p:spPr bwMode="auto">
          <a:xfrm>
            <a:off x="6098879" y="4373344"/>
            <a:ext cx="857970" cy="118043"/>
          </a:xfrm>
          <a:custGeom>
            <a:avLst/>
            <a:gdLst>
              <a:gd name="T0" fmla="*/ 0 w 973162"/>
              <a:gd name="T1" fmla="*/ 130175 h 133413"/>
              <a:gd name="T2" fmla="*/ 946150 w 973162"/>
              <a:gd name="T3" fmla="*/ 130175 h 133413"/>
              <a:gd name="T4" fmla="*/ 805464 w 973162"/>
              <a:gd name="T5" fmla="*/ 0 h 133413"/>
              <a:gd name="T6" fmla="*/ 137920 w 973162"/>
              <a:gd name="T7" fmla="*/ 0 h 133413"/>
              <a:gd name="T8" fmla="*/ 0 w 973162"/>
              <a:gd name="T9" fmla="*/ 130175 h 1334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3162" h="133413">
                <a:moveTo>
                  <a:pt x="0" y="133413"/>
                </a:moveTo>
                <a:lnTo>
                  <a:pt x="973162" y="133413"/>
                </a:lnTo>
                <a:lnTo>
                  <a:pt x="828459" y="0"/>
                </a:lnTo>
                <a:lnTo>
                  <a:pt x="141858" y="0"/>
                </a:lnTo>
                <a:lnTo>
                  <a:pt x="0" y="133413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96" name="object 325"/>
          <p:cNvSpPr>
            <a:spLocks/>
          </p:cNvSpPr>
          <p:nvPr/>
        </p:nvSpPr>
        <p:spPr bwMode="auto">
          <a:xfrm>
            <a:off x="6098881" y="4373344"/>
            <a:ext cx="125241" cy="118043"/>
          </a:xfrm>
          <a:custGeom>
            <a:avLst/>
            <a:gdLst>
              <a:gd name="T0" fmla="*/ 138113 w 141859"/>
              <a:gd name="T1" fmla="*/ 0 h 133413"/>
              <a:gd name="T2" fmla="*/ 0 w 141859"/>
              <a:gd name="T3" fmla="*/ 130175 h 13341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1859" h="133413">
                <a:moveTo>
                  <a:pt x="141859" y="0"/>
                </a:moveTo>
                <a:lnTo>
                  <a:pt x="0" y="133413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97" name="object 326"/>
          <p:cNvSpPr>
            <a:spLocks/>
          </p:cNvSpPr>
          <p:nvPr/>
        </p:nvSpPr>
        <p:spPr bwMode="auto">
          <a:xfrm>
            <a:off x="6224120" y="4373343"/>
            <a:ext cx="604610" cy="0"/>
          </a:xfrm>
          <a:custGeom>
            <a:avLst/>
            <a:gdLst>
              <a:gd name="T0" fmla="*/ 666750 w 686600"/>
              <a:gd name="T1" fmla="*/ 0 w 6866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686600">
                <a:moveTo>
                  <a:pt x="686600" y="0"/>
                </a:moveTo>
                <a:lnTo>
                  <a:pt x="0" y="0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98" name="object 327"/>
          <p:cNvSpPr>
            <a:spLocks/>
          </p:cNvSpPr>
          <p:nvPr/>
        </p:nvSpPr>
        <p:spPr bwMode="auto">
          <a:xfrm>
            <a:off x="6828731" y="4373344"/>
            <a:ext cx="128119" cy="118043"/>
          </a:xfrm>
          <a:custGeom>
            <a:avLst/>
            <a:gdLst>
              <a:gd name="T0" fmla="*/ 141287 w 144696"/>
              <a:gd name="T1" fmla="*/ 130175 h 133413"/>
              <a:gd name="T2" fmla="*/ 0 w 144696"/>
              <a:gd name="T3" fmla="*/ 0 h 13341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4696" h="133413">
                <a:moveTo>
                  <a:pt x="144696" y="133413"/>
                </a:moveTo>
                <a:lnTo>
                  <a:pt x="0" y="0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799" name="object 328"/>
          <p:cNvSpPr>
            <a:spLocks/>
          </p:cNvSpPr>
          <p:nvPr/>
        </p:nvSpPr>
        <p:spPr bwMode="auto">
          <a:xfrm>
            <a:off x="6098879" y="4491385"/>
            <a:ext cx="857970" cy="0"/>
          </a:xfrm>
          <a:custGeom>
            <a:avLst/>
            <a:gdLst>
              <a:gd name="T0" fmla="*/ 0 w 973157"/>
              <a:gd name="T1" fmla="*/ 946150 w 973157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73157">
                <a:moveTo>
                  <a:pt x="0" y="0"/>
                </a:moveTo>
                <a:lnTo>
                  <a:pt x="973157" y="0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00" name="object 329"/>
          <p:cNvSpPr>
            <a:spLocks/>
          </p:cNvSpPr>
          <p:nvPr/>
        </p:nvSpPr>
        <p:spPr bwMode="auto">
          <a:xfrm>
            <a:off x="6098879" y="4491386"/>
            <a:ext cx="857970" cy="197218"/>
          </a:xfrm>
          <a:custGeom>
            <a:avLst/>
            <a:gdLst>
              <a:gd name="T0" fmla="*/ 0 w 973155"/>
              <a:gd name="T1" fmla="*/ 0 h 224248"/>
              <a:gd name="T2" fmla="*/ 0 w 973155"/>
              <a:gd name="T3" fmla="*/ 217488 h 224248"/>
              <a:gd name="T4" fmla="*/ 946150 w 973155"/>
              <a:gd name="T5" fmla="*/ 217488 h 224248"/>
              <a:gd name="T6" fmla="*/ 946150 w 973155"/>
              <a:gd name="T7" fmla="*/ 0 h 224248"/>
              <a:gd name="T8" fmla="*/ 0 w 973155"/>
              <a:gd name="T9" fmla="*/ 0 h 224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3155" h="224248">
                <a:moveTo>
                  <a:pt x="0" y="0"/>
                </a:moveTo>
                <a:lnTo>
                  <a:pt x="0" y="224248"/>
                </a:lnTo>
                <a:lnTo>
                  <a:pt x="973155" y="224248"/>
                </a:lnTo>
                <a:lnTo>
                  <a:pt x="973155" y="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01" name="object 330"/>
          <p:cNvSpPr>
            <a:spLocks/>
          </p:cNvSpPr>
          <p:nvPr/>
        </p:nvSpPr>
        <p:spPr bwMode="auto">
          <a:xfrm>
            <a:off x="6100320" y="4492826"/>
            <a:ext cx="855091" cy="194338"/>
          </a:xfrm>
          <a:custGeom>
            <a:avLst/>
            <a:gdLst>
              <a:gd name="T0" fmla="*/ 0 w 970319"/>
              <a:gd name="T1" fmla="*/ 0 h 221409"/>
              <a:gd name="T2" fmla="*/ 942975 w 970319"/>
              <a:gd name="T3" fmla="*/ 0 h 221409"/>
              <a:gd name="T4" fmla="*/ 942975 w 970319"/>
              <a:gd name="T5" fmla="*/ 214312 h 221409"/>
              <a:gd name="T6" fmla="*/ 0 w 970319"/>
              <a:gd name="T7" fmla="*/ 214312 h 221409"/>
              <a:gd name="T8" fmla="*/ 0 w 970319"/>
              <a:gd name="T9" fmla="*/ 0 h 2214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0319" h="221409">
                <a:moveTo>
                  <a:pt x="0" y="0"/>
                </a:moveTo>
                <a:lnTo>
                  <a:pt x="970319" y="0"/>
                </a:lnTo>
                <a:lnTo>
                  <a:pt x="970319" y="221409"/>
                </a:lnTo>
                <a:lnTo>
                  <a:pt x="0" y="221409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02" name="object 331"/>
          <p:cNvSpPr>
            <a:spLocks/>
          </p:cNvSpPr>
          <p:nvPr/>
        </p:nvSpPr>
        <p:spPr bwMode="auto">
          <a:xfrm>
            <a:off x="6110396" y="4502903"/>
            <a:ext cx="833498" cy="175625"/>
          </a:xfrm>
          <a:custGeom>
            <a:avLst/>
            <a:gdLst>
              <a:gd name="T0" fmla="*/ 0 w 944783"/>
              <a:gd name="T1" fmla="*/ 0 h 198701"/>
              <a:gd name="T2" fmla="*/ 0 w 944783"/>
              <a:gd name="T3" fmla="*/ 193675 h 198701"/>
              <a:gd name="T4" fmla="*/ 919163 w 944783"/>
              <a:gd name="T5" fmla="*/ 193675 h 198701"/>
              <a:gd name="T6" fmla="*/ 919163 w 944783"/>
              <a:gd name="T7" fmla="*/ 0 h 198701"/>
              <a:gd name="T8" fmla="*/ 0 w 944783"/>
              <a:gd name="T9" fmla="*/ 0 h 1987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4783" h="198701">
                <a:moveTo>
                  <a:pt x="0" y="0"/>
                </a:moveTo>
                <a:lnTo>
                  <a:pt x="0" y="198701"/>
                </a:lnTo>
                <a:lnTo>
                  <a:pt x="944783" y="198701"/>
                </a:lnTo>
                <a:lnTo>
                  <a:pt x="944783" y="0"/>
                </a:lnTo>
                <a:lnTo>
                  <a:pt x="0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03" name="object 332"/>
          <p:cNvSpPr>
            <a:spLocks/>
          </p:cNvSpPr>
          <p:nvPr/>
        </p:nvSpPr>
        <p:spPr bwMode="auto">
          <a:xfrm>
            <a:off x="6111836" y="4504342"/>
            <a:ext cx="830618" cy="172746"/>
          </a:xfrm>
          <a:custGeom>
            <a:avLst/>
            <a:gdLst>
              <a:gd name="T0" fmla="*/ 0 w 941947"/>
              <a:gd name="T1" fmla="*/ 0 h 195862"/>
              <a:gd name="T2" fmla="*/ 915987 w 941947"/>
              <a:gd name="T3" fmla="*/ 0 h 195862"/>
              <a:gd name="T4" fmla="*/ 915987 w 941947"/>
              <a:gd name="T5" fmla="*/ 190500 h 195862"/>
              <a:gd name="T6" fmla="*/ 0 w 941947"/>
              <a:gd name="T7" fmla="*/ 190500 h 195862"/>
              <a:gd name="T8" fmla="*/ 0 w 941947"/>
              <a:gd name="T9" fmla="*/ 0 h 1958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1947" h="195862">
                <a:moveTo>
                  <a:pt x="0" y="0"/>
                </a:moveTo>
                <a:lnTo>
                  <a:pt x="941947" y="0"/>
                </a:lnTo>
                <a:lnTo>
                  <a:pt x="941947" y="195862"/>
                </a:lnTo>
                <a:lnTo>
                  <a:pt x="0" y="195862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04" name="object 333"/>
          <p:cNvSpPr>
            <a:spLocks/>
          </p:cNvSpPr>
          <p:nvPr/>
        </p:nvSpPr>
        <p:spPr bwMode="auto">
          <a:xfrm>
            <a:off x="6130549" y="4525935"/>
            <a:ext cx="63340" cy="64780"/>
          </a:xfrm>
          <a:custGeom>
            <a:avLst/>
            <a:gdLst>
              <a:gd name="T0" fmla="*/ 0 w 70929"/>
              <a:gd name="T1" fmla="*/ 0 h 73803"/>
              <a:gd name="T2" fmla="*/ 0 w 70929"/>
              <a:gd name="T3" fmla="*/ 71438 h 73803"/>
              <a:gd name="T4" fmla="*/ 69850 w 70929"/>
              <a:gd name="T5" fmla="*/ 71438 h 73803"/>
              <a:gd name="T6" fmla="*/ 69850 w 70929"/>
              <a:gd name="T7" fmla="*/ 0 h 73803"/>
              <a:gd name="T8" fmla="*/ 0 w 70929"/>
              <a:gd name="T9" fmla="*/ 0 h 738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929" h="73803">
                <a:moveTo>
                  <a:pt x="0" y="0"/>
                </a:moveTo>
                <a:lnTo>
                  <a:pt x="0" y="73803"/>
                </a:lnTo>
                <a:lnTo>
                  <a:pt x="70929" y="73803"/>
                </a:lnTo>
                <a:lnTo>
                  <a:pt x="70929" y="0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05" name="object 334"/>
          <p:cNvSpPr>
            <a:spLocks/>
          </p:cNvSpPr>
          <p:nvPr/>
        </p:nvSpPr>
        <p:spPr bwMode="auto">
          <a:xfrm>
            <a:off x="6131991" y="4527375"/>
            <a:ext cx="60461" cy="61900"/>
          </a:xfrm>
          <a:custGeom>
            <a:avLst/>
            <a:gdLst>
              <a:gd name="T0" fmla="*/ 0 w 68092"/>
              <a:gd name="T1" fmla="*/ 0 h 70964"/>
              <a:gd name="T2" fmla="*/ 66675 w 68092"/>
              <a:gd name="T3" fmla="*/ 0 h 70964"/>
              <a:gd name="T4" fmla="*/ 66675 w 68092"/>
              <a:gd name="T5" fmla="*/ 68262 h 70964"/>
              <a:gd name="T6" fmla="*/ 0 w 68092"/>
              <a:gd name="T7" fmla="*/ 68262 h 70964"/>
              <a:gd name="T8" fmla="*/ 0 w 68092"/>
              <a:gd name="T9" fmla="*/ 0 h 709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092" h="70964">
                <a:moveTo>
                  <a:pt x="0" y="0"/>
                </a:moveTo>
                <a:lnTo>
                  <a:pt x="68092" y="0"/>
                </a:lnTo>
                <a:lnTo>
                  <a:pt x="68092" y="70964"/>
                </a:lnTo>
                <a:lnTo>
                  <a:pt x="0" y="70964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06" name="object 335"/>
          <p:cNvSpPr>
            <a:spLocks/>
          </p:cNvSpPr>
          <p:nvPr/>
        </p:nvSpPr>
        <p:spPr bwMode="auto">
          <a:xfrm>
            <a:off x="6130550" y="4641098"/>
            <a:ext cx="37428" cy="0"/>
          </a:xfrm>
          <a:custGeom>
            <a:avLst/>
            <a:gdLst>
              <a:gd name="T0" fmla="*/ 0 w 42557"/>
              <a:gd name="T1" fmla="*/ 41275 w 42557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42557">
                <a:moveTo>
                  <a:pt x="0" y="0"/>
                </a:moveTo>
                <a:lnTo>
                  <a:pt x="42557" y="0"/>
                </a:lnTo>
              </a:path>
            </a:pathLst>
          </a:custGeom>
          <a:noFill/>
          <a:ln w="23978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07" name="object 336"/>
          <p:cNvSpPr>
            <a:spLocks/>
          </p:cNvSpPr>
          <p:nvPr/>
        </p:nvSpPr>
        <p:spPr bwMode="auto">
          <a:xfrm>
            <a:off x="6131990" y="4632462"/>
            <a:ext cx="35988" cy="17275"/>
          </a:xfrm>
          <a:custGeom>
            <a:avLst/>
            <a:gdLst>
              <a:gd name="T0" fmla="*/ 0 w 39720"/>
              <a:gd name="T1" fmla="*/ 0 h 19870"/>
              <a:gd name="T2" fmla="*/ 39687 w 39720"/>
              <a:gd name="T3" fmla="*/ 0 h 19870"/>
              <a:gd name="T4" fmla="*/ 39687 w 39720"/>
              <a:gd name="T5" fmla="*/ 19050 h 19870"/>
              <a:gd name="T6" fmla="*/ 0 w 39720"/>
              <a:gd name="T7" fmla="*/ 19050 h 19870"/>
              <a:gd name="T8" fmla="*/ 0 w 39720"/>
              <a:gd name="T9" fmla="*/ 0 h 198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720" h="19870">
                <a:moveTo>
                  <a:pt x="0" y="0"/>
                </a:moveTo>
                <a:lnTo>
                  <a:pt x="39720" y="0"/>
                </a:lnTo>
                <a:lnTo>
                  <a:pt x="39720" y="19870"/>
                </a:lnTo>
                <a:lnTo>
                  <a:pt x="0" y="19870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08" name="object 337"/>
          <p:cNvSpPr>
            <a:spLocks/>
          </p:cNvSpPr>
          <p:nvPr/>
        </p:nvSpPr>
        <p:spPr bwMode="auto">
          <a:xfrm>
            <a:off x="6398305" y="4518738"/>
            <a:ext cx="515358" cy="142515"/>
          </a:xfrm>
          <a:custGeom>
            <a:avLst/>
            <a:gdLst>
              <a:gd name="T0" fmla="*/ 0 w 584460"/>
              <a:gd name="T1" fmla="*/ 0 h 161799"/>
              <a:gd name="T2" fmla="*/ 0 w 584460"/>
              <a:gd name="T3" fmla="*/ 157162 h 161799"/>
              <a:gd name="T4" fmla="*/ 568325 w 584460"/>
              <a:gd name="T5" fmla="*/ 157162 h 161799"/>
              <a:gd name="T6" fmla="*/ 568325 w 584460"/>
              <a:gd name="T7" fmla="*/ 0 h 161799"/>
              <a:gd name="T8" fmla="*/ 0 w 584460"/>
              <a:gd name="T9" fmla="*/ 0 h 1617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4460" h="161799">
                <a:moveTo>
                  <a:pt x="0" y="0"/>
                </a:moveTo>
                <a:lnTo>
                  <a:pt x="0" y="161799"/>
                </a:lnTo>
                <a:lnTo>
                  <a:pt x="584460" y="161799"/>
                </a:lnTo>
                <a:lnTo>
                  <a:pt x="584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09" name="object 338"/>
          <p:cNvSpPr>
            <a:spLocks/>
          </p:cNvSpPr>
          <p:nvPr/>
        </p:nvSpPr>
        <p:spPr bwMode="auto">
          <a:xfrm>
            <a:off x="6399746" y="4520177"/>
            <a:ext cx="512479" cy="139636"/>
          </a:xfrm>
          <a:custGeom>
            <a:avLst/>
            <a:gdLst>
              <a:gd name="T0" fmla="*/ 0 w 581624"/>
              <a:gd name="T1" fmla="*/ 0 h 158960"/>
              <a:gd name="T2" fmla="*/ 565150 w 581624"/>
              <a:gd name="T3" fmla="*/ 0 h 158960"/>
              <a:gd name="T4" fmla="*/ 565150 w 581624"/>
              <a:gd name="T5" fmla="*/ 153988 h 158960"/>
              <a:gd name="T6" fmla="*/ 0 w 581624"/>
              <a:gd name="T7" fmla="*/ 153988 h 158960"/>
              <a:gd name="T8" fmla="*/ 0 w 581624"/>
              <a:gd name="T9" fmla="*/ 0 h 158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1624" h="158960">
                <a:moveTo>
                  <a:pt x="0" y="0"/>
                </a:moveTo>
                <a:lnTo>
                  <a:pt x="581624" y="0"/>
                </a:lnTo>
                <a:lnTo>
                  <a:pt x="581624" y="158960"/>
                </a:lnTo>
                <a:lnTo>
                  <a:pt x="0" y="158960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10" name="object 339"/>
          <p:cNvSpPr>
            <a:spLocks/>
          </p:cNvSpPr>
          <p:nvPr/>
        </p:nvSpPr>
        <p:spPr bwMode="auto">
          <a:xfrm>
            <a:off x="6719326" y="4625264"/>
            <a:ext cx="181383" cy="0"/>
          </a:xfrm>
          <a:custGeom>
            <a:avLst/>
            <a:gdLst>
              <a:gd name="T0" fmla="*/ 0 w 207114"/>
              <a:gd name="T1" fmla="*/ 200025 w 20711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07114">
                <a:moveTo>
                  <a:pt x="0" y="0"/>
                </a:moveTo>
                <a:lnTo>
                  <a:pt x="207114" y="0"/>
                </a:lnTo>
              </a:path>
            </a:pathLst>
          </a:custGeom>
          <a:noFill/>
          <a:ln w="211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11" name="object 340"/>
          <p:cNvSpPr>
            <a:spLocks/>
          </p:cNvSpPr>
          <p:nvPr/>
        </p:nvSpPr>
        <p:spPr bwMode="auto">
          <a:xfrm>
            <a:off x="6791302" y="4616627"/>
            <a:ext cx="84933" cy="17275"/>
          </a:xfrm>
          <a:custGeom>
            <a:avLst/>
            <a:gdLst>
              <a:gd name="T0" fmla="*/ 0 w 96469"/>
              <a:gd name="T1" fmla="*/ 0 h 19875"/>
              <a:gd name="T2" fmla="*/ 93662 w 96469"/>
              <a:gd name="T3" fmla="*/ 19050 h 19875"/>
              <a:gd name="T4" fmla="*/ 93662 w 96469"/>
              <a:gd name="T5" fmla="*/ 0 h 19875"/>
              <a:gd name="T6" fmla="*/ 0 w 96469"/>
              <a:gd name="T7" fmla="*/ 0 h 1987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469" h="19875">
                <a:moveTo>
                  <a:pt x="0" y="0"/>
                </a:moveTo>
                <a:lnTo>
                  <a:pt x="96469" y="19875"/>
                </a:lnTo>
                <a:lnTo>
                  <a:pt x="96469" y="0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12" name="object 341"/>
          <p:cNvSpPr>
            <a:spLocks/>
          </p:cNvSpPr>
          <p:nvPr/>
        </p:nvSpPr>
        <p:spPr bwMode="auto">
          <a:xfrm>
            <a:off x="6879114" y="4625264"/>
            <a:ext cx="21594" cy="0"/>
          </a:xfrm>
          <a:custGeom>
            <a:avLst/>
            <a:gdLst>
              <a:gd name="T0" fmla="*/ 0 w 25534"/>
              <a:gd name="T1" fmla="*/ 23813 w 2553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5534">
                <a:moveTo>
                  <a:pt x="0" y="0"/>
                </a:moveTo>
                <a:lnTo>
                  <a:pt x="25534" y="0"/>
                </a:lnTo>
              </a:path>
            </a:pathLst>
          </a:custGeom>
          <a:noFill/>
          <a:ln w="21140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13" name="object 342"/>
          <p:cNvSpPr>
            <a:spLocks/>
          </p:cNvSpPr>
          <p:nvPr/>
        </p:nvSpPr>
        <p:spPr bwMode="auto">
          <a:xfrm>
            <a:off x="6889191" y="4531693"/>
            <a:ext cx="11516" cy="76296"/>
          </a:xfrm>
          <a:custGeom>
            <a:avLst/>
            <a:gdLst>
              <a:gd name="T0" fmla="*/ 12700 w 14185"/>
              <a:gd name="T1" fmla="*/ 0 h 87998"/>
              <a:gd name="T2" fmla="*/ 0 w 14185"/>
              <a:gd name="T3" fmla="*/ 8135 h 87998"/>
              <a:gd name="T4" fmla="*/ 0 w 14185"/>
              <a:gd name="T5" fmla="*/ 73270 h 87998"/>
              <a:gd name="T6" fmla="*/ 12700 w 14185"/>
              <a:gd name="T7" fmla="*/ 84138 h 87998"/>
              <a:gd name="T8" fmla="*/ 12700 w 14185"/>
              <a:gd name="T9" fmla="*/ 0 h 879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185" h="87998">
                <a:moveTo>
                  <a:pt x="14185" y="0"/>
                </a:moveTo>
                <a:lnTo>
                  <a:pt x="0" y="8508"/>
                </a:lnTo>
                <a:lnTo>
                  <a:pt x="0" y="76631"/>
                </a:lnTo>
                <a:lnTo>
                  <a:pt x="14185" y="87998"/>
                </a:lnTo>
                <a:lnTo>
                  <a:pt x="14185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14" name="object 343"/>
          <p:cNvSpPr>
            <a:spLocks/>
          </p:cNvSpPr>
          <p:nvPr/>
        </p:nvSpPr>
        <p:spPr bwMode="auto">
          <a:xfrm>
            <a:off x="6414140" y="4531693"/>
            <a:ext cx="10076" cy="76296"/>
          </a:xfrm>
          <a:custGeom>
            <a:avLst/>
            <a:gdLst>
              <a:gd name="T0" fmla="*/ 0 w 11341"/>
              <a:gd name="T1" fmla="*/ 0 h 87998"/>
              <a:gd name="T2" fmla="*/ 0 w 11341"/>
              <a:gd name="T3" fmla="*/ 84138 h 87998"/>
              <a:gd name="T4" fmla="*/ 11112 w 11341"/>
              <a:gd name="T5" fmla="*/ 73270 h 87998"/>
              <a:gd name="T6" fmla="*/ 11112 w 11341"/>
              <a:gd name="T7" fmla="*/ 8135 h 87998"/>
              <a:gd name="T8" fmla="*/ 0 w 11341"/>
              <a:gd name="T9" fmla="*/ 0 h 879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341" h="87998">
                <a:moveTo>
                  <a:pt x="0" y="0"/>
                </a:moveTo>
                <a:lnTo>
                  <a:pt x="0" y="87998"/>
                </a:lnTo>
                <a:lnTo>
                  <a:pt x="11341" y="76631"/>
                </a:lnTo>
                <a:lnTo>
                  <a:pt x="11341" y="8508"/>
                </a:lnTo>
                <a:lnTo>
                  <a:pt x="0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15" name="object 344"/>
          <p:cNvSpPr>
            <a:spLocks/>
          </p:cNvSpPr>
          <p:nvPr/>
        </p:nvSpPr>
        <p:spPr bwMode="auto">
          <a:xfrm>
            <a:off x="6421339" y="4538892"/>
            <a:ext cx="467853" cy="59021"/>
          </a:xfrm>
          <a:custGeom>
            <a:avLst/>
            <a:gdLst>
              <a:gd name="T0" fmla="*/ 0 w 530555"/>
              <a:gd name="T1" fmla="*/ 0 h 68122"/>
              <a:gd name="T2" fmla="*/ 0 w 530555"/>
              <a:gd name="T3" fmla="*/ 65087 h 68122"/>
              <a:gd name="T4" fmla="*/ 515938 w 530555"/>
              <a:gd name="T5" fmla="*/ 65087 h 68122"/>
              <a:gd name="T6" fmla="*/ 515938 w 530555"/>
              <a:gd name="T7" fmla="*/ 0 h 68122"/>
              <a:gd name="T8" fmla="*/ 0 w 530555"/>
              <a:gd name="T9" fmla="*/ 0 h 68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30555" h="68122">
                <a:moveTo>
                  <a:pt x="0" y="0"/>
                </a:moveTo>
                <a:lnTo>
                  <a:pt x="0" y="68122"/>
                </a:lnTo>
                <a:lnTo>
                  <a:pt x="530555" y="68122"/>
                </a:lnTo>
                <a:lnTo>
                  <a:pt x="530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16" name="object 345"/>
          <p:cNvSpPr>
            <a:spLocks/>
          </p:cNvSpPr>
          <p:nvPr/>
        </p:nvSpPr>
        <p:spPr bwMode="auto">
          <a:xfrm>
            <a:off x="6624315" y="4635340"/>
            <a:ext cx="47505" cy="0"/>
          </a:xfrm>
          <a:custGeom>
            <a:avLst/>
            <a:gdLst>
              <a:gd name="T0" fmla="*/ 0 w 53906"/>
              <a:gd name="T1" fmla="*/ 52387 w 53906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3906">
                <a:moveTo>
                  <a:pt x="0" y="0"/>
                </a:moveTo>
                <a:lnTo>
                  <a:pt x="53906" y="0"/>
                </a:lnTo>
              </a:path>
            </a:pathLst>
          </a:custGeom>
          <a:noFill/>
          <a:ln w="49526">
            <a:solidFill>
              <a:srgbClr val="5E5E5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17" name="object 346"/>
          <p:cNvSpPr>
            <a:spLocks/>
          </p:cNvSpPr>
          <p:nvPr/>
        </p:nvSpPr>
        <p:spPr bwMode="auto">
          <a:xfrm>
            <a:off x="6624315" y="4615188"/>
            <a:ext cx="46065" cy="40307"/>
          </a:xfrm>
          <a:custGeom>
            <a:avLst/>
            <a:gdLst>
              <a:gd name="T0" fmla="*/ 0 w 51069"/>
              <a:gd name="T1" fmla="*/ 0 h 45417"/>
              <a:gd name="T2" fmla="*/ 50800 w 51069"/>
              <a:gd name="T3" fmla="*/ 0 h 45417"/>
              <a:gd name="T4" fmla="*/ 50800 w 51069"/>
              <a:gd name="T5" fmla="*/ 44450 h 45417"/>
              <a:gd name="T6" fmla="*/ 0 w 51069"/>
              <a:gd name="T7" fmla="*/ 44450 h 45417"/>
              <a:gd name="T8" fmla="*/ 0 w 51069"/>
              <a:gd name="T9" fmla="*/ 0 h 454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069" h="45417">
                <a:moveTo>
                  <a:pt x="0" y="0"/>
                </a:moveTo>
                <a:lnTo>
                  <a:pt x="51069" y="0"/>
                </a:lnTo>
                <a:lnTo>
                  <a:pt x="51069" y="45417"/>
                </a:lnTo>
                <a:lnTo>
                  <a:pt x="0" y="45417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18" name="object 347"/>
          <p:cNvSpPr>
            <a:spLocks/>
          </p:cNvSpPr>
          <p:nvPr/>
        </p:nvSpPr>
        <p:spPr bwMode="auto">
          <a:xfrm>
            <a:off x="6478921" y="4648296"/>
            <a:ext cx="14395" cy="0"/>
          </a:xfrm>
          <a:custGeom>
            <a:avLst/>
            <a:gdLst>
              <a:gd name="T0" fmla="*/ 0 w 17022"/>
              <a:gd name="T1" fmla="*/ 15875 w 17022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7022">
                <a:moveTo>
                  <a:pt x="0" y="0"/>
                </a:moveTo>
                <a:lnTo>
                  <a:pt x="17022" y="0"/>
                </a:lnTo>
              </a:path>
            </a:pathLst>
          </a:custGeom>
          <a:noFill/>
          <a:ln w="18301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19" name="object 348"/>
          <p:cNvSpPr>
            <a:spLocks/>
          </p:cNvSpPr>
          <p:nvPr/>
        </p:nvSpPr>
        <p:spPr bwMode="auto">
          <a:xfrm>
            <a:off x="6513469" y="4648296"/>
            <a:ext cx="12956" cy="0"/>
          </a:xfrm>
          <a:custGeom>
            <a:avLst/>
            <a:gdLst>
              <a:gd name="T0" fmla="*/ 0 w 14185"/>
              <a:gd name="T1" fmla="*/ 14288 w 1418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185">
                <a:moveTo>
                  <a:pt x="0" y="0"/>
                </a:moveTo>
                <a:lnTo>
                  <a:pt x="14185" y="0"/>
                </a:lnTo>
              </a:path>
            </a:pathLst>
          </a:custGeom>
          <a:noFill/>
          <a:ln w="18301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20" name="object 349"/>
          <p:cNvSpPr>
            <a:spLocks/>
          </p:cNvSpPr>
          <p:nvPr/>
        </p:nvSpPr>
        <p:spPr bwMode="auto">
          <a:xfrm>
            <a:off x="6411263" y="4648296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21" name="object 350"/>
          <p:cNvSpPr>
            <a:spLocks/>
          </p:cNvSpPr>
          <p:nvPr/>
        </p:nvSpPr>
        <p:spPr bwMode="auto">
          <a:xfrm>
            <a:off x="6421339" y="464829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22" name="object 351"/>
          <p:cNvSpPr>
            <a:spLocks/>
          </p:cNvSpPr>
          <p:nvPr/>
        </p:nvSpPr>
        <p:spPr bwMode="auto">
          <a:xfrm>
            <a:off x="6428536" y="464829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23" name="object 352"/>
          <p:cNvSpPr>
            <a:spLocks/>
          </p:cNvSpPr>
          <p:nvPr/>
        </p:nvSpPr>
        <p:spPr bwMode="auto">
          <a:xfrm>
            <a:off x="6438612" y="464829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24" name="object 353"/>
          <p:cNvSpPr>
            <a:spLocks/>
          </p:cNvSpPr>
          <p:nvPr/>
        </p:nvSpPr>
        <p:spPr bwMode="auto">
          <a:xfrm>
            <a:off x="6445810" y="464829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25" name="object 354"/>
          <p:cNvSpPr>
            <a:spLocks/>
          </p:cNvSpPr>
          <p:nvPr/>
        </p:nvSpPr>
        <p:spPr bwMode="auto">
          <a:xfrm>
            <a:off x="6453009" y="4648296"/>
            <a:ext cx="8637" cy="0"/>
          </a:xfrm>
          <a:custGeom>
            <a:avLst/>
            <a:gdLst>
              <a:gd name="T0" fmla="*/ 0 w 8511"/>
              <a:gd name="T1" fmla="*/ 9525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26" name="object 355"/>
          <p:cNvSpPr>
            <a:spLocks/>
          </p:cNvSpPr>
          <p:nvPr/>
        </p:nvSpPr>
        <p:spPr bwMode="auto">
          <a:xfrm>
            <a:off x="6563853" y="4648296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27" name="object 356"/>
          <p:cNvSpPr>
            <a:spLocks/>
          </p:cNvSpPr>
          <p:nvPr/>
        </p:nvSpPr>
        <p:spPr bwMode="auto">
          <a:xfrm>
            <a:off x="6573931" y="464829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28" name="object 357"/>
          <p:cNvSpPr>
            <a:spLocks/>
          </p:cNvSpPr>
          <p:nvPr/>
        </p:nvSpPr>
        <p:spPr bwMode="auto">
          <a:xfrm>
            <a:off x="6581128" y="464829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29" name="object 358"/>
          <p:cNvSpPr>
            <a:spLocks/>
          </p:cNvSpPr>
          <p:nvPr/>
        </p:nvSpPr>
        <p:spPr bwMode="auto">
          <a:xfrm>
            <a:off x="6588327" y="4648296"/>
            <a:ext cx="8637" cy="0"/>
          </a:xfrm>
          <a:custGeom>
            <a:avLst/>
            <a:gdLst>
              <a:gd name="T0" fmla="*/ 0 w 8511"/>
              <a:gd name="T1" fmla="*/ 9525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30" name="object 359"/>
          <p:cNvSpPr>
            <a:spLocks/>
          </p:cNvSpPr>
          <p:nvPr/>
        </p:nvSpPr>
        <p:spPr bwMode="auto">
          <a:xfrm>
            <a:off x="6598402" y="464829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31" name="object 360"/>
          <p:cNvSpPr>
            <a:spLocks/>
          </p:cNvSpPr>
          <p:nvPr/>
        </p:nvSpPr>
        <p:spPr bwMode="auto">
          <a:xfrm>
            <a:off x="6605600" y="464829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32" name="object 361"/>
          <p:cNvSpPr>
            <a:spLocks/>
          </p:cNvSpPr>
          <p:nvPr/>
        </p:nvSpPr>
        <p:spPr bwMode="auto">
          <a:xfrm>
            <a:off x="6614237" y="4648296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33" name="object 362"/>
          <p:cNvSpPr>
            <a:spLocks/>
          </p:cNvSpPr>
          <p:nvPr/>
        </p:nvSpPr>
        <p:spPr bwMode="auto">
          <a:xfrm>
            <a:off x="6673259" y="464829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34" name="object 363"/>
          <p:cNvSpPr>
            <a:spLocks/>
          </p:cNvSpPr>
          <p:nvPr/>
        </p:nvSpPr>
        <p:spPr bwMode="auto">
          <a:xfrm>
            <a:off x="6681898" y="4648296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35" name="object 364"/>
          <p:cNvSpPr>
            <a:spLocks/>
          </p:cNvSpPr>
          <p:nvPr/>
        </p:nvSpPr>
        <p:spPr bwMode="auto">
          <a:xfrm>
            <a:off x="6691974" y="464829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36" name="object 365"/>
          <p:cNvSpPr>
            <a:spLocks/>
          </p:cNvSpPr>
          <p:nvPr/>
        </p:nvSpPr>
        <p:spPr bwMode="auto">
          <a:xfrm>
            <a:off x="6699171" y="4648296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37" name="object 366"/>
          <p:cNvSpPr>
            <a:spLocks/>
          </p:cNvSpPr>
          <p:nvPr/>
        </p:nvSpPr>
        <p:spPr bwMode="auto">
          <a:xfrm>
            <a:off x="6709248" y="464829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38" name="object 367"/>
          <p:cNvSpPr>
            <a:spLocks/>
          </p:cNvSpPr>
          <p:nvPr/>
        </p:nvSpPr>
        <p:spPr bwMode="auto">
          <a:xfrm>
            <a:off x="6716445" y="4648296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39" name="object 368"/>
          <p:cNvSpPr>
            <a:spLocks/>
          </p:cNvSpPr>
          <p:nvPr/>
        </p:nvSpPr>
        <p:spPr bwMode="auto">
          <a:xfrm>
            <a:off x="6723642" y="4648296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40" name="object 369"/>
          <p:cNvSpPr>
            <a:spLocks/>
          </p:cNvSpPr>
          <p:nvPr/>
        </p:nvSpPr>
        <p:spPr bwMode="auto">
          <a:xfrm>
            <a:off x="6733720" y="464829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41" name="object 370"/>
          <p:cNvSpPr>
            <a:spLocks/>
          </p:cNvSpPr>
          <p:nvPr/>
        </p:nvSpPr>
        <p:spPr bwMode="auto">
          <a:xfrm>
            <a:off x="6740917" y="464829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42" name="object 371"/>
          <p:cNvSpPr>
            <a:spLocks/>
          </p:cNvSpPr>
          <p:nvPr/>
        </p:nvSpPr>
        <p:spPr bwMode="auto">
          <a:xfrm>
            <a:off x="6750994" y="464829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43" name="object 372"/>
          <p:cNvSpPr>
            <a:spLocks/>
          </p:cNvSpPr>
          <p:nvPr/>
        </p:nvSpPr>
        <p:spPr bwMode="auto">
          <a:xfrm>
            <a:off x="6758192" y="464829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44" name="object 373"/>
          <p:cNvSpPr>
            <a:spLocks/>
          </p:cNvSpPr>
          <p:nvPr/>
        </p:nvSpPr>
        <p:spPr bwMode="auto">
          <a:xfrm>
            <a:off x="6766829" y="4648296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45" name="object 374"/>
          <p:cNvSpPr>
            <a:spLocks/>
          </p:cNvSpPr>
          <p:nvPr/>
        </p:nvSpPr>
        <p:spPr bwMode="auto">
          <a:xfrm>
            <a:off x="6776906" y="4648296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46" name="object 375"/>
          <p:cNvSpPr>
            <a:spLocks/>
          </p:cNvSpPr>
          <p:nvPr/>
        </p:nvSpPr>
        <p:spPr bwMode="auto">
          <a:xfrm>
            <a:off x="6784105" y="464829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47" name="object 376"/>
          <p:cNvSpPr>
            <a:spLocks/>
          </p:cNvSpPr>
          <p:nvPr/>
        </p:nvSpPr>
        <p:spPr bwMode="auto">
          <a:xfrm>
            <a:off x="6791303" y="4648296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48" name="object 377"/>
          <p:cNvSpPr>
            <a:spLocks/>
          </p:cNvSpPr>
          <p:nvPr/>
        </p:nvSpPr>
        <p:spPr bwMode="auto">
          <a:xfrm>
            <a:off x="6801379" y="464829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49" name="object 378"/>
          <p:cNvSpPr>
            <a:spLocks/>
          </p:cNvSpPr>
          <p:nvPr/>
        </p:nvSpPr>
        <p:spPr bwMode="auto">
          <a:xfrm>
            <a:off x="6808576" y="464829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50" name="object 379"/>
          <p:cNvSpPr>
            <a:spLocks/>
          </p:cNvSpPr>
          <p:nvPr/>
        </p:nvSpPr>
        <p:spPr bwMode="auto">
          <a:xfrm>
            <a:off x="6818652" y="464829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51" name="object 380"/>
          <p:cNvSpPr>
            <a:spLocks/>
          </p:cNvSpPr>
          <p:nvPr/>
        </p:nvSpPr>
        <p:spPr bwMode="auto">
          <a:xfrm>
            <a:off x="6825851" y="464829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52" name="object 381"/>
          <p:cNvSpPr>
            <a:spLocks/>
          </p:cNvSpPr>
          <p:nvPr/>
        </p:nvSpPr>
        <p:spPr bwMode="auto">
          <a:xfrm>
            <a:off x="6834489" y="4648296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53" name="object 382"/>
          <p:cNvSpPr>
            <a:spLocks/>
          </p:cNvSpPr>
          <p:nvPr/>
        </p:nvSpPr>
        <p:spPr bwMode="auto">
          <a:xfrm>
            <a:off x="6844566" y="464829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54" name="object 383"/>
          <p:cNvSpPr>
            <a:spLocks/>
          </p:cNvSpPr>
          <p:nvPr/>
        </p:nvSpPr>
        <p:spPr bwMode="auto">
          <a:xfrm>
            <a:off x="6851763" y="4648296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55" name="object 384"/>
          <p:cNvSpPr>
            <a:spLocks/>
          </p:cNvSpPr>
          <p:nvPr/>
        </p:nvSpPr>
        <p:spPr bwMode="auto">
          <a:xfrm>
            <a:off x="6858960" y="4648296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56" name="object 385"/>
          <p:cNvSpPr>
            <a:spLocks/>
          </p:cNvSpPr>
          <p:nvPr/>
        </p:nvSpPr>
        <p:spPr bwMode="auto">
          <a:xfrm>
            <a:off x="6869037" y="4648296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57" name="object 386"/>
          <p:cNvSpPr>
            <a:spLocks/>
          </p:cNvSpPr>
          <p:nvPr/>
        </p:nvSpPr>
        <p:spPr bwMode="auto">
          <a:xfrm>
            <a:off x="6879115" y="464829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58" name="object 387"/>
          <p:cNvSpPr>
            <a:spLocks/>
          </p:cNvSpPr>
          <p:nvPr/>
        </p:nvSpPr>
        <p:spPr bwMode="auto">
          <a:xfrm>
            <a:off x="6886312" y="464829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59" name="object 388"/>
          <p:cNvSpPr>
            <a:spLocks/>
          </p:cNvSpPr>
          <p:nvPr/>
        </p:nvSpPr>
        <p:spPr bwMode="auto">
          <a:xfrm>
            <a:off x="6893509" y="4648296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60" name="object 389"/>
          <p:cNvSpPr>
            <a:spLocks/>
          </p:cNvSpPr>
          <p:nvPr/>
        </p:nvSpPr>
        <p:spPr bwMode="auto">
          <a:xfrm>
            <a:off x="6463085" y="464829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61" name="object 390"/>
          <p:cNvSpPr>
            <a:spLocks/>
          </p:cNvSpPr>
          <p:nvPr/>
        </p:nvSpPr>
        <p:spPr bwMode="auto">
          <a:xfrm>
            <a:off x="6471722" y="4648296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62" name="object 391"/>
          <p:cNvSpPr>
            <a:spLocks/>
          </p:cNvSpPr>
          <p:nvPr/>
        </p:nvSpPr>
        <p:spPr bwMode="auto">
          <a:xfrm>
            <a:off x="6496195" y="464829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63" name="object 392"/>
          <p:cNvSpPr>
            <a:spLocks/>
          </p:cNvSpPr>
          <p:nvPr/>
        </p:nvSpPr>
        <p:spPr bwMode="auto">
          <a:xfrm>
            <a:off x="6506271" y="4648296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64" name="object 393"/>
          <p:cNvSpPr>
            <a:spLocks/>
          </p:cNvSpPr>
          <p:nvPr/>
        </p:nvSpPr>
        <p:spPr bwMode="auto">
          <a:xfrm>
            <a:off x="6530743" y="464829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65" name="object 394"/>
          <p:cNvSpPr>
            <a:spLocks/>
          </p:cNvSpPr>
          <p:nvPr/>
        </p:nvSpPr>
        <p:spPr bwMode="auto">
          <a:xfrm>
            <a:off x="6539382" y="464829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66" name="object 395"/>
          <p:cNvSpPr>
            <a:spLocks/>
          </p:cNvSpPr>
          <p:nvPr/>
        </p:nvSpPr>
        <p:spPr bwMode="auto">
          <a:xfrm>
            <a:off x="6546580" y="4648296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67" name="object 396"/>
          <p:cNvSpPr>
            <a:spLocks/>
          </p:cNvSpPr>
          <p:nvPr/>
        </p:nvSpPr>
        <p:spPr bwMode="auto">
          <a:xfrm>
            <a:off x="6556656" y="464829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68" name="object 397"/>
          <p:cNvSpPr>
            <a:spLocks/>
          </p:cNvSpPr>
          <p:nvPr/>
        </p:nvSpPr>
        <p:spPr bwMode="auto">
          <a:xfrm>
            <a:off x="6113274" y="4079675"/>
            <a:ext cx="53264" cy="11516"/>
          </a:xfrm>
          <a:custGeom>
            <a:avLst/>
            <a:gdLst>
              <a:gd name="T0" fmla="*/ 58738 w 59575"/>
              <a:gd name="T1" fmla="*/ 2274 h 14185"/>
              <a:gd name="T2" fmla="*/ 54982 w 59575"/>
              <a:gd name="T3" fmla="*/ 0 h 14185"/>
              <a:gd name="T4" fmla="*/ 3755 w 59575"/>
              <a:gd name="T5" fmla="*/ 0 h 14185"/>
              <a:gd name="T6" fmla="*/ 0 w 59575"/>
              <a:gd name="T7" fmla="*/ 2274 h 14185"/>
              <a:gd name="T8" fmla="*/ 0 w 59575"/>
              <a:gd name="T9" fmla="*/ 10164 h 14185"/>
              <a:gd name="T10" fmla="*/ 58738 w 59575"/>
              <a:gd name="T11" fmla="*/ 10164 h 14185"/>
              <a:gd name="T12" fmla="*/ 58738 w 59575"/>
              <a:gd name="T13" fmla="*/ 2274 h 141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9575" h="14185">
                <a:moveTo>
                  <a:pt x="59575" y="2540"/>
                </a:moveTo>
                <a:lnTo>
                  <a:pt x="55765" y="0"/>
                </a:lnTo>
                <a:lnTo>
                  <a:pt x="3809" y="0"/>
                </a:lnTo>
                <a:lnTo>
                  <a:pt x="0" y="2540"/>
                </a:lnTo>
                <a:lnTo>
                  <a:pt x="0" y="11353"/>
                </a:lnTo>
                <a:lnTo>
                  <a:pt x="59575" y="11353"/>
                </a:lnTo>
                <a:lnTo>
                  <a:pt x="59575" y="254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69" name="object 398"/>
          <p:cNvSpPr>
            <a:spLocks/>
          </p:cNvSpPr>
          <p:nvPr/>
        </p:nvSpPr>
        <p:spPr bwMode="auto">
          <a:xfrm>
            <a:off x="6889190" y="4079675"/>
            <a:ext cx="51824" cy="11516"/>
          </a:xfrm>
          <a:custGeom>
            <a:avLst/>
            <a:gdLst>
              <a:gd name="T0" fmla="*/ 57150 w 59575"/>
              <a:gd name="T1" fmla="*/ 9857 h 14185"/>
              <a:gd name="T2" fmla="*/ 57150 w 59575"/>
              <a:gd name="T3" fmla="*/ 2843 h 14185"/>
              <a:gd name="T4" fmla="*/ 53495 w 59575"/>
              <a:gd name="T5" fmla="*/ 0 h 14185"/>
              <a:gd name="T6" fmla="*/ 3655 w 59575"/>
              <a:gd name="T7" fmla="*/ 0 h 14185"/>
              <a:gd name="T8" fmla="*/ 0 w 59575"/>
              <a:gd name="T9" fmla="*/ 2843 h 14185"/>
              <a:gd name="T10" fmla="*/ 0 w 59575"/>
              <a:gd name="T11" fmla="*/ 9857 h 14185"/>
              <a:gd name="T12" fmla="*/ 394 w 59575"/>
              <a:gd name="T13" fmla="*/ 10164 h 14185"/>
              <a:gd name="T14" fmla="*/ 56756 w 59575"/>
              <a:gd name="T15" fmla="*/ 10164 h 14185"/>
              <a:gd name="T16" fmla="*/ 57150 w 59575"/>
              <a:gd name="T17" fmla="*/ 9857 h 141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9575" h="14185">
                <a:moveTo>
                  <a:pt x="59575" y="11010"/>
                </a:moveTo>
                <a:lnTo>
                  <a:pt x="59575" y="3175"/>
                </a:lnTo>
                <a:lnTo>
                  <a:pt x="55765" y="0"/>
                </a:lnTo>
                <a:lnTo>
                  <a:pt x="3810" y="0"/>
                </a:lnTo>
                <a:lnTo>
                  <a:pt x="0" y="3175"/>
                </a:lnTo>
                <a:lnTo>
                  <a:pt x="0" y="11010"/>
                </a:lnTo>
                <a:lnTo>
                  <a:pt x="411" y="11353"/>
                </a:lnTo>
                <a:lnTo>
                  <a:pt x="59164" y="11353"/>
                </a:lnTo>
                <a:lnTo>
                  <a:pt x="59575" y="1101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70" name="object 399"/>
          <p:cNvSpPr>
            <a:spLocks/>
          </p:cNvSpPr>
          <p:nvPr/>
        </p:nvSpPr>
        <p:spPr bwMode="auto">
          <a:xfrm>
            <a:off x="6098879" y="3768734"/>
            <a:ext cx="857970" cy="118043"/>
          </a:xfrm>
          <a:custGeom>
            <a:avLst/>
            <a:gdLst>
              <a:gd name="T0" fmla="*/ 0 w 973162"/>
              <a:gd name="T1" fmla="*/ 130175 h 133413"/>
              <a:gd name="T2" fmla="*/ 946150 w 973162"/>
              <a:gd name="T3" fmla="*/ 130175 h 133413"/>
              <a:gd name="T4" fmla="*/ 805464 w 973162"/>
              <a:gd name="T5" fmla="*/ 0 h 133413"/>
              <a:gd name="T6" fmla="*/ 137920 w 973162"/>
              <a:gd name="T7" fmla="*/ 0 h 133413"/>
              <a:gd name="T8" fmla="*/ 0 w 973162"/>
              <a:gd name="T9" fmla="*/ 130175 h 1334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3162" h="133413">
                <a:moveTo>
                  <a:pt x="0" y="133413"/>
                </a:moveTo>
                <a:lnTo>
                  <a:pt x="973162" y="133413"/>
                </a:lnTo>
                <a:lnTo>
                  <a:pt x="828459" y="0"/>
                </a:lnTo>
                <a:lnTo>
                  <a:pt x="141858" y="0"/>
                </a:lnTo>
                <a:lnTo>
                  <a:pt x="0" y="133413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71" name="object 400"/>
          <p:cNvSpPr>
            <a:spLocks/>
          </p:cNvSpPr>
          <p:nvPr/>
        </p:nvSpPr>
        <p:spPr bwMode="auto">
          <a:xfrm>
            <a:off x="6098881" y="3768734"/>
            <a:ext cx="125241" cy="118043"/>
          </a:xfrm>
          <a:custGeom>
            <a:avLst/>
            <a:gdLst>
              <a:gd name="T0" fmla="*/ 138113 w 141859"/>
              <a:gd name="T1" fmla="*/ 0 h 133413"/>
              <a:gd name="T2" fmla="*/ 0 w 141859"/>
              <a:gd name="T3" fmla="*/ 130175 h 13341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1859" h="133413">
                <a:moveTo>
                  <a:pt x="141859" y="0"/>
                </a:moveTo>
                <a:lnTo>
                  <a:pt x="0" y="133413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72" name="object 401"/>
          <p:cNvSpPr>
            <a:spLocks/>
          </p:cNvSpPr>
          <p:nvPr/>
        </p:nvSpPr>
        <p:spPr bwMode="auto">
          <a:xfrm>
            <a:off x="6224120" y="3768733"/>
            <a:ext cx="604610" cy="0"/>
          </a:xfrm>
          <a:custGeom>
            <a:avLst/>
            <a:gdLst>
              <a:gd name="T0" fmla="*/ 666750 w 686600"/>
              <a:gd name="T1" fmla="*/ 0 w 6866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686600">
                <a:moveTo>
                  <a:pt x="686600" y="0"/>
                </a:moveTo>
                <a:lnTo>
                  <a:pt x="0" y="0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73" name="object 402"/>
          <p:cNvSpPr>
            <a:spLocks/>
          </p:cNvSpPr>
          <p:nvPr/>
        </p:nvSpPr>
        <p:spPr bwMode="auto">
          <a:xfrm>
            <a:off x="6828731" y="3768734"/>
            <a:ext cx="128119" cy="118043"/>
          </a:xfrm>
          <a:custGeom>
            <a:avLst/>
            <a:gdLst>
              <a:gd name="T0" fmla="*/ 141287 w 144696"/>
              <a:gd name="T1" fmla="*/ 130175 h 133413"/>
              <a:gd name="T2" fmla="*/ 0 w 144696"/>
              <a:gd name="T3" fmla="*/ 0 h 13341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4696" h="133413">
                <a:moveTo>
                  <a:pt x="144696" y="133413"/>
                </a:moveTo>
                <a:lnTo>
                  <a:pt x="0" y="0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74" name="object 403"/>
          <p:cNvSpPr>
            <a:spLocks/>
          </p:cNvSpPr>
          <p:nvPr/>
        </p:nvSpPr>
        <p:spPr bwMode="auto">
          <a:xfrm>
            <a:off x="6098879" y="3886776"/>
            <a:ext cx="857970" cy="0"/>
          </a:xfrm>
          <a:custGeom>
            <a:avLst/>
            <a:gdLst>
              <a:gd name="T0" fmla="*/ 0 w 973157"/>
              <a:gd name="T1" fmla="*/ 946150 w 973157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73157">
                <a:moveTo>
                  <a:pt x="0" y="0"/>
                </a:moveTo>
                <a:lnTo>
                  <a:pt x="973157" y="0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75" name="object 404"/>
          <p:cNvSpPr>
            <a:spLocks/>
          </p:cNvSpPr>
          <p:nvPr/>
        </p:nvSpPr>
        <p:spPr bwMode="auto">
          <a:xfrm>
            <a:off x="6098879" y="3886776"/>
            <a:ext cx="857970" cy="197218"/>
          </a:xfrm>
          <a:custGeom>
            <a:avLst/>
            <a:gdLst>
              <a:gd name="T0" fmla="*/ 0 w 973155"/>
              <a:gd name="T1" fmla="*/ 0 h 224248"/>
              <a:gd name="T2" fmla="*/ 0 w 973155"/>
              <a:gd name="T3" fmla="*/ 217488 h 224248"/>
              <a:gd name="T4" fmla="*/ 946150 w 973155"/>
              <a:gd name="T5" fmla="*/ 217488 h 224248"/>
              <a:gd name="T6" fmla="*/ 946150 w 973155"/>
              <a:gd name="T7" fmla="*/ 0 h 224248"/>
              <a:gd name="T8" fmla="*/ 0 w 973155"/>
              <a:gd name="T9" fmla="*/ 0 h 224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3155" h="224248">
                <a:moveTo>
                  <a:pt x="0" y="0"/>
                </a:moveTo>
                <a:lnTo>
                  <a:pt x="0" y="224248"/>
                </a:lnTo>
                <a:lnTo>
                  <a:pt x="973155" y="224248"/>
                </a:lnTo>
                <a:lnTo>
                  <a:pt x="973155" y="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76" name="object 405"/>
          <p:cNvSpPr>
            <a:spLocks/>
          </p:cNvSpPr>
          <p:nvPr/>
        </p:nvSpPr>
        <p:spPr bwMode="auto">
          <a:xfrm>
            <a:off x="6100320" y="3888216"/>
            <a:ext cx="855091" cy="194338"/>
          </a:xfrm>
          <a:custGeom>
            <a:avLst/>
            <a:gdLst>
              <a:gd name="T0" fmla="*/ 0 w 970319"/>
              <a:gd name="T1" fmla="*/ 0 h 221409"/>
              <a:gd name="T2" fmla="*/ 942975 w 970319"/>
              <a:gd name="T3" fmla="*/ 0 h 221409"/>
              <a:gd name="T4" fmla="*/ 942975 w 970319"/>
              <a:gd name="T5" fmla="*/ 214312 h 221409"/>
              <a:gd name="T6" fmla="*/ 0 w 970319"/>
              <a:gd name="T7" fmla="*/ 214312 h 221409"/>
              <a:gd name="T8" fmla="*/ 0 w 970319"/>
              <a:gd name="T9" fmla="*/ 0 h 2214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0319" h="221409">
                <a:moveTo>
                  <a:pt x="0" y="0"/>
                </a:moveTo>
                <a:lnTo>
                  <a:pt x="970319" y="0"/>
                </a:lnTo>
                <a:lnTo>
                  <a:pt x="970319" y="221409"/>
                </a:lnTo>
                <a:lnTo>
                  <a:pt x="0" y="221409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77" name="object 406"/>
          <p:cNvSpPr>
            <a:spLocks/>
          </p:cNvSpPr>
          <p:nvPr/>
        </p:nvSpPr>
        <p:spPr bwMode="auto">
          <a:xfrm>
            <a:off x="6110396" y="3898293"/>
            <a:ext cx="833498" cy="175625"/>
          </a:xfrm>
          <a:custGeom>
            <a:avLst/>
            <a:gdLst>
              <a:gd name="T0" fmla="*/ 0 w 944783"/>
              <a:gd name="T1" fmla="*/ 0 h 198701"/>
              <a:gd name="T2" fmla="*/ 0 w 944783"/>
              <a:gd name="T3" fmla="*/ 193675 h 198701"/>
              <a:gd name="T4" fmla="*/ 919163 w 944783"/>
              <a:gd name="T5" fmla="*/ 193675 h 198701"/>
              <a:gd name="T6" fmla="*/ 919163 w 944783"/>
              <a:gd name="T7" fmla="*/ 0 h 198701"/>
              <a:gd name="T8" fmla="*/ 0 w 944783"/>
              <a:gd name="T9" fmla="*/ 0 h 1987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4783" h="198701">
                <a:moveTo>
                  <a:pt x="0" y="0"/>
                </a:moveTo>
                <a:lnTo>
                  <a:pt x="0" y="198701"/>
                </a:lnTo>
                <a:lnTo>
                  <a:pt x="944783" y="198701"/>
                </a:lnTo>
                <a:lnTo>
                  <a:pt x="944783" y="0"/>
                </a:lnTo>
                <a:lnTo>
                  <a:pt x="0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78" name="object 407"/>
          <p:cNvSpPr>
            <a:spLocks/>
          </p:cNvSpPr>
          <p:nvPr/>
        </p:nvSpPr>
        <p:spPr bwMode="auto">
          <a:xfrm>
            <a:off x="6111836" y="3899732"/>
            <a:ext cx="830618" cy="172746"/>
          </a:xfrm>
          <a:custGeom>
            <a:avLst/>
            <a:gdLst>
              <a:gd name="T0" fmla="*/ 0 w 941947"/>
              <a:gd name="T1" fmla="*/ 0 h 195862"/>
              <a:gd name="T2" fmla="*/ 915987 w 941947"/>
              <a:gd name="T3" fmla="*/ 0 h 195862"/>
              <a:gd name="T4" fmla="*/ 915987 w 941947"/>
              <a:gd name="T5" fmla="*/ 190500 h 195862"/>
              <a:gd name="T6" fmla="*/ 0 w 941947"/>
              <a:gd name="T7" fmla="*/ 190500 h 195862"/>
              <a:gd name="T8" fmla="*/ 0 w 941947"/>
              <a:gd name="T9" fmla="*/ 0 h 1958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1947" h="195862">
                <a:moveTo>
                  <a:pt x="0" y="0"/>
                </a:moveTo>
                <a:lnTo>
                  <a:pt x="941947" y="0"/>
                </a:lnTo>
                <a:lnTo>
                  <a:pt x="941947" y="195862"/>
                </a:lnTo>
                <a:lnTo>
                  <a:pt x="0" y="195862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79" name="object 408"/>
          <p:cNvSpPr>
            <a:spLocks/>
          </p:cNvSpPr>
          <p:nvPr/>
        </p:nvSpPr>
        <p:spPr bwMode="auto">
          <a:xfrm>
            <a:off x="6130549" y="3921325"/>
            <a:ext cx="63340" cy="64780"/>
          </a:xfrm>
          <a:custGeom>
            <a:avLst/>
            <a:gdLst>
              <a:gd name="T0" fmla="*/ 0 w 70929"/>
              <a:gd name="T1" fmla="*/ 0 h 73803"/>
              <a:gd name="T2" fmla="*/ 0 w 70929"/>
              <a:gd name="T3" fmla="*/ 71438 h 73803"/>
              <a:gd name="T4" fmla="*/ 69850 w 70929"/>
              <a:gd name="T5" fmla="*/ 71438 h 73803"/>
              <a:gd name="T6" fmla="*/ 69850 w 70929"/>
              <a:gd name="T7" fmla="*/ 0 h 73803"/>
              <a:gd name="T8" fmla="*/ 0 w 70929"/>
              <a:gd name="T9" fmla="*/ 0 h 738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929" h="73803">
                <a:moveTo>
                  <a:pt x="0" y="0"/>
                </a:moveTo>
                <a:lnTo>
                  <a:pt x="0" y="73803"/>
                </a:lnTo>
                <a:lnTo>
                  <a:pt x="70929" y="73803"/>
                </a:lnTo>
                <a:lnTo>
                  <a:pt x="70929" y="0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80" name="object 409"/>
          <p:cNvSpPr>
            <a:spLocks/>
          </p:cNvSpPr>
          <p:nvPr/>
        </p:nvSpPr>
        <p:spPr bwMode="auto">
          <a:xfrm>
            <a:off x="6131991" y="3922765"/>
            <a:ext cx="60461" cy="61900"/>
          </a:xfrm>
          <a:custGeom>
            <a:avLst/>
            <a:gdLst>
              <a:gd name="T0" fmla="*/ 0 w 68092"/>
              <a:gd name="T1" fmla="*/ 0 h 70964"/>
              <a:gd name="T2" fmla="*/ 66675 w 68092"/>
              <a:gd name="T3" fmla="*/ 0 h 70964"/>
              <a:gd name="T4" fmla="*/ 66675 w 68092"/>
              <a:gd name="T5" fmla="*/ 68262 h 70964"/>
              <a:gd name="T6" fmla="*/ 0 w 68092"/>
              <a:gd name="T7" fmla="*/ 68262 h 70964"/>
              <a:gd name="T8" fmla="*/ 0 w 68092"/>
              <a:gd name="T9" fmla="*/ 0 h 709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092" h="70964">
                <a:moveTo>
                  <a:pt x="0" y="0"/>
                </a:moveTo>
                <a:lnTo>
                  <a:pt x="68092" y="0"/>
                </a:lnTo>
                <a:lnTo>
                  <a:pt x="68092" y="70964"/>
                </a:lnTo>
                <a:lnTo>
                  <a:pt x="0" y="70964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81" name="object 410"/>
          <p:cNvSpPr>
            <a:spLocks/>
          </p:cNvSpPr>
          <p:nvPr/>
        </p:nvSpPr>
        <p:spPr bwMode="auto">
          <a:xfrm>
            <a:off x="6130550" y="4036489"/>
            <a:ext cx="37428" cy="0"/>
          </a:xfrm>
          <a:custGeom>
            <a:avLst/>
            <a:gdLst>
              <a:gd name="T0" fmla="*/ 0 w 42557"/>
              <a:gd name="T1" fmla="*/ 41275 w 42557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42557">
                <a:moveTo>
                  <a:pt x="0" y="0"/>
                </a:moveTo>
                <a:lnTo>
                  <a:pt x="42557" y="0"/>
                </a:lnTo>
              </a:path>
            </a:pathLst>
          </a:custGeom>
          <a:noFill/>
          <a:ln w="23978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82" name="object 411"/>
          <p:cNvSpPr>
            <a:spLocks/>
          </p:cNvSpPr>
          <p:nvPr/>
        </p:nvSpPr>
        <p:spPr bwMode="auto">
          <a:xfrm>
            <a:off x="6131990" y="4027852"/>
            <a:ext cx="35988" cy="17275"/>
          </a:xfrm>
          <a:custGeom>
            <a:avLst/>
            <a:gdLst>
              <a:gd name="T0" fmla="*/ 0 w 39720"/>
              <a:gd name="T1" fmla="*/ 0 h 19870"/>
              <a:gd name="T2" fmla="*/ 39687 w 39720"/>
              <a:gd name="T3" fmla="*/ 0 h 19870"/>
              <a:gd name="T4" fmla="*/ 39687 w 39720"/>
              <a:gd name="T5" fmla="*/ 19050 h 19870"/>
              <a:gd name="T6" fmla="*/ 0 w 39720"/>
              <a:gd name="T7" fmla="*/ 19050 h 19870"/>
              <a:gd name="T8" fmla="*/ 0 w 39720"/>
              <a:gd name="T9" fmla="*/ 0 h 198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720" h="19870">
                <a:moveTo>
                  <a:pt x="0" y="0"/>
                </a:moveTo>
                <a:lnTo>
                  <a:pt x="39720" y="0"/>
                </a:lnTo>
                <a:lnTo>
                  <a:pt x="39720" y="19870"/>
                </a:lnTo>
                <a:lnTo>
                  <a:pt x="0" y="19870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83" name="object 412"/>
          <p:cNvSpPr>
            <a:spLocks/>
          </p:cNvSpPr>
          <p:nvPr/>
        </p:nvSpPr>
        <p:spPr bwMode="auto">
          <a:xfrm>
            <a:off x="6398305" y="3914128"/>
            <a:ext cx="515358" cy="142515"/>
          </a:xfrm>
          <a:custGeom>
            <a:avLst/>
            <a:gdLst>
              <a:gd name="T0" fmla="*/ 0 w 584460"/>
              <a:gd name="T1" fmla="*/ 0 h 161800"/>
              <a:gd name="T2" fmla="*/ 0 w 584460"/>
              <a:gd name="T3" fmla="*/ 157162 h 161800"/>
              <a:gd name="T4" fmla="*/ 568325 w 584460"/>
              <a:gd name="T5" fmla="*/ 157162 h 161800"/>
              <a:gd name="T6" fmla="*/ 568325 w 584460"/>
              <a:gd name="T7" fmla="*/ 0 h 161800"/>
              <a:gd name="T8" fmla="*/ 0 w 584460"/>
              <a:gd name="T9" fmla="*/ 0 h 16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4460" h="161800">
                <a:moveTo>
                  <a:pt x="0" y="0"/>
                </a:moveTo>
                <a:lnTo>
                  <a:pt x="0" y="161800"/>
                </a:lnTo>
                <a:lnTo>
                  <a:pt x="584460" y="161800"/>
                </a:lnTo>
                <a:lnTo>
                  <a:pt x="584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84" name="object 413"/>
          <p:cNvSpPr>
            <a:spLocks/>
          </p:cNvSpPr>
          <p:nvPr/>
        </p:nvSpPr>
        <p:spPr bwMode="auto">
          <a:xfrm>
            <a:off x="6399746" y="3915567"/>
            <a:ext cx="512479" cy="139636"/>
          </a:xfrm>
          <a:custGeom>
            <a:avLst/>
            <a:gdLst>
              <a:gd name="T0" fmla="*/ 0 w 581624"/>
              <a:gd name="T1" fmla="*/ 0 h 158961"/>
              <a:gd name="T2" fmla="*/ 565150 w 581624"/>
              <a:gd name="T3" fmla="*/ 0 h 158961"/>
              <a:gd name="T4" fmla="*/ 565150 w 581624"/>
              <a:gd name="T5" fmla="*/ 153988 h 158961"/>
              <a:gd name="T6" fmla="*/ 0 w 581624"/>
              <a:gd name="T7" fmla="*/ 153988 h 158961"/>
              <a:gd name="T8" fmla="*/ 0 w 581624"/>
              <a:gd name="T9" fmla="*/ 0 h 1589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1624" h="158961">
                <a:moveTo>
                  <a:pt x="0" y="0"/>
                </a:moveTo>
                <a:lnTo>
                  <a:pt x="581624" y="0"/>
                </a:lnTo>
                <a:lnTo>
                  <a:pt x="581624" y="158961"/>
                </a:lnTo>
                <a:lnTo>
                  <a:pt x="0" y="158961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85" name="object 414"/>
          <p:cNvSpPr>
            <a:spLocks/>
          </p:cNvSpPr>
          <p:nvPr/>
        </p:nvSpPr>
        <p:spPr bwMode="auto">
          <a:xfrm>
            <a:off x="6719326" y="4020654"/>
            <a:ext cx="181383" cy="0"/>
          </a:xfrm>
          <a:custGeom>
            <a:avLst/>
            <a:gdLst>
              <a:gd name="T0" fmla="*/ 0 w 207114"/>
              <a:gd name="T1" fmla="*/ 200025 w 20711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07114">
                <a:moveTo>
                  <a:pt x="0" y="0"/>
                </a:moveTo>
                <a:lnTo>
                  <a:pt x="207114" y="0"/>
                </a:lnTo>
              </a:path>
            </a:pathLst>
          </a:custGeom>
          <a:noFill/>
          <a:ln w="211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86" name="object 415"/>
          <p:cNvSpPr>
            <a:spLocks/>
          </p:cNvSpPr>
          <p:nvPr/>
        </p:nvSpPr>
        <p:spPr bwMode="auto">
          <a:xfrm>
            <a:off x="6791302" y="4012018"/>
            <a:ext cx="84933" cy="17275"/>
          </a:xfrm>
          <a:custGeom>
            <a:avLst/>
            <a:gdLst>
              <a:gd name="T0" fmla="*/ 0 w 96469"/>
              <a:gd name="T1" fmla="*/ 0 h 19875"/>
              <a:gd name="T2" fmla="*/ 93662 w 96469"/>
              <a:gd name="T3" fmla="*/ 19050 h 19875"/>
              <a:gd name="T4" fmla="*/ 93662 w 96469"/>
              <a:gd name="T5" fmla="*/ 0 h 19875"/>
              <a:gd name="T6" fmla="*/ 0 w 96469"/>
              <a:gd name="T7" fmla="*/ 0 h 1987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469" h="19875">
                <a:moveTo>
                  <a:pt x="0" y="0"/>
                </a:moveTo>
                <a:lnTo>
                  <a:pt x="96469" y="19875"/>
                </a:lnTo>
                <a:lnTo>
                  <a:pt x="96469" y="0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87" name="object 416"/>
          <p:cNvSpPr>
            <a:spLocks/>
          </p:cNvSpPr>
          <p:nvPr/>
        </p:nvSpPr>
        <p:spPr bwMode="auto">
          <a:xfrm>
            <a:off x="6879114" y="4020654"/>
            <a:ext cx="21594" cy="0"/>
          </a:xfrm>
          <a:custGeom>
            <a:avLst/>
            <a:gdLst>
              <a:gd name="T0" fmla="*/ 0 w 25534"/>
              <a:gd name="T1" fmla="*/ 23813 w 2553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5534">
                <a:moveTo>
                  <a:pt x="0" y="0"/>
                </a:moveTo>
                <a:lnTo>
                  <a:pt x="25534" y="0"/>
                </a:lnTo>
              </a:path>
            </a:pathLst>
          </a:custGeom>
          <a:noFill/>
          <a:ln w="21140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88" name="object 417"/>
          <p:cNvSpPr>
            <a:spLocks/>
          </p:cNvSpPr>
          <p:nvPr/>
        </p:nvSpPr>
        <p:spPr bwMode="auto">
          <a:xfrm>
            <a:off x="6889191" y="3927083"/>
            <a:ext cx="11516" cy="76296"/>
          </a:xfrm>
          <a:custGeom>
            <a:avLst/>
            <a:gdLst>
              <a:gd name="T0" fmla="*/ 12700 w 14185"/>
              <a:gd name="T1" fmla="*/ 0 h 87985"/>
              <a:gd name="T2" fmla="*/ 0 w 14185"/>
              <a:gd name="T3" fmla="*/ 8137 h 87985"/>
              <a:gd name="T4" fmla="*/ 0 w 14185"/>
              <a:gd name="T5" fmla="*/ 73280 h 87985"/>
              <a:gd name="T6" fmla="*/ 12700 w 14185"/>
              <a:gd name="T7" fmla="*/ 84138 h 87985"/>
              <a:gd name="T8" fmla="*/ 12700 w 14185"/>
              <a:gd name="T9" fmla="*/ 0 h 879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185" h="87985">
                <a:moveTo>
                  <a:pt x="14185" y="0"/>
                </a:moveTo>
                <a:lnTo>
                  <a:pt x="0" y="8509"/>
                </a:lnTo>
                <a:lnTo>
                  <a:pt x="0" y="76631"/>
                </a:lnTo>
                <a:lnTo>
                  <a:pt x="14185" y="87985"/>
                </a:lnTo>
                <a:lnTo>
                  <a:pt x="14185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89" name="object 418"/>
          <p:cNvSpPr>
            <a:spLocks/>
          </p:cNvSpPr>
          <p:nvPr/>
        </p:nvSpPr>
        <p:spPr bwMode="auto">
          <a:xfrm>
            <a:off x="6414140" y="3927083"/>
            <a:ext cx="10076" cy="76296"/>
          </a:xfrm>
          <a:custGeom>
            <a:avLst/>
            <a:gdLst>
              <a:gd name="T0" fmla="*/ 0 w 11341"/>
              <a:gd name="T1" fmla="*/ 0 h 87985"/>
              <a:gd name="T2" fmla="*/ 0 w 11341"/>
              <a:gd name="T3" fmla="*/ 84138 h 87985"/>
              <a:gd name="T4" fmla="*/ 11112 w 11341"/>
              <a:gd name="T5" fmla="*/ 73280 h 87985"/>
              <a:gd name="T6" fmla="*/ 11112 w 11341"/>
              <a:gd name="T7" fmla="*/ 8137 h 87985"/>
              <a:gd name="T8" fmla="*/ 0 w 11341"/>
              <a:gd name="T9" fmla="*/ 0 h 879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341" h="87985">
                <a:moveTo>
                  <a:pt x="0" y="0"/>
                </a:moveTo>
                <a:lnTo>
                  <a:pt x="0" y="87985"/>
                </a:lnTo>
                <a:lnTo>
                  <a:pt x="11341" y="76631"/>
                </a:lnTo>
                <a:lnTo>
                  <a:pt x="11341" y="8509"/>
                </a:lnTo>
                <a:lnTo>
                  <a:pt x="0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90" name="object 419"/>
          <p:cNvSpPr>
            <a:spLocks/>
          </p:cNvSpPr>
          <p:nvPr/>
        </p:nvSpPr>
        <p:spPr bwMode="auto">
          <a:xfrm>
            <a:off x="6421339" y="3934283"/>
            <a:ext cx="467853" cy="59021"/>
          </a:xfrm>
          <a:custGeom>
            <a:avLst/>
            <a:gdLst>
              <a:gd name="T0" fmla="*/ 0 w 530555"/>
              <a:gd name="T1" fmla="*/ 0 h 68122"/>
              <a:gd name="T2" fmla="*/ 0 w 530555"/>
              <a:gd name="T3" fmla="*/ 65087 h 68122"/>
              <a:gd name="T4" fmla="*/ 515938 w 530555"/>
              <a:gd name="T5" fmla="*/ 65087 h 68122"/>
              <a:gd name="T6" fmla="*/ 515938 w 530555"/>
              <a:gd name="T7" fmla="*/ 0 h 68122"/>
              <a:gd name="T8" fmla="*/ 0 w 530555"/>
              <a:gd name="T9" fmla="*/ 0 h 68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30555" h="68122">
                <a:moveTo>
                  <a:pt x="0" y="0"/>
                </a:moveTo>
                <a:lnTo>
                  <a:pt x="0" y="68122"/>
                </a:lnTo>
                <a:lnTo>
                  <a:pt x="530555" y="68122"/>
                </a:lnTo>
                <a:lnTo>
                  <a:pt x="530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91" name="object 420"/>
          <p:cNvSpPr>
            <a:spLocks/>
          </p:cNvSpPr>
          <p:nvPr/>
        </p:nvSpPr>
        <p:spPr bwMode="auto">
          <a:xfrm>
            <a:off x="6624315" y="4030730"/>
            <a:ext cx="47505" cy="0"/>
          </a:xfrm>
          <a:custGeom>
            <a:avLst/>
            <a:gdLst>
              <a:gd name="T0" fmla="*/ 0 w 53906"/>
              <a:gd name="T1" fmla="*/ 52387 w 53906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3906">
                <a:moveTo>
                  <a:pt x="0" y="0"/>
                </a:moveTo>
                <a:lnTo>
                  <a:pt x="53906" y="0"/>
                </a:lnTo>
              </a:path>
            </a:pathLst>
          </a:custGeom>
          <a:noFill/>
          <a:ln w="49526">
            <a:solidFill>
              <a:srgbClr val="5E5E5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92" name="object 421"/>
          <p:cNvSpPr>
            <a:spLocks/>
          </p:cNvSpPr>
          <p:nvPr/>
        </p:nvSpPr>
        <p:spPr bwMode="auto">
          <a:xfrm>
            <a:off x="6624315" y="4010578"/>
            <a:ext cx="46065" cy="40307"/>
          </a:xfrm>
          <a:custGeom>
            <a:avLst/>
            <a:gdLst>
              <a:gd name="T0" fmla="*/ 0 w 51069"/>
              <a:gd name="T1" fmla="*/ 0 h 45417"/>
              <a:gd name="T2" fmla="*/ 50800 w 51069"/>
              <a:gd name="T3" fmla="*/ 0 h 45417"/>
              <a:gd name="T4" fmla="*/ 50800 w 51069"/>
              <a:gd name="T5" fmla="*/ 44450 h 45417"/>
              <a:gd name="T6" fmla="*/ 0 w 51069"/>
              <a:gd name="T7" fmla="*/ 44450 h 45417"/>
              <a:gd name="T8" fmla="*/ 0 w 51069"/>
              <a:gd name="T9" fmla="*/ 0 h 454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069" h="45417">
                <a:moveTo>
                  <a:pt x="0" y="0"/>
                </a:moveTo>
                <a:lnTo>
                  <a:pt x="51069" y="0"/>
                </a:lnTo>
                <a:lnTo>
                  <a:pt x="51069" y="45417"/>
                </a:lnTo>
                <a:lnTo>
                  <a:pt x="0" y="45417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93" name="object 422"/>
          <p:cNvSpPr>
            <a:spLocks/>
          </p:cNvSpPr>
          <p:nvPr/>
        </p:nvSpPr>
        <p:spPr bwMode="auto">
          <a:xfrm>
            <a:off x="6478921" y="4043687"/>
            <a:ext cx="14395" cy="0"/>
          </a:xfrm>
          <a:custGeom>
            <a:avLst/>
            <a:gdLst>
              <a:gd name="T0" fmla="*/ 0 w 17022"/>
              <a:gd name="T1" fmla="*/ 15875 w 17022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7022">
                <a:moveTo>
                  <a:pt x="0" y="0"/>
                </a:moveTo>
                <a:lnTo>
                  <a:pt x="17022" y="0"/>
                </a:lnTo>
              </a:path>
            </a:pathLst>
          </a:custGeom>
          <a:noFill/>
          <a:ln w="18301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94" name="object 423"/>
          <p:cNvSpPr>
            <a:spLocks/>
          </p:cNvSpPr>
          <p:nvPr/>
        </p:nvSpPr>
        <p:spPr bwMode="auto">
          <a:xfrm>
            <a:off x="6513469" y="4043687"/>
            <a:ext cx="12956" cy="0"/>
          </a:xfrm>
          <a:custGeom>
            <a:avLst/>
            <a:gdLst>
              <a:gd name="T0" fmla="*/ 0 w 14185"/>
              <a:gd name="T1" fmla="*/ 14288 w 1418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185">
                <a:moveTo>
                  <a:pt x="0" y="0"/>
                </a:moveTo>
                <a:lnTo>
                  <a:pt x="14185" y="0"/>
                </a:lnTo>
              </a:path>
            </a:pathLst>
          </a:custGeom>
          <a:noFill/>
          <a:ln w="18301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95" name="object 424"/>
          <p:cNvSpPr>
            <a:spLocks/>
          </p:cNvSpPr>
          <p:nvPr/>
        </p:nvSpPr>
        <p:spPr bwMode="auto">
          <a:xfrm>
            <a:off x="6411263" y="4043687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96" name="object 425"/>
          <p:cNvSpPr>
            <a:spLocks/>
          </p:cNvSpPr>
          <p:nvPr/>
        </p:nvSpPr>
        <p:spPr bwMode="auto">
          <a:xfrm>
            <a:off x="6421339" y="4043687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97" name="object 426"/>
          <p:cNvSpPr>
            <a:spLocks/>
          </p:cNvSpPr>
          <p:nvPr/>
        </p:nvSpPr>
        <p:spPr bwMode="auto">
          <a:xfrm>
            <a:off x="6428536" y="4043687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98" name="object 427"/>
          <p:cNvSpPr>
            <a:spLocks/>
          </p:cNvSpPr>
          <p:nvPr/>
        </p:nvSpPr>
        <p:spPr bwMode="auto">
          <a:xfrm>
            <a:off x="6438612" y="4043687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899" name="object 428"/>
          <p:cNvSpPr>
            <a:spLocks/>
          </p:cNvSpPr>
          <p:nvPr/>
        </p:nvSpPr>
        <p:spPr bwMode="auto">
          <a:xfrm>
            <a:off x="6445810" y="4043687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00" name="object 429"/>
          <p:cNvSpPr>
            <a:spLocks/>
          </p:cNvSpPr>
          <p:nvPr/>
        </p:nvSpPr>
        <p:spPr bwMode="auto">
          <a:xfrm>
            <a:off x="6453009" y="4043687"/>
            <a:ext cx="8637" cy="0"/>
          </a:xfrm>
          <a:custGeom>
            <a:avLst/>
            <a:gdLst>
              <a:gd name="T0" fmla="*/ 0 w 8511"/>
              <a:gd name="T1" fmla="*/ 9525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01" name="object 430"/>
          <p:cNvSpPr>
            <a:spLocks/>
          </p:cNvSpPr>
          <p:nvPr/>
        </p:nvSpPr>
        <p:spPr bwMode="auto">
          <a:xfrm>
            <a:off x="6563853" y="4043687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02" name="object 431"/>
          <p:cNvSpPr>
            <a:spLocks/>
          </p:cNvSpPr>
          <p:nvPr/>
        </p:nvSpPr>
        <p:spPr bwMode="auto">
          <a:xfrm>
            <a:off x="6573931" y="4043687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03" name="object 432"/>
          <p:cNvSpPr>
            <a:spLocks/>
          </p:cNvSpPr>
          <p:nvPr/>
        </p:nvSpPr>
        <p:spPr bwMode="auto">
          <a:xfrm>
            <a:off x="6581128" y="4043687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04" name="object 433"/>
          <p:cNvSpPr>
            <a:spLocks/>
          </p:cNvSpPr>
          <p:nvPr/>
        </p:nvSpPr>
        <p:spPr bwMode="auto">
          <a:xfrm>
            <a:off x="6588327" y="4043687"/>
            <a:ext cx="8637" cy="0"/>
          </a:xfrm>
          <a:custGeom>
            <a:avLst/>
            <a:gdLst>
              <a:gd name="T0" fmla="*/ 0 w 8511"/>
              <a:gd name="T1" fmla="*/ 9525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05" name="object 434"/>
          <p:cNvSpPr>
            <a:spLocks/>
          </p:cNvSpPr>
          <p:nvPr/>
        </p:nvSpPr>
        <p:spPr bwMode="auto">
          <a:xfrm>
            <a:off x="6598402" y="4043687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06" name="object 435"/>
          <p:cNvSpPr>
            <a:spLocks/>
          </p:cNvSpPr>
          <p:nvPr/>
        </p:nvSpPr>
        <p:spPr bwMode="auto">
          <a:xfrm>
            <a:off x="6605600" y="4043687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07" name="object 436"/>
          <p:cNvSpPr>
            <a:spLocks/>
          </p:cNvSpPr>
          <p:nvPr/>
        </p:nvSpPr>
        <p:spPr bwMode="auto">
          <a:xfrm>
            <a:off x="6614237" y="4043687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08" name="object 437"/>
          <p:cNvSpPr>
            <a:spLocks/>
          </p:cNvSpPr>
          <p:nvPr/>
        </p:nvSpPr>
        <p:spPr bwMode="auto">
          <a:xfrm>
            <a:off x="6673259" y="4043687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09" name="object 438"/>
          <p:cNvSpPr>
            <a:spLocks/>
          </p:cNvSpPr>
          <p:nvPr/>
        </p:nvSpPr>
        <p:spPr bwMode="auto">
          <a:xfrm>
            <a:off x="6681898" y="4043687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10" name="object 439"/>
          <p:cNvSpPr>
            <a:spLocks/>
          </p:cNvSpPr>
          <p:nvPr/>
        </p:nvSpPr>
        <p:spPr bwMode="auto">
          <a:xfrm>
            <a:off x="6691974" y="4043687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11" name="object 440"/>
          <p:cNvSpPr>
            <a:spLocks/>
          </p:cNvSpPr>
          <p:nvPr/>
        </p:nvSpPr>
        <p:spPr bwMode="auto">
          <a:xfrm>
            <a:off x="6699171" y="4043687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12" name="object 441"/>
          <p:cNvSpPr>
            <a:spLocks/>
          </p:cNvSpPr>
          <p:nvPr/>
        </p:nvSpPr>
        <p:spPr bwMode="auto">
          <a:xfrm>
            <a:off x="6709248" y="4043687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13" name="object 442"/>
          <p:cNvSpPr>
            <a:spLocks/>
          </p:cNvSpPr>
          <p:nvPr/>
        </p:nvSpPr>
        <p:spPr bwMode="auto">
          <a:xfrm>
            <a:off x="6716445" y="4043687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14" name="object 443"/>
          <p:cNvSpPr>
            <a:spLocks/>
          </p:cNvSpPr>
          <p:nvPr/>
        </p:nvSpPr>
        <p:spPr bwMode="auto">
          <a:xfrm>
            <a:off x="6723642" y="4043687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15" name="object 444"/>
          <p:cNvSpPr>
            <a:spLocks/>
          </p:cNvSpPr>
          <p:nvPr/>
        </p:nvSpPr>
        <p:spPr bwMode="auto">
          <a:xfrm>
            <a:off x="6733720" y="4043687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16" name="object 445"/>
          <p:cNvSpPr>
            <a:spLocks/>
          </p:cNvSpPr>
          <p:nvPr/>
        </p:nvSpPr>
        <p:spPr bwMode="auto">
          <a:xfrm>
            <a:off x="6740917" y="4043687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17" name="object 446"/>
          <p:cNvSpPr>
            <a:spLocks/>
          </p:cNvSpPr>
          <p:nvPr/>
        </p:nvSpPr>
        <p:spPr bwMode="auto">
          <a:xfrm>
            <a:off x="6750994" y="4043687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18" name="object 447"/>
          <p:cNvSpPr>
            <a:spLocks/>
          </p:cNvSpPr>
          <p:nvPr/>
        </p:nvSpPr>
        <p:spPr bwMode="auto">
          <a:xfrm>
            <a:off x="6758192" y="4043687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19" name="object 448"/>
          <p:cNvSpPr>
            <a:spLocks/>
          </p:cNvSpPr>
          <p:nvPr/>
        </p:nvSpPr>
        <p:spPr bwMode="auto">
          <a:xfrm>
            <a:off x="6766829" y="4043687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20" name="object 449"/>
          <p:cNvSpPr>
            <a:spLocks/>
          </p:cNvSpPr>
          <p:nvPr/>
        </p:nvSpPr>
        <p:spPr bwMode="auto">
          <a:xfrm>
            <a:off x="6776906" y="4043687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21" name="object 450"/>
          <p:cNvSpPr>
            <a:spLocks/>
          </p:cNvSpPr>
          <p:nvPr/>
        </p:nvSpPr>
        <p:spPr bwMode="auto">
          <a:xfrm>
            <a:off x="6784105" y="4043687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22" name="object 451"/>
          <p:cNvSpPr>
            <a:spLocks/>
          </p:cNvSpPr>
          <p:nvPr/>
        </p:nvSpPr>
        <p:spPr bwMode="auto">
          <a:xfrm>
            <a:off x="6791303" y="4043687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23" name="object 452"/>
          <p:cNvSpPr>
            <a:spLocks/>
          </p:cNvSpPr>
          <p:nvPr/>
        </p:nvSpPr>
        <p:spPr bwMode="auto">
          <a:xfrm>
            <a:off x="6801379" y="4043687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24" name="object 453"/>
          <p:cNvSpPr>
            <a:spLocks/>
          </p:cNvSpPr>
          <p:nvPr/>
        </p:nvSpPr>
        <p:spPr bwMode="auto">
          <a:xfrm>
            <a:off x="6808576" y="4043687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25" name="object 454"/>
          <p:cNvSpPr>
            <a:spLocks/>
          </p:cNvSpPr>
          <p:nvPr/>
        </p:nvSpPr>
        <p:spPr bwMode="auto">
          <a:xfrm>
            <a:off x="6818652" y="4043687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26" name="object 455"/>
          <p:cNvSpPr>
            <a:spLocks/>
          </p:cNvSpPr>
          <p:nvPr/>
        </p:nvSpPr>
        <p:spPr bwMode="auto">
          <a:xfrm>
            <a:off x="6825851" y="4043687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27" name="object 456"/>
          <p:cNvSpPr>
            <a:spLocks/>
          </p:cNvSpPr>
          <p:nvPr/>
        </p:nvSpPr>
        <p:spPr bwMode="auto">
          <a:xfrm>
            <a:off x="6834489" y="4043687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28" name="object 457"/>
          <p:cNvSpPr>
            <a:spLocks/>
          </p:cNvSpPr>
          <p:nvPr/>
        </p:nvSpPr>
        <p:spPr bwMode="auto">
          <a:xfrm>
            <a:off x="6844566" y="4043687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29" name="object 458"/>
          <p:cNvSpPr>
            <a:spLocks/>
          </p:cNvSpPr>
          <p:nvPr/>
        </p:nvSpPr>
        <p:spPr bwMode="auto">
          <a:xfrm>
            <a:off x="6851763" y="4043687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30" name="object 459"/>
          <p:cNvSpPr>
            <a:spLocks/>
          </p:cNvSpPr>
          <p:nvPr/>
        </p:nvSpPr>
        <p:spPr bwMode="auto">
          <a:xfrm>
            <a:off x="6858960" y="4043687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31" name="object 460"/>
          <p:cNvSpPr>
            <a:spLocks/>
          </p:cNvSpPr>
          <p:nvPr/>
        </p:nvSpPr>
        <p:spPr bwMode="auto">
          <a:xfrm>
            <a:off x="6869037" y="4043687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32" name="object 461"/>
          <p:cNvSpPr>
            <a:spLocks/>
          </p:cNvSpPr>
          <p:nvPr/>
        </p:nvSpPr>
        <p:spPr bwMode="auto">
          <a:xfrm>
            <a:off x="6879115" y="4043687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33" name="object 462"/>
          <p:cNvSpPr>
            <a:spLocks/>
          </p:cNvSpPr>
          <p:nvPr/>
        </p:nvSpPr>
        <p:spPr bwMode="auto">
          <a:xfrm>
            <a:off x="6886312" y="4043687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34" name="object 463"/>
          <p:cNvSpPr>
            <a:spLocks/>
          </p:cNvSpPr>
          <p:nvPr/>
        </p:nvSpPr>
        <p:spPr bwMode="auto">
          <a:xfrm>
            <a:off x="6893509" y="4043687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35" name="object 464"/>
          <p:cNvSpPr>
            <a:spLocks/>
          </p:cNvSpPr>
          <p:nvPr/>
        </p:nvSpPr>
        <p:spPr bwMode="auto">
          <a:xfrm>
            <a:off x="6463085" y="4043687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36" name="object 465"/>
          <p:cNvSpPr>
            <a:spLocks/>
          </p:cNvSpPr>
          <p:nvPr/>
        </p:nvSpPr>
        <p:spPr bwMode="auto">
          <a:xfrm>
            <a:off x="6471722" y="4043687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37" name="object 466"/>
          <p:cNvSpPr>
            <a:spLocks/>
          </p:cNvSpPr>
          <p:nvPr/>
        </p:nvSpPr>
        <p:spPr bwMode="auto">
          <a:xfrm>
            <a:off x="6496195" y="4043687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38" name="object 467"/>
          <p:cNvSpPr>
            <a:spLocks/>
          </p:cNvSpPr>
          <p:nvPr/>
        </p:nvSpPr>
        <p:spPr bwMode="auto">
          <a:xfrm>
            <a:off x="6506271" y="4043687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39" name="object 468"/>
          <p:cNvSpPr>
            <a:spLocks/>
          </p:cNvSpPr>
          <p:nvPr/>
        </p:nvSpPr>
        <p:spPr bwMode="auto">
          <a:xfrm>
            <a:off x="6530743" y="4043687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40" name="object 469"/>
          <p:cNvSpPr>
            <a:spLocks/>
          </p:cNvSpPr>
          <p:nvPr/>
        </p:nvSpPr>
        <p:spPr bwMode="auto">
          <a:xfrm>
            <a:off x="6539382" y="4043687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41" name="object 470"/>
          <p:cNvSpPr>
            <a:spLocks/>
          </p:cNvSpPr>
          <p:nvPr/>
        </p:nvSpPr>
        <p:spPr bwMode="auto">
          <a:xfrm>
            <a:off x="6546580" y="4043687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42" name="object 471"/>
          <p:cNvSpPr>
            <a:spLocks/>
          </p:cNvSpPr>
          <p:nvPr/>
        </p:nvSpPr>
        <p:spPr bwMode="auto">
          <a:xfrm>
            <a:off x="6556656" y="4043687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43" name="object 472"/>
          <p:cNvSpPr>
            <a:spLocks/>
          </p:cNvSpPr>
          <p:nvPr/>
        </p:nvSpPr>
        <p:spPr bwMode="auto">
          <a:xfrm>
            <a:off x="7188616" y="4684285"/>
            <a:ext cx="51824" cy="11516"/>
          </a:xfrm>
          <a:custGeom>
            <a:avLst/>
            <a:gdLst>
              <a:gd name="T0" fmla="*/ 57150 w 59575"/>
              <a:gd name="T1" fmla="*/ 2274 h 14185"/>
              <a:gd name="T2" fmla="*/ 53495 w 59575"/>
              <a:gd name="T3" fmla="*/ 0 h 14185"/>
              <a:gd name="T4" fmla="*/ 3654 w 59575"/>
              <a:gd name="T5" fmla="*/ 0 h 14185"/>
              <a:gd name="T6" fmla="*/ 0 w 59575"/>
              <a:gd name="T7" fmla="*/ 2274 h 14185"/>
              <a:gd name="T8" fmla="*/ 0 w 59575"/>
              <a:gd name="T9" fmla="*/ 10164 h 14185"/>
              <a:gd name="T10" fmla="*/ 57150 w 59575"/>
              <a:gd name="T11" fmla="*/ 10164 h 14185"/>
              <a:gd name="T12" fmla="*/ 57150 w 59575"/>
              <a:gd name="T13" fmla="*/ 2274 h 141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9575" h="14185">
                <a:moveTo>
                  <a:pt x="59575" y="2540"/>
                </a:moveTo>
                <a:lnTo>
                  <a:pt x="55765" y="0"/>
                </a:lnTo>
                <a:lnTo>
                  <a:pt x="3809" y="0"/>
                </a:lnTo>
                <a:lnTo>
                  <a:pt x="0" y="2540"/>
                </a:lnTo>
                <a:lnTo>
                  <a:pt x="0" y="11353"/>
                </a:lnTo>
                <a:lnTo>
                  <a:pt x="59575" y="11353"/>
                </a:lnTo>
                <a:lnTo>
                  <a:pt x="59575" y="254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44" name="object 473"/>
          <p:cNvSpPr>
            <a:spLocks/>
          </p:cNvSpPr>
          <p:nvPr/>
        </p:nvSpPr>
        <p:spPr bwMode="auto">
          <a:xfrm>
            <a:off x="7963094" y="4684285"/>
            <a:ext cx="53263" cy="11516"/>
          </a:xfrm>
          <a:custGeom>
            <a:avLst/>
            <a:gdLst>
              <a:gd name="T0" fmla="*/ 58737 w 59575"/>
              <a:gd name="T1" fmla="*/ 9857 h 14185"/>
              <a:gd name="T2" fmla="*/ 58737 w 59575"/>
              <a:gd name="T3" fmla="*/ 2843 h 14185"/>
              <a:gd name="T4" fmla="*/ 54981 w 59575"/>
              <a:gd name="T5" fmla="*/ 0 h 14185"/>
              <a:gd name="T6" fmla="*/ 3756 w 59575"/>
              <a:gd name="T7" fmla="*/ 0 h 14185"/>
              <a:gd name="T8" fmla="*/ 0 w 59575"/>
              <a:gd name="T9" fmla="*/ 2843 h 14185"/>
              <a:gd name="T10" fmla="*/ 0 w 59575"/>
              <a:gd name="T11" fmla="*/ 9857 h 14185"/>
              <a:gd name="T12" fmla="*/ 405 w 59575"/>
              <a:gd name="T13" fmla="*/ 10164 h 14185"/>
              <a:gd name="T14" fmla="*/ 58332 w 59575"/>
              <a:gd name="T15" fmla="*/ 10164 h 14185"/>
              <a:gd name="T16" fmla="*/ 58737 w 59575"/>
              <a:gd name="T17" fmla="*/ 9857 h 141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9575" h="14185">
                <a:moveTo>
                  <a:pt x="59575" y="11010"/>
                </a:moveTo>
                <a:lnTo>
                  <a:pt x="59575" y="3175"/>
                </a:lnTo>
                <a:lnTo>
                  <a:pt x="55765" y="0"/>
                </a:lnTo>
                <a:lnTo>
                  <a:pt x="3810" y="0"/>
                </a:lnTo>
                <a:lnTo>
                  <a:pt x="0" y="3175"/>
                </a:lnTo>
                <a:lnTo>
                  <a:pt x="0" y="11010"/>
                </a:lnTo>
                <a:lnTo>
                  <a:pt x="411" y="11353"/>
                </a:lnTo>
                <a:lnTo>
                  <a:pt x="59164" y="11353"/>
                </a:lnTo>
                <a:lnTo>
                  <a:pt x="59575" y="1101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45" name="object 474"/>
          <p:cNvSpPr>
            <a:spLocks/>
          </p:cNvSpPr>
          <p:nvPr/>
        </p:nvSpPr>
        <p:spPr bwMode="auto">
          <a:xfrm>
            <a:off x="7172781" y="4373344"/>
            <a:ext cx="857970" cy="118043"/>
          </a:xfrm>
          <a:custGeom>
            <a:avLst/>
            <a:gdLst>
              <a:gd name="T0" fmla="*/ 0 w 973162"/>
              <a:gd name="T1" fmla="*/ 130175 h 133413"/>
              <a:gd name="T2" fmla="*/ 946150 w 973162"/>
              <a:gd name="T3" fmla="*/ 130175 h 133413"/>
              <a:gd name="T4" fmla="*/ 805464 w 973162"/>
              <a:gd name="T5" fmla="*/ 0 h 133413"/>
              <a:gd name="T6" fmla="*/ 137920 w 973162"/>
              <a:gd name="T7" fmla="*/ 0 h 133413"/>
              <a:gd name="T8" fmla="*/ 0 w 973162"/>
              <a:gd name="T9" fmla="*/ 130175 h 1334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3162" h="133413">
                <a:moveTo>
                  <a:pt x="0" y="133413"/>
                </a:moveTo>
                <a:lnTo>
                  <a:pt x="973162" y="133413"/>
                </a:lnTo>
                <a:lnTo>
                  <a:pt x="828459" y="0"/>
                </a:lnTo>
                <a:lnTo>
                  <a:pt x="141858" y="0"/>
                </a:lnTo>
                <a:lnTo>
                  <a:pt x="0" y="133413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46" name="object 475"/>
          <p:cNvSpPr>
            <a:spLocks/>
          </p:cNvSpPr>
          <p:nvPr/>
        </p:nvSpPr>
        <p:spPr bwMode="auto">
          <a:xfrm>
            <a:off x="7172782" y="4373344"/>
            <a:ext cx="125241" cy="118043"/>
          </a:xfrm>
          <a:custGeom>
            <a:avLst/>
            <a:gdLst>
              <a:gd name="T0" fmla="*/ 138113 w 141860"/>
              <a:gd name="T1" fmla="*/ 0 h 133413"/>
              <a:gd name="T2" fmla="*/ 0 w 141860"/>
              <a:gd name="T3" fmla="*/ 130175 h 13341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1860" h="133413">
                <a:moveTo>
                  <a:pt x="141860" y="0"/>
                </a:moveTo>
                <a:lnTo>
                  <a:pt x="0" y="133413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47" name="object 476"/>
          <p:cNvSpPr>
            <a:spLocks/>
          </p:cNvSpPr>
          <p:nvPr/>
        </p:nvSpPr>
        <p:spPr bwMode="auto">
          <a:xfrm>
            <a:off x="7298023" y="4373343"/>
            <a:ext cx="606049" cy="0"/>
          </a:xfrm>
          <a:custGeom>
            <a:avLst/>
            <a:gdLst>
              <a:gd name="T0" fmla="*/ 668337 w 686600"/>
              <a:gd name="T1" fmla="*/ 0 w 6866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686600">
                <a:moveTo>
                  <a:pt x="686600" y="0"/>
                </a:moveTo>
                <a:lnTo>
                  <a:pt x="0" y="0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48" name="object 477"/>
          <p:cNvSpPr>
            <a:spLocks/>
          </p:cNvSpPr>
          <p:nvPr/>
        </p:nvSpPr>
        <p:spPr bwMode="auto">
          <a:xfrm>
            <a:off x="7904071" y="4373344"/>
            <a:ext cx="126680" cy="118043"/>
          </a:xfrm>
          <a:custGeom>
            <a:avLst/>
            <a:gdLst>
              <a:gd name="T0" fmla="*/ 139700 w 144696"/>
              <a:gd name="T1" fmla="*/ 130175 h 133413"/>
              <a:gd name="T2" fmla="*/ 0 w 144696"/>
              <a:gd name="T3" fmla="*/ 0 h 13341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4696" h="133413">
                <a:moveTo>
                  <a:pt x="144696" y="133413"/>
                </a:moveTo>
                <a:lnTo>
                  <a:pt x="0" y="0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49" name="object 478"/>
          <p:cNvSpPr>
            <a:spLocks/>
          </p:cNvSpPr>
          <p:nvPr/>
        </p:nvSpPr>
        <p:spPr bwMode="auto">
          <a:xfrm>
            <a:off x="7172781" y="4491385"/>
            <a:ext cx="857970" cy="0"/>
          </a:xfrm>
          <a:custGeom>
            <a:avLst/>
            <a:gdLst>
              <a:gd name="T0" fmla="*/ 0 w 973157"/>
              <a:gd name="T1" fmla="*/ 946150 w 973157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73157">
                <a:moveTo>
                  <a:pt x="0" y="0"/>
                </a:moveTo>
                <a:lnTo>
                  <a:pt x="973157" y="0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50" name="object 479"/>
          <p:cNvSpPr>
            <a:spLocks/>
          </p:cNvSpPr>
          <p:nvPr/>
        </p:nvSpPr>
        <p:spPr bwMode="auto">
          <a:xfrm>
            <a:off x="7172781" y="4491386"/>
            <a:ext cx="857970" cy="197218"/>
          </a:xfrm>
          <a:custGeom>
            <a:avLst/>
            <a:gdLst>
              <a:gd name="T0" fmla="*/ 0 w 973155"/>
              <a:gd name="T1" fmla="*/ 0 h 224248"/>
              <a:gd name="T2" fmla="*/ 0 w 973155"/>
              <a:gd name="T3" fmla="*/ 217488 h 224248"/>
              <a:gd name="T4" fmla="*/ 946150 w 973155"/>
              <a:gd name="T5" fmla="*/ 217488 h 224248"/>
              <a:gd name="T6" fmla="*/ 946150 w 973155"/>
              <a:gd name="T7" fmla="*/ 0 h 224248"/>
              <a:gd name="T8" fmla="*/ 0 w 973155"/>
              <a:gd name="T9" fmla="*/ 0 h 224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3155" h="224248">
                <a:moveTo>
                  <a:pt x="0" y="0"/>
                </a:moveTo>
                <a:lnTo>
                  <a:pt x="0" y="224248"/>
                </a:lnTo>
                <a:lnTo>
                  <a:pt x="973155" y="224248"/>
                </a:lnTo>
                <a:lnTo>
                  <a:pt x="973155" y="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51" name="object 480"/>
          <p:cNvSpPr>
            <a:spLocks/>
          </p:cNvSpPr>
          <p:nvPr/>
        </p:nvSpPr>
        <p:spPr bwMode="auto">
          <a:xfrm>
            <a:off x="7174221" y="4492826"/>
            <a:ext cx="856530" cy="194338"/>
          </a:xfrm>
          <a:custGeom>
            <a:avLst/>
            <a:gdLst>
              <a:gd name="T0" fmla="*/ 0 w 970319"/>
              <a:gd name="T1" fmla="*/ 0 h 221409"/>
              <a:gd name="T2" fmla="*/ 944562 w 970319"/>
              <a:gd name="T3" fmla="*/ 0 h 221409"/>
              <a:gd name="T4" fmla="*/ 944562 w 970319"/>
              <a:gd name="T5" fmla="*/ 214312 h 221409"/>
              <a:gd name="T6" fmla="*/ 0 w 970319"/>
              <a:gd name="T7" fmla="*/ 214312 h 221409"/>
              <a:gd name="T8" fmla="*/ 0 w 970319"/>
              <a:gd name="T9" fmla="*/ 0 h 2214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0319" h="221409">
                <a:moveTo>
                  <a:pt x="0" y="0"/>
                </a:moveTo>
                <a:lnTo>
                  <a:pt x="970319" y="0"/>
                </a:lnTo>
                <a:lnTo>
                  <a:pt x="970319" y="221409"/>
                </a:lnTo>
                <a:lnTo>
                  <a:pt x="0" y="221409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52" name="object 481"/>
          <p:cNvSpPr>
            <a:spLocks/>
          </p:cNvSpPr>
          <p:nvPr/>
        </p:nvSpPr>
        <p:spPr bwMode="auto">
          <a:xfrm>
            <a:off x="7185738" y="4502903"/>
            <a:ext cx="833497" cy="175625"/>
          </a:xfrm>
          <a:custGeom>
            <a:avLst/>
            <a:gdLst>
              <a:gd name="T0" fmla="*/ 0 w 944783"/>
              <a:gd name="T1" fmla="*/ 0 h 198701"/>
              <a:gd name="T2" fmla="*/ 0 w 944783"/>
              <a:gd name="T3" fmla="*/ 193675 h 198701"/>
              <a:gd name="T4" fmla="*/ 919162 w 944783"/>
              <a:gd name="T5" fmla="*/ 193675 h 198701"/>
              <a:gd name="T6" fmla="*/ 919162 w 944783"/>
              <a:gd name="T7" fmla="*/ 0 h 198701"/>
              <a:gd name="T8" fmla="*/ 0 w 944783"/>
              <a:gd name="T9" fmla="*/ 0 h 1987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4783" h="198701">
                <a:moveTo>
                  <a:pt x="0" y="0"/>
                </a:moveTo>
                <a:lnTo>
                  <a:pt x="0" y="198701"/>
                </a:lnTo>
                <a:lnTo>
                  <a:pt x="944783" y="198701"/>
                </a:lnTo>
                <a:lnTo>
                  <a:pt x="944783" y="0"/>
                </a:lnTo>
                <a:lnTo>
                  <a:pt x="0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53" name="object 482"/>
          <p:cNvSpPr>
            <a:spLocks/>
          </p:cNvSpPr>
          <p:nvPr/>
        </p:nvSpPr>
        <p:spPr bwMode="auto">
          <a:xfrm>
            <a:off x="7187177" y="4504342"/>
            <a:ext cx="830619" cy="172746"/>
          </a:xfrm>
          <a:custGeom>
            <a:avLst/>
            <a:gdLst>
              <a:gd name="T0" fmla="*/ 0 w 941947"/>
              <a:gd name="T1" fmla="*/ 0 h 195862"/>
              <a:gd name="T2" fmla="*/ 915988 w 941947"/>
              <a:gd name="T3" fmla="*/ 0 h 195862"/>
              <a:gd name="T4" fmla="*/ 915988 w 941947"/>
              <a:gd name="T5" fmla="*/ 190500 h 195862"/>
              <a:gd name="T6" fmla="*/ 0 w 941947"/>
              <a:gd name="T7" fmla="*/ 190500 h 195862"/>
              <a:gd name="T8" fmla="*/ 0 w 941947"/>
              <a:gd name="T9" fmla="*/ 0 h 1958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1947" h="195862">
                <a:moveTo>
                  <a:pt x="0" y="0"/>
                </a:moveTo>
                <a:lnTo>
                  <a:pt x="941947" y="0"/>
                </a:lnTo>
                <a:lnTo>
                  <a:pt x="941947" y="195862"/>
                </a:lnTo>
                <a:lnTo>
                  <a:pt x="0" y="195862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54" name="object 483"/>
          <p:cNvSpPr>
            <a:spLocks/>
          </p:cNvSpPr>
          <p:nvPr/>
        </p:nvSpPr>
        <p:spPr bwMode="auto">
          <a:xfrm>
            <a:off x="7205891" y="4525935"/>
            <a:ext cx="61900" cy="64780"/>
          </a:xfrm>
          <a:custGeom>
            <a:avLst/>
            <a:gdLst>
              <a:gd name="T0" fmla="*/ 0 w 70929"/>
              <a:gd name="T1" fmla="*/ 0 h 73803"/>
              <a:gd name="T2" fmla="*/ 0 w 70929"/>
              <a:gd name="T3" fmla="*/ 71438 h 73803"/>
              <a:gd name="T4" fmla="*/ 68262 w 70929"/>
              <a:gd name="T5" fmla="*/ 71438 h 73803"/>
              <a:gd name="T6" fmla="*/ 68262 w 70929"/>
              <a:gd name="T7" fmla="*/ 0 h 73803"/>
              <a:gd name="T8" fmla="*/ 0 w 70929"/>
              <a:gd name="T9" fmla="*/ 0 h 738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929" h="73803">
                <a:moveTo>
                  <a:pt x="0" y="0"/>
                </a:moveTo>
                <a:lnTo>
                  <a:pt x="0" y="73803"/>
                </a:lnTo>
                <a:lnTo>
                  <a:pt x="70929" y="73803"/>
                </a:lnTo>
                <a:lnTo>
                  <a:pt x="70929" y="0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55" name="object 484"/>
          <p:cNvSpPr>
            <a:spLocks/>
          </p:cNvSpPr>
          <p:nvPr/>
        </p:nvSpPr>
        <p:spPr bwMode="auto">
          <a:xfrm>
            <a:off x="7207331" y="4527375"/>
            <a:ext cx="60461" cy="61900"/>
          </a:xfrm>
          <a:custGeom>
            <a:avLst/>
            <a:gdLst>
              <a:gd name="T0" fmla="*/ 0 w 68092"/>
              <a:gd name="T1" fmla="*/ 0 h 70964"/>
              <a:gd name="T2" fmla="*/ 66675 w 68092"/>
              <a:gd name="T3" fmla="*/ 0 h 70964"/>
              <a:gd name="T4" fmla="*/ 66675 w 68092"/>
              <a:gd name="T5" fmla="*/ 68262 h 70964"/>
              <a:gd name="T6" fmla="*/ 0 w 68092"/>
              <a:gd name="T7" fmla="*/ 68262 h 70964"/>
              <a:gd name="T8" fmla="*/ 0 w 68092"/>
              <a:gd name="T9" fmla="*/ 0 h 709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092" h="70964">
                <a:moveTo>
                  <a:pt x="0" y="0"/>
                </a:moveTo>
                <a:lnTo>
                  <a:pt x="68092" y="0"/>
                </a:lnTo>
                <a:lnTo>
                  <a:pt x="68092" y="70964"/>
                </a:lnTo>
                <a:lnTo>
                  <a:pt x="0" y="70964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56" name="object 485"/>
          <p:cNvSpPr>
            <a:spLocks/>
          </p:cNvSpPr>
          <p:nvPr/>
        </p:nvSpPr>
        <p:spPr bwMode="auto">
          <a:xfrm>
            <a:off x="7205891" y="4641098"/>
            <a:ext cx="37428" cy="0"/>
          </a:xfrm>
          <a:custGeom>
            <a:avLst/>
            <a:gdLst>
              <a:gd name="T0" fmla="*/ 0 w 42557"/>
              <a:gd name="T1" fmla="*/ 41275 w 42557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42557">
                <a:moveTo>
                  <a:pt x="0" y="0"/>
                </a:moveTo>
                <a:lnTo>
                  <a:pt x="42557" y="0"/>
                </a:lnTo>
              </a:path>
            </a:pathLst>
          </a:custGeom>
          <a:noFill/>
          <a:ln w="23978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57" name="object 486"/>
          <p:cNvSpPr>
            <a:spLocks/>
          </p:cNvSpPr>
          <p:nvPr/>
        </p:nvSpPr>
        <p:spPr bwMode="auto">
          <a:xfrm>
            <a:off x="7207331" y="4632462"/>
            <a:ext cx="34549" cy="17275"/>
          </a:xfrm>
          <a:custGeom>
            <a:avLst/>
            <a:gdLst>
              <a:gd name="T0" fmla="*/ 0 w 39720"/>
              <a:gd name="T1" fmla="*/ 0 h 19870"/>
              <a:gd name="T2" fmla="*/ 38100 w 39720"/>
              <a:gd name="T3" fmla="*/ 0 h 19870"/>
              <a:gd name="T4" fmla="*/ 38100 w 39720"/>
              <a:gd name="T5" fmla="*/ 19050 h 19870"/>
              <a:gd name="T6" fmla="*/ 0 w 39720"/>
              <a:gd name="T7" fmla="*/ 19050 h 19870"/>
              <a:gd name="T8" fmla="*/ 0 w 39720"/>
              <a:gd name="T9" fmla="*/ 0 h 198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720" h="19870">
                <a:moveTo>
                  <a:pt x="0" y="0"/>
                </a:moveTo>
                <a:lnTo>
                  <a:pt x="39720" y="0"/>
                </a:lnTo>
                <a:lnTo>
                  <a:pt x="39720" y="19870"/>
                </a:lnTo>
                <a:lnTo>
                  <a:pt x="0" y="19870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58" name="object 487"/>
          <p:cNvSpPr>
            <a:spLocks/>
          </p:cNvSpPr>
          <p:nvPr/>
        </p:nvSpPr>
        <p:spPr bwMode="auto">
          <a:xfrm>
            <a:off x="7473647" y="4518738"/>
            <a:ext cx="515358" cy="142515"/>
          </a:xfrm>
          <a:custGeom>
            <a:avLst/>
            <a:gdLst>
              <a:gd name="T0" fmla="*/ 0 w 584460"/>
              <a:gd name="T1" fmla="*/ 0 h 161799"/>
              <a:gd name="T2" fmla="*/ 0 w 584460"/>
              <a:gd name="T3" fmla="*/ 157162 h 161799"/>
              <a:gd name="T4" fmla="*/ 568325 w 584460"/>
              <a:gd name="T5" fmla="*/ 157162 h 161799"/>
              <a:gd name="T6" fmla="*/ 568325 w 584460"/>
              <a:gd name="T7" fmla="*/ 0 h 161799"/>
              <a:gd name="T8" fmla="*/ 0 w 584460"/>
              <a:gd name="T9" fmla="*/ 0 h 1617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4460" h="161799">
                <a:moveTo>
                  <a:pt x="0" y="0"/>
                </a:moveTo>
                <a:lnTo>
                  <a:pt x="0" y="161799"/>
                </a:lnTo>
                <a:lnTo>
                  <a:pt x="584460" y="161799"/>
                </a:lnTo>
                <a:lnTo>
                  <a:pt x="584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59" name="object 488"/>
          <p:cNvSpPr>
            <a:spLocks/>
          </p:cNvSpPr>
          <p:nvPr/>
        </p:nvSpPr>
        <p:spPr bwMode="auto">
          <a:xfrm>
            <a:off x="7475086" y="4520177"/>
            <a:ext cx="512479" cy="139636"/>
          </a:xfrm>
          <a:custGeom>
            <a:avLst/>
            <a:gdLst>
              <a:gd name="T0" fmla="*/ 0 w 581624"/>
              <a:gd name="T1" fmla="*/ 0 h 158960"/>
              <a:gd name="T2" fmla="*/ 565150 w 581624"/>
              <a:gd name="T3" fmla="*/ 0 h 158960"/>
              <a:gd name="T4" fmla="*/ 565150 w 581624"/>
              <a:gd name="T5" fmla="*/ 153988 h 158960"/>
              <a:gd name="T6" fmla="*/ 0 w 581624"/>
              <a:gd name="T7" fmla="*/ 153988 h 158960"/>
              <a:gd name="T8" fmla="*/ 0 w 581624"/>
              <a:gd name="T9" fmla="*/ 0 h 158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1624" h="158960">
                <a:moveTo>
                  <a:pt x="0" y="0"/>
                </a:moveTo>
                <a:lnTo>
                  <a:pt x="581624" y="0"/>
                </a:lnTo>
                <a:lnTo>
                  <a:pt x="581624" y="158960"/>
                </a:lnTo>
                <a:lnTo>
                  <a:pt x="0" y="158960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60" name="object 489"/>
          <p:cNvSpPr>
            <a:spLocks/>
          </p:cNvSpPr>
          <p:nvPr/>
        </p:nvSpPr>
        <p:spPr bwMode="auto">
          <a:xfrm>
            <a:off x="7793226" y="4625264"/>
            <a:ext cx="182822" cy="0"/>
          </a:xfrm>
          <a:custGeom>
            <a:avLst/>
            <a:gdLst>
              <a:gd name="T0" fmla="*/ 0 w 207114"/>
              <a:gd name="T1" fmla="*/ 201612 w 20711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07114">
                <a:moveTo>
                  <a:pt x="0" y="0"/>
                </a:moveTo>
                <a:lnTo>
                  <a:pt x="207114" y="0"/>
                </a:lnTo>
              </a:path>
            </a:pathLst>
          </a:custGeom>
          <a:noFill/>
          <a:ln w="211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61" name="object 490"/>
          <p:cNvSpPr>
            <a:spLocks/>
          </p:cNvSpPr>
          <p:nvPr/>
        </p:nvSpPr>
        <p:spPr bwMode="auto">
          <a:xfrm>
            <a:off x="7866643" y="4616627"/>
            <a:ext cx="84934" cy="17275"/>
          </a:xfrm>
          <a:custGeom>
            <a:avLst/>
            <a:gdLst>
              <a:gd name="T0" fmla="*/ 0 w 96469"/>
              <a:gd name="T1" fmla="*/ 0 h 19875"/>
              <a:gd name="T2" fmla="*/ 93663 w 96469"/>
              <a:gd name="T3" fmla="*/ 19050 h 19875"/>
              <a:gd name="T4" fmla="*/ 93663 w 96469"/>
              <a:gd name="T5" fmla="*/ 0 h 19875"/>
              <a:gd name="T6" fmla="*/ 0 w 96469"/>
              <a:gd name="T7" fmla="*/ 0 h 1987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469" h="19875">
                <a:moveTo>
                  <a:pt x="0" y="0"/>
                </a:moveTo>
                <a:lnTo>
                  <a:pt x="96469" y="19875"/>
                </a:lnTo>
                <a:lnTo>
                  <a:pt x="96469" y="0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62" name="object 491"/>
          <p:cNvSpPr>
            <a:spLocks/>
          </p:cNvSpPr>
          <p:nvPr/>
        </p:nvSpPr>
        <p:spPr bwMode="auto">
          <a:xfrm>
            <a:off x="7954456" y="4625264"/>
            <a:ext cx="21593" cy="0"/>
          </a:xfrm>
          <a:custGeom>
            <a:avLst/>
            <a:gdLst>
              <a:gd name="T0" fmla="*/ 0 w 25534"/>
              <a:gd name="T1" fmla="*/ 23812 w 2553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5534">
                <a:moveTo>
                  <a:pt x="0" y="0"/>
                </a:moveTo>
                <a:lnTo>
                  <a:pt x="25534" y="0"/>
                </a:lnTo>
              </a:path>
            </a:pathLst>
          </a:custGeom>
          <a:noFill/>
          <a:ln w="21140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63" name="object 492"/>
          <p:cNvSpPr>
            <a:spLocks/>
          </p:cNvSpPr>
          <p:nvPr/>
        </p:nvSpPr>
        <p:spPr bwMode="auto">
          <a:xfrm>
            <a:off x="7963094" y="4531693"/>
            <a:ext cx="12955" cy="76296"/>
          </a:xfrm>
          <a:custGeom>
            <a:avLst/>
            <a:gdLst>
              <a:gd name="T0" fmla="*/ 14287 w 14185"/>
              <a:gd name="T1" fmla="*/ 0 h 87998"/>
              <a:gd name="T2" fmla="*/ 0 w 14185"/>
              <a:gd name="T3" fmla="*/ 8135 h 87998"/>
              <a:gd name="T4" fmla="*/ 0 w 14185"/>
              <a:gd name="T5" fmla="*/ 73270 h 87998"/>
              <a:gd name="T6" fmla="*/ 14287 w 14185"/>
              <a:gd name="T7" fmla="*/ 84138 h 87998"/>
              <a:gd name="T8" fmla="*/ 14287 w 14185"/>
              <a:gd name="T9" fmla="*/ 0 h 879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185" h="87998">
                <a:moveTo>
                  <a:pt x="14185" y="0"/>
                </a:moveTo>
                <a:lnTo>
                  <a:pt x="0" y="8508"/>
                </a:lnTo>
                <a:lnTo>
                  <a:pt x="0" y="76631"/>
                </a:lnTo>
                <a:lnTo>
                  <a:pt x="14185" y="87998"/>
                </a:lnTo>
                <a:lnTo>
                  <a:pt x="14185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64" name="object 493"/>
          <p:cNvSpPr>
            <a:spLocks/>
          </p:cNvSpPr>
          <p:nvPr/>
        </p:nvSpPr>
        <p:spPr bwMode="auto">
          <a:xfrm>
            <a:off x="7488042" y="4531693"/>
            <a:ext cx="10076" cy="76296"/>
          </a:xfrm>
          <a:custGeom>
            <a:avLst/>
            <a:gdLst>
              <a:gd name="T0" fmla="*/ 0 w 11353"/>
              <a:gd name="T1" fmla="*/ 0 h 87998"/>
              <a:gd name="T2" fmla="*/ 0 w 11353"/>
              <a:gd name="T3" fmla="*/ 84138 h 87998"/>
              <a:gd name="T4" fmla="*/ 11112 w 11353"/>
              <a:gd name="T5" fmla="*/ 73270 h 87998"/>
              <a:gd name="T6" fmla="*/ 11112 w 11353"/>
              <a:gd name="T7" fmla="*/ 8135 h 87998"/>
              <a:gd name="T8" fmla="*/ 0 w 11353"/>
              <a:gd name="T9" fmla="*/ 0 h 879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353" h="87998">
                <a:moveTo>
                  <a:pt x="0" y="0"/>
                </a:moveTo>
                <a:lnTo>
                  <a:pt x="0" y="87998"/>
                </a:lnTo>
                <a:lnTo>
                  <a:pt x="11353" y="76631"/>
                </a:lnTo>
                <a:lnTo>
                  <a:pt x="11353" y="8508"/>
                </a:lnTo>
                <a:lnTo>
                  <a:pt x="0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65" name="object 494"/>
          <p:cNvSpPr>
            <a:spLocks/>
          </p:cNvSpPr>
          <p:nvPr/>
        </p:nvSpPr>
        <p:spPr bwMode="auto">
          <a:xfrm>
            <a:off x="7496680" y="4538892"/>
            <a:ext cx="466413" cy="59021"/>
          </a:xfrm>
          <a:custGeom>
            <a:avLst/>
            <a:gdLst>
              <a:gd name="T0" fmla="*/ 0 w 530555"/>
              <a:gd name="T1" fmla="*/ 0 h 68122"/>
              <a:gd name="T2" fmla="*/ 0 w 530555"/>
              <a:gd name="T3" fmla="*/ 65087 h 68122"/>
              <a:gd name="T4" fmla="*/ 514350 w 530555"/>
              <a:gd name="T5" fmla="*/ 65087 h 68122"/>
              <a:gd name="T6" fmla="*/ 514350 w 530555"/>
              <a:gd name="T7" fmla="*/ 0 h 68122"/>
              <a:gd name="T8" fmla="*/ 0 w 530555"/>
              <a:gd name="T9" fmla="*/ 0 h 68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30555" h="68122">
                <a:moveTo>
                  <a:pt x="0" y="0"/>
                </a:moveTo>
                <a:lnTo>
                  <a:pt x="0" y="68122"/>
                </a:lnTo>
                <a:lnTo>
                  <a:pt x="530555" y="68122"/>
                </a:lnTo>
                <a:lnTo>
                  <a:pt x="530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66" name="object 495"/>
          <p:cNvSpPr>
            <a:spLocks/>
          </p:cNvSpPr>
          <p:nvPr/>
        </p:nvSpPr>
        <p:spPr bwMode="auto">
          <a:xfrm>
            <a:off x="7698217" y="4635340"/>
            <a:ext cx="47505" cy="0"/>
          </a:xfrm>
          <a:custGeom>
            <a:avLst/>
            <a:gdLst>
              <a:gd name="T0" fmla="*/ 0 w 53906"/>
              <a:gd name="T1" fmla="*/ 52387 w 53906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3906">
                <a:moveTo>
                  <a:pt x="0" y="0"/>
                </a:moveTo>
                <a:lnTo>
                  <a:pt x="53906" y="0"/>
                </a:lnTo>
              </a:path>
            </a:pathLst>
          </a:custGeom>
          <a:noFill/>
          <a:ln w="49526">
            <a:solidFill>
              <a:srgbClr val="5E5E5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67" name="object 496"/>
          <p:cNvSpPr>
            <a:spLocks/>
          </p:cNvSpPr>
          <p:nvPr/>
        </p:nvSpPr>
        <p:spPr bwMode="auto">
          <a:xfrm>
            <a:off x="7699656" y="4615188"/>
            <a:ext cx="44626" cy="40307"/>
          </a:xfrm>
          <a:custGeom>
            <a:avLst/>
            <a:gdLst>
              <a:gd name="T0" fmla="*/ 0 w 51069"/>
              <a:gd name="T1" fmla="*/ 0 h 45417"/>
              <a:gd name="T2" fmla="*/ 49213 w 51069"/>
              <a:gd name="T3" fmla="*/ 0 h 45417"/>
              <a:gd name="T4" fmla="*/ 49213 w 51069"/>
              <a:gd name="T5" fmla="*/ 44450 h 45417"/>
              <a:gd name="T6" fmla="*/ 0 w 51069"/>
              <a:gd name="T7" fmla="*/ 44450 h 45417"/>
              <a:gd name="T8" fmla="*/ 0 w 51069"/>
              <a:gd name="T9" fmla="*/ 0 h 454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069" h="45417">
                <a:moveTo>
                  <a:pt x="0" y="0"/>
                </a:moveTo>
                <a:lnTo>
                  <a:pt x="51069" y="0"/>
                </a:lnTo>
                <a:lnTo>
                  <a:pt x="51069" y="45417"/>
                </a:lnTo>
                <a:lnTo>
                  <a:pt x="0" y="45417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68" name="object 497"/>
          <p:cNvSpPr>
            <a:spLocks/>
          </p:cNvSpPr>
          <p:nvPr/>
        </p:nvSpPr>
        <p:spPr bwMode="auto">
          <a:xfrm>
            <a:off x="7554263" y="4648296"/>
            <a:ext cx="14395" cy="0"/>
          </a:xfrm>
          <a:custGeom>
            <a:avLst/>
            <a:gdLst>
              <a:gd name="T0" fmla="*/ 0 w 17022"/>
              <a:gd name="T1" fmla="*/ 15875 w 17022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7022">
                <a:moveTo>
                  <a:pt x="0" y="0"/>
                </a:moveTo>
                <a:lnTo>
                  <a:pt x="17022" y="0"/>
                </a:lnTo>
              </a:path>
            </a:pathLst>
          </a:custGeom>
          <a:noFill/>
          <a:ln w="18301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69" name="object 498"/>
          <p:cNvSpPr>
            <a:spLocks/>
          </p:cNvSpPr>
          <p:nvPr/>
        </p:nvSpPr>
        <p:spPr bwMode="auto">
          <a:xfrm>
            <a:off x="7588812" y="4648296"/>
            <a:ext cx="12955" cy="0"/>
          </a:xfrm>
          <a:custGeom>
            <a:avLst/>
            <a:gdLst>
              <a:gd name="T0" fmla="*/ 0 w 14185"/>
              <a:gd name="T1" fmla="*/ 14287 w 1418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185">
                <a:moveTo>
                  <a:pt x="0" y="0"/>
                </a:moveTo>
                <a:lnTo>
                  <a:pt x="14185" y="0"/>
                </a:lnTo>
              </a:path>
            </a:pathLst>
          </a:custGeom>
          <a:noFill/>
          <a:ln w="18301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70" name="object 499"/>
          <p:cNvSpPr>
            <a:spLocks/>
          </p:cNvSpPr>
          <p:nvPr/>
        </p:nvSpPr>
        <p:spPr bwMode="auto">
          <a:xfrm>
            <a:off x="7486602" y="4648296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71" name="object 500"/>
          <p:cNvSpPr>
            <a:spLocks/>
          </p:cNvSpPr>
          <p:nvPr/>
        </p:nvSpPr>
        <p:spPr bwMode="auto">
          <a:xfrm>
            <a:off x="7496679" y="4648296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72" name="object 501"/>
          <p:cNvSpPr>
            <a:spLocks/>
          </p:cNvSpPr>
          <p:nvPr/>
        </p:nvSpPr>
        <p:spPr bwMode="auto">
          <a:xfrm>
            <a:off x="7503878" y="464829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73" name="object 502"/>
          <p:cNvSpPr>
            <a:spLocks/>
          </p:cNvSpPr>
          <p:nvPr/>
        </p:nvSpPr>
        <p:spPr bwMode="auto">
          <a:xfrm>
            <a:off x="7513954" y="4648296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74" name="object 503"/>
          <p:cNvSpPr>
            <a:spLocks/>
          </p:cNvSpPr>
          <p:nvPr/>
        </p:nvSpPr>
        <p:spPr bwMode="auto">
          <a:xfrm>
            <a:off x="7521153" y="464829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75" name="object 504"/>
          <p:cNvSpPr>
            <a:spLocks/>
          </p:cNvSpPr>
          <p:nvPr/>
        </p:nvSpPr>
        <p:spPr bwMode="auto">
          <a:xfrm>
            <a:off x="7528351" y="4648296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76" name="object 505"/>
          <p:cNvSpPr>
            <a:spLocks/>
          </p:cNvSpPr>
          <p:nvPr/>
        </p:nvSpPr>
        <p:spPr bwMode="auto">
          <a:xfrm>
            <a:off x="7639195" y="464829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77" name="object 506"/>
          <p:cNvSpPr>
            <a:spLocks/>
          </p:cNvSpPr>
          <p:nvPr/>
        </p:nvSpPr>
        <p:spPr bwMode="auto">
          <a:xfrm>
            <a:off x="7649271" y="4648296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78" name="object 507"/>
          <p:cNvSpPr>
            <a:spLocks/>
          </p:cNvSpPr>
          <p:nvPr/>
        </p:nvSpPr>
        <p:spPr bwMode="auto">
          <a:xfrm>
            <a:off x="7656470" y="464829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79" name="object 508"/>
          <p:cNvSpPr>
            <a:spLocks/>
          </p:cNvSpPr>
          <p:nvPr/>
        </p:nvSpPr>
        <p:spPr bwMode="auto">
          <a:xfrm>
            <a:off x="7663668" y="4648296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80" name="object 509"/>
          <p:cNvSpPr>
            <a:spLocks/>
          </p:cNvSpPr>
          <p:nvPr/>
        </p:nvSpPr>
        <p:spPr bwMode="auto">
          <a:xfrm>
            <a:off x="7673745" y="464829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81" name="object 510"/>
          <p:cNvSpPr>
            <a:spLocks/>
          </p:cNvSpPr>
          <p:nvPr/>
        </p:nvSpPr>
        <p:spPr bwMode="auto">
          <a:xfrm>
            <a:off x="7680941" y="464829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82" name="object 511"/>
          <p:cNvSpPr>
            <a:spLocks/>
          </p:cNvSpPr>
          <p:nvPr/>
        </p:nvSpPr>
        <p:spPr bwMode="auto">
          <a:xfrm>
            <a:off x="7688140" y="4648296"/>
            <a:ext cx="8637" cy="0"/>
          </a:xfrm>
          <a:custGeom>
            <a:avLst/>
            <a:gdLst>
              <a:gd name="T0" fmla="*/ 0 w 8511"/>
              <a:gd name="T1" fmla="*/ 9525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83" name="object 512"/>
          <p:cNvSpPr>
            <a:spLocks/>
          </p:cNvSpPr>
          <p:nvPr/>
        </p:nvSpPr>
        <p:spPr bwMode="auto">
          <a:xfrm>
            <a:off x="7748600" y="464829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84" name="object 513"/>
          <p:cNvSpPr>
            <a:spLocks/>
          </p:cNvSpPr>
          <p:nvPr/>
        </p:nvSpPr>
        <p:spPr bwMode="auto">
          <a:xfrm>
            <a:off x="7755799" y="4648296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85" name="object 514"/>
          <p:cNvSpPr>
            <a:spLocks/>
          </p:cNvSpPr>
          <p:nvPr/>
        </p:nvSpPr>
        <p:spPr bwMode="auto">
          <a:xfrm>
            <a:off x="7765874" y="464829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86" name="object 515"/>
          <p:cNvSpPr>
            <a:spLocks/>
          </p:cNvSpPr>
          <p:nvPr/>
        </p:nvSpPr>
        <p:spPr bwMode="auto">
          <a:xfrm>
            <a:off x="7773072" y="464829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87" name="object 516"/>
          <p:cNvSpPr>
            <a:spLocks/>
          </p:cNvSpPr>
          <p:nvPr/>
        </p:nvSpPr>
        <p:spPr bwMode="auto">
          <a:xfrm>
            <a:off x="7783149" y="464829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88" name="object 517"/>
          <p:cNvSpPr>
            <a:spLocks/>
          </p:cNvSpPr>
          <p:nvPr/>
        </p:nvSpPr>
        <p:spPr bwMode="auto">
          <a:xfrm>
            <a:off x="7791787" y="464829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89" name="object 518"/>
          <p:cNvSpPr>
            <a:spLocks/>
          </p:cNvSpPr>
          <p:nvPr/>
        </p:nvSpPr>
        <p:spPr bwMode="auto">
          <a:xfrm>
            <a:off x="7798986" y="4648296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90" name="object 519"/>
          <p:cNvSpPr>
            <a:spLocks/>
          </p:cNvSpPr>
          <p:nvPr/>
        </p:nvSpPr>
        <p:spPr bwMode="auto">
          <a:xfrm>
            <a:off x="7809062" y="464829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91" name="object 520"/>
          <p:cNvSpPr>
            <a:spLocks/>
          </p:cNvSpPr>
          <p:nvPr/>
        </p:nvSpPr>
        <p:spPr bwMode="auto">
          <a:xfrm>
            <a:off x="7816259" y="4648296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92" name="object 521"/>
          <p:cNvSpPr>
            <a:spLocks/>
          </p:cNvSpPr>
          <p:nvPr/>
        </p:nvSpPr>
        <p:spPr bwMode="auto">
          <a:xfrm>
            <a:off x="7826337" y="464829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93" name="object 522"/>
          <p:cNvSpPr>
            <a:spLocks/>
          </p:cNvSpPr>
          <p:nvPr/>
        </p:nvSpPr>
        <p:spPr bwMode="auto">
          <a:xfrm>
            <a:off x="7833533" y="464829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94" name="object 523"/>
          <p:cNvSpPr>
            <a:spLocks/>
          </p:cNvSpPr>
          <p:nvPr/>
        </p:nvSpPr>
        <p:spPr bwMode="auto">
          <a:xfrm>
            <a:off x="7840732" y="4648296"/>
            <a:ext cx="8637" cy="0"/>
          </a:xfrm>
          <a:custGeom>
            <a:avLst/>
            <a:gdLst>
              <a:gd name="T0" fmla="*/ 0 w 8511"/>
              <a:gd name="T1" fmla="*/ 9525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95" name="object 524"/>
          <p:cNvSpPr>
            <a:spLocks/>
          </p:cNvSpPr>
          <p:nvPr/>
        </p:nvSpPr>
        <p:spPr bwMode="auto">
          <a:xfrm>
            <a:off x="7850808" y="464829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96" name="object 525"/>
          <p:cNvSpPr>
            <a:spLocks/>
          </p:cNvSpPr>
          <p:nvPr/>
        </p:nvSpPr>
        <p:spPr bwMode="auto">
          <a:xfrm>
            <a:off x="7858005" y="464829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97" name="object 526"/>
          <p:cNvSpPr>
            <a:spLocks/>
          </p:cNvSpPr>
          <p:nvPr/>
        </p:nvSpPr>
        <p:spPr bwMode="auto">
          <a:xfrm>
            <a:off x="7866642" y="4648296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98" name="object 527"/>
          <p:cNvSpPr>
            <a:spLocks/>
          </p:cNvSpPr>
          <p:nvPr/>
        </p:nvSpPr>
        <p:spPr bwMode="auto">
          <a:xfrm>
            <a:off x="7876720" y="4648296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5999" name="object 528"/>
          <p:cNvSpPr>
            <a:spLocks/>
          </p:cNvSpPr>
          <p:nvPr/>
        </p:nvSpPr>
        <p:spPr bwMode="auto">
          <a:xfrm>
            <a:off x="7883918" y="464829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00" name="object 529"/>
          <p:cNvSpPr>
            <a:spLocks/>
          </p:cNvSpPr>
          <p:nvPr/>
        </p:nvSpPr>
        <p:spPr bwMode="auto">
          <a:xfrm>
            <a:off x="7893994" y="4648296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01" name="object 530"/>
          <p:cNvSpPr>
            <a:spLocks/>
          </p:cNvSpPr>
          <p:nvPr/>
        </p:nvSpPr>
        <p:spPr bwMode="auto">
          <a:xfrm>
            <a:off x="7901192" y="464829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02" name="object 531"/>
          <p:cNvSpPr>
            <a:spLocks/>
          </p:cNvSpPr>
          <p:nvPr/>
        </p:nvSpPr>
        <p:spPr bwMode="auto">
          <a:xfrm>
            <a:off x="7908391" y="4648296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03" name="object 532"/>
          <p:cNvSpPr>
            <a:spLocks/>
          </p:cNvSpPr>
          <p:nvPr/>
        </p:nvSpPr>
        <p:spPr bwMode="auto">
          <a:xfrm>
            <a:off x="7918466" y="464829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04" name="object 533"/>
          <p:cNvSpPr>
            <a:spLocks/>
          </p:cNvSpPr>
          <p:nvPr/>
        </p:nvSpPr>
        <p:spPr bwMode="auto">
          <a:xfrm>
            <a:off x="7925664" y="464829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05" name="object 534"/>
          <p:cNvSpPr>
            <a:spLocks/>
          </p:cNvSpPr>
          <p:nvPr/>
        </p:nvSpPr>
        <p:spPr bwMode="auto">
          <a:xfrm>
            <a:off x="7934303" y="4648296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06" name="object 535"/>
          <p:cNvSpPr>
            <a:spLocks/>
          </p:cNvSpPr>
          <p:nvPr/>
        </p:nvSpPr>
        <p:spPr bwMode="auto">
          <a:xfrm>
            <a:off x="7944379" y="464829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07" name="object 536"/>
          <p:cNvSpPr>
            <a:spLocks/>
          </p:cNvSpPr>
          <p:nvPr/>
        </p:nvSpPr>
        <p:spPr bwMode="auto">
          <a:xfrm>
            <a:off x="7954455" y="4648296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08" name="object 537"/>
          <p:cNvSpPr>
            <a:spLocks/>
          </p:cNvSpPr>
          <p:nvPr/>
        </p:nvSpPr>
        <p:spPr bwMode="auto">
          <a:xfrm>
            <a:off x="7961654" y="464829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09" name="object 538"/>
          <p:cNvSpPr>
            <a:spLocks/>
          </p:cNvSpPr>
          <p:nvPr/>
        </p:nvSpPr>
        <p:spPr bwMode="auto">
          <a:xfrm>
            <a:off x="7968852" y="4648296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10" name="object 539"/>
          <p:cNvSpPr>
            <a:spLocks/>
          </p:cNvSpPr>
          <p:nvPr/>
        </p:nvSpPr>
        <p:spPr bwMode="auto">
          <a:xfrm>
            <a:off x="7538426" y="464829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11" name="object 540"/>
          <p:cNvSpPr>
            <a:spLocks/>
          </p:cNvSpPr>
          <p:nvPr/>
        </p:nvSpPr>
        <p:spPr bwMode="auto">
          <a:xfrm>
            <a:off x="7545624" y="464829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12" name="object 541"/>
          <p:cNvSpPr>
            <a:spLocks/>
          </p:cNvSpPr>
          <p:nvPr/>
        </p:nvSpPr>
        <p:spPr bwMode="auto">
          <a:xfrm>
            <a:off x="7571536" y="4648296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13" name="object 542"/>
          <p:cNvSpPr>
            <a:spLocks/>
          </p:cNvSpPr>
          <p:nvPr/>
        </p:nvSpPr>
        <p:spPr bwMode="auto">
          <a:xfrm>
            <a:off x="7581614" y="464829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14" name="object 543"/>
          <p:cNvSpPr>
            <a:spLocks/>
          </p:cNvSpPr>
          <p:nvPr/>
        </p:nvSpPr>
        <p:spPr bwMode="auto">
          <a:xfrm>
            <a:off x="7606085" y="4648296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15" name="object 544"/>
          <p:cNvSpPr>
            <a:spLocks/>
          </p:cNvSpPr>
          <p:nvPr/>
        </p:nvSpPr>
        <p:spPr bwMode="auto">
          <a:xfrm>
            <a:off x="7613282" y="464829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16" name="object 545"/>
          <p:cNvSpPr>
            <a:spLocks/>
          </p:cNvSpPr>
          <p:nvPr/>
        </p:nvSpPr>
        <p:spPr bwMode="auto">
          <a:xfrm>
            <a:off x="7620482" y="4648296"/>
            <a:ext cx="8637" cy="0"/>
          </a:xfrm>
          <a:custGeom>
            <a:avLst/>
            <a:gdLst>
              <a:gd name="T0" fmla="*/ 0 w 8511"/>
              <a:gd name="T1" fmla="*/ 9525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17" name="object 546"/>
          <p:cNvSpPr>
            <a:spLocks/>
          </p:cNvSpPr>
          <p:nvPr/>
        </p:nvSpPr>
        <p:spPr bwMode="auto">
          <a:xfrm>
            <a:off x="7630557" y="464829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18" name="object 547"/>
          <p:cNvSpPr>
            <a:spLocks noChangeArrowheads="1"/>
          </p:cNvSpPr>
          <p:nvPr/>
        </p:nvSpPr>
        <p:spPr bwMode="auto">
          <a:xfrm>
            <a:off x="8179026" y="2019684"/>
            <a:ext cx="1678511" cy="3829194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6019" name="object 548"/>
          <p:cNvSpPr>
            <a:spLocks/>
          </p:cNvSpPr>
          <p:nvPr/>
        </p:nvSpPr>
        <p:spPr bwMode="auto">
          <a:xfrm>
            <a:off x="8179026" y="2019684"/>
            <a:ext cx="1678511" cy="3829194"/>
          </a:xfrm>
          <a:custGeom>
            <a:avLst/>
            <a:gdLst>
              <a:gd name="T0" fmla="*/ 0 w 1905000"/>
              <a:gd name="T1" fmla="*/ 0 h 4343400"/>
              <a:gd name="T2" fmla="*/ 1851025 w 1905000"/>
              <a:gd name="T3" fmla="*/ 0 h 4343400"/>
              <a:gd name="T4" fmla="*/ 1851025 w 1905000"/>
              <a:gd name="T5" fmla="*/ 4222750 h 4343400"/>
              <a:gd name="T6" fmla="*/ 0 w 1905000"/>
              <a:gd name="T7" fmla="*/ 4222750 h 4343400"/>
              <a:gd name="T8" fmla="*/ 0 w 1905000"/>
              <a:gd name="T9" fmla="*/ 0 h 434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5000" h="4343400">
                <a:moveTo>
                  <a:pt x="0" y="0"/>
                </a:moveTo>
                <a:lnTo>
                  <a:pt x="1905000" y="0"/>
                </a:lnTo>
                <a:lnTo>
                  <a:pt x="1905000" y="4343400"/>
                </a:lnTo>
                <a:lnTo>
                  <a:pt x="0" y="4343400"/>
                </a:lnTo>
                <a:lnTo>
                  <a:pt x="0" y="0"/>
                </a:lnTo>
                <a:close/>
              </a:path>
            </a:pathLst>
          </a:custGeom>
          <a:noFill/>
          <a:ln w="2438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20" name="object 549"/>
          <p:cNvSpPr>
            <a:spLocks noChangeArrowheads="1"/>
          </p:cNvSpPr>
          <p:nvPr/>
        </p:nvSpPr>
        <p:spPr bwMode="auto">
          <a:xfrm>
            <a:off x="8245245" y="2087342"/>
            <a:ext cx="1546073" cy="295539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6021" name="object 550"/>
          <p:cNvSpPr>
            <a:spLocks/>
          </p:cNvSpPr>
          <p:nvPr/>
        </p:nvSpPr>
        <p:spPr bwMode="auto">
          <a:xfrm>
            <a:off x="8245245" y="2087342"/>
            <a:ext cx="1546073" cy="2955390"/>
          </a:xfrm>
          <a:custGeom>
            <a:avLst/>
            <a:gdLst>
              <a:gd name="T0" fmla="*/ 0 w 1752600"/>
              <a:gd name="T1" fmla="*/ 0 h 3352800"/>
              <a:gd name="T2" fmla="*/ 1704975 w 1752600"/>
              <a:gd name="T3" fmla="*/ 0 h 3352800"/>
              <a:gd name="T4" fmla="*/ 1704975 w 1752600"/>
              <a:gd name="T5" fmla="*/ 3259138 h 3352800"/>
              <a:gd name="T6" fmla="*/ 0 w 1752600"/>
              <a:gd name="T7" fmla="*/ 3259138 h 3352800"/>
              <a:gd name="T8" fmla="*/ 0 w 1752600"/>
              <a:gd name="T9" fmla="*/ 0 h 3352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52600" h="3352800">
                <a:moveTo>
                  <a:pt x="0" y="0"/>
                </a:moveTo>
                <a:lnTo>
                  <a:pt x="1752600" y="0"/>
                </a:lnTo>
                <a:lnTo>
                  <a:pt x="1752600" y="3352800"/>
                </a:lnTo>
                <a:lnTo>
                  <a:pt x="0" y="3352800"/>
                </a:lnTo>
                <a:lnTo>
                  <a:pt x="0" y="0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22" name="object 551"/>
          <p:cNvSpPr>
            <a:spLocks noChangeArrowheads="1"/>
          </p:cNvSpPr>
          <p:nvPr/>
        </p:nvSpPr>
        <p:spPr bwMode="auto">
          <a:xfrm>
            <a:off x="8312902" y="2153563"/>
            <a:ext cx="1410756" cy="154607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6023" name="object 552"/>
          <p:cNvSpPr>
            <a:spLocks/>
          </p:cNvSpPr>
          <p:nvPr/>
        </p:nvSpPr>
        <p:spPr bwMode="auto">
          <a:xfrm>
            <a:off x="8312902" y="2153563"/>
            <a:ext cx="1410756" cy="1546073"/>
          </a:xfrm>
          <a:custGeom>
            <a:avLst/>
            <a:gdLst>
              <a:gd name="T0" fmla="*/ 0 w 1600200"/>
              <a:gd name="T1" fmla="*/ 0 h 1752600"/>
              <a:gd name="T2" fmla="*/ 1555750 w 1600200"/>
              <a:gd name="T3" fmla="*/ 0 h 1752600"/>
              <a:gd name="T4" fmla="*/ 1555750 w 1600200"/>
              <a:gd name="T5" fmla="*/ 1704975 h 1752600"/>
              <a:gd name="T6" fmla="*/ 0 w 1600200"/>
              <a:gd name="T7" fmla="*/ 1704975 h 1752600"/>
              <a:gd name="T8" fmla="*/ 0 w 1600200"/>
              <a:gd name="T9" fmla="*/ 0 h 1752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00200" h="1752600">
                <a:moveTo>
                  <a:pt x="0" y="0"/>
                </a:moveTo>
                <a:lnTo>
                  <a:pt x="1600200" y="0"/>
                </a:lnTo>
                <a:lnTo>
                  <a:pt x="1600200" y="1752600"/>
                </a:lnTo>
                <a:lnTo>
                  <a:pt x="0" y="1752600"/>
                </a:lnTo>
                <a:lnTo>
                  <a:pt x="0" y="0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24" name="object 553"/>
          <p:cNvSpPr>
            <a:spLocks/>
          </p:cNvSpPr>
          <p:nvPr/>
        </p:nvSpPr>
        <p:spPr bwMode="auto">
          <a:xfrm>
            <a:off x="8397835" y="2533602"/>
            <a:ext cx="51824" cy="12956"/>
          </a:xfrm>
          <a:custGeom>
            <a:avLst/>
            <a:gdLst>
              <a:gd name="T0" fmla="*/ 57150 w 59575"/>
              <a:gd name="T1" fmla="*/ 2557 h 14185"/>
              <a:gd name="T2" fmla="*/ 53495 w 59575"/>
              <a:gd name="T3" fmla="*/ 0 h 14185"/>
              <a:gd name="T4" fmla="*/ 3655 w 59575"/>
              <a:gd name="T5" fmla="*/ 0 h 14185"/>
              <a:gd name="T6" fmla="*/ 0 w 59575"/>
              <a:gd name="T7" fmla="*/ 2557 h 14185"/>
              <a:gd name="T8" fmla="*/ 0 w 59575"/>
              <a:gd name="T9" fmla="*/ 11435 h 14185"/>
              <a:gd name="T10" fmla="*/ 57150 w 59575"/>
              <a:gd name="T11" fmla="*/ 11435 h 14185"/>
              <a:gd name="T12" fmla="*/ 57150 w 59575"/>
              <a:gd name="T13" fmla="*/ 2557 h 141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9575" h="14185">
                <a:moveTo>
                  <a:pt x="59575" y="2539"/>
                </a:moveTo>
                <a:lnTo>
                  <a:pt x="55765" y="0"/>
                </a:lnTo>
                <a:lnTo>
                  <a:pt x="3810" y="0"/>
                </a:lnTo>
                <a:lnTo>
                  <a:pt x="0" y="2539"/>
                </a:lnTo>
                <a:lnTo>
                  <a:pt x="0" y="11353"/>
                </a:lnTo>
                <a:lnTo>
                  <a:pt x="59575" y="11353"/>
                </a:lnTo>
                <a:lnTo>
                  <a:pt x="59575" y="2539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25" name="object 554"/>
          <p:cNvSpPr>
            <a:spLocks/>
          </p:cNvSpPr>
          <p:nvPr/>
        </p:nvSpPr>
        <p:spPr bwMode="auto">
          <a:xfrm>
            <a:off x="9172313" y="2533602"/>
            <a:ext cx="53263" cy="12956"/>
          </a:xfrm>
          <a:custGeom>
            <a:avLst/>
            <a:gdLst>
              <a:gd name="T0" fmla="*/ 58737 w 59575"/>
              <a:gd name="T1" fmla="*/ 11090 h 14185"/>
              <a:gd name="T2" fmla="*/ 58737 w 59575"/>
              <a:gd name="T3" fmla="*/ 3198 h 14185"/>
              <a:gd name="T4" fmla="*/ 54981 w 59575"/>
              <a:gd name="T5" fmla="*/ 0 h 14185"/>
              <a:gd name="T6" fmla="*/ 3756 w 59575"/>
              <a:gd name="T7" fmla="*/ 0 h 14185"/>
              <a:gd name="T8" fmla="*/ 0 w 59575"/>
              <a:gd name="T9" fmla="*/ 3198 h 14185"/>
              <a:gd name="T10" fmla="*/ 0 w 59575"/>
              <a:gd name="T11" fmla="*/ 11090 h 14185"/>
              <a:gd name="T12" fmla="*/ 405 w 59575"/>
              <a:gd name="T13" fmla="*/ 11435 h 14185"/>
              <a:gd name="T14" fmla="*/ 58332 w 59575"/>
              <a:gd name="T15" fmla="*/ 11435 h 14185"/>
              <a:gd name="T16" fmla="*/ 58737 w 59575"/>
              <a:gd name="T17" fmla="*/ 11090 h 141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9575" h="14185">
                <a:moveTo>
                  <a:pt x="59575" y="11010"/>
                </a:moveTo>
                <a:lnTo>
                  <a:pt x="59575" y="3175"/>
                </a:lnTo>
                <a:lnTo>
                  <a:pt x="55765" y="0"/>
                </a:lnTo>
                <a:lnTo>
                  <a:pt x="3810" y="0"/>
                </a:lnTo>
                <a:lnTo>
                  <a:pt x="0" y="3175"/>
                </a:lnTo>
                <a:lnTo>
                  <a:pt x="0" y="11010"/>
                </a:lnTo>
                <a:lnTo>
                  <a:pt x="411" y="11353"/>
                </a:lnTo>
                <a:lnTo>
                  <a:pt x="59164" y="11353"/>
                </a:lnTo>
                <a:lnTo>
                  <a:pt x="59575" y="1101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26" name="object 555"/>
          <p:cNvSpPr>
            <a:spLocks/>
          </p:cNvSpPr>
          <p:nvPr/>
        </p:nvSpPr>
        <p:spPr bwMode="auto">
          <a:xfrm>
            <a:off x="8382000" y="2224101"/>
            <a:ext cx="857970" cy="116603"/>
          </a:xfrm>
          <a:custGeom>
            <a:avLst/>
            <a:gdLst>
              <a:gd name="T0" fmla="*/ 0 w 973162"/>
              <a:gd name="T1" fmla="*/ 128587 h 133413"/>
              <a:gd name="T2" fmla="*/ 946150 w 973162"/>
              <a:gd name="T3" fmla="*/ 128587 h 133413"/>
              <a:gd name="T4" fmla="*/ 805464 w 973162"/>
              <a:gd name="T5" fmla="*/ 0 h 133413"/>
              <a:gd name="T6" fmla="*/ 137921 w 973162"/>
              <a:gd name="T7" fmla="*/ 0 h 133413"/>
              <a:gd name="T8" fmla="*/ 0 w 973162"/>
              <a:gd name="T9" fmla="*/ 128587 h 1334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3162" h="133413">
                <a:moveTo>
                  <a:pt x="0" y="133413"/>
                </a:moveTo>
                <a:lnTo>
                  <a:pt x="973162" y="133413"/>
                </a:lnTo>
                <a:lnTo>
                  <a:pt x="828459" y="0"/>
                </a:lnTo>
                <a:lnTo>
                  <a:pt x="141859" y="0"/>
                </a:lnTo>
                <a:lnTo>
                  <a:pt x="0" y="133413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27" name="object 556"/>
          <p:cNvSpPr>
            <a:spLocks/>
          </p:cNvSpPr>
          <p:nvPr/>
        </p:nvSpPr>
        <p:spPr bwMode="auto">
          <a:xfrm>
            <a:off x="8382001" y="2224101"/>
            <a:ext cx="125241" cy="116603"/>
          </a:xfrm>
          <a:custGeom>
            <a:avLst/>
            <a:gdLst>
              <a:gd name="T0" fmla="*/ 138113 w 141859"/>
              <a:gd name="T1" fmla="*/ 0 h 133413"/>
              <a:gd name="T2" fmla="*/ 0 w 141859"/>
              <a:gd name="T3" fmla="*/ 128587 h 13341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1859" h="133413">
                <a:moveTo>
                  <a:pt x="141859" y="0"/>
                </a:moveTo>
                <a:lnTo>
                  <a:pt x="0" y="133413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28" name="object 557"/>
          <p:cNvSpPr>
            <a:spLocks/>
          </p:cNvSpPr>
          <p:nvPr/>
        </p:nvSpPr>
        <p:spPr bwMode="auto">
          <a:xfrm>
            <a:off x="8507242" y="2224100"/>
            <a:ext cx="606049" cy="0"/>
          </a:xfrm>
          <a:custGeom>
            <a:avLst/>
            <a:gdLst>
              <a:gd name="T0" fmla="*/ 668337 w 686601"/>
              <a:gd name="T1" fmla="*/ 0 w 68660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686601">
                <a:moveTo>
                  <a:pt x="686601" y="0"/>
                </a:moveTo>
                <a:lnTo>
                  <a:pt x="0" y="0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29" name="object 558"/>
          <p:cNvSpPr>
            <a:spLocks/>
          </p:cNvSpPr>
          <p:nvPr/>
        </p:nvSpPr>
        <p:spPr bwMode="auto">
          <a:xfrm>
            <a:off x="9113290" y="2224101"/>
            <a:ext cx="126680" cy="116603"/>
          </a:xfrm>
          <a:custGeom>
            <a:avLst/>
            <a:gdLst>
              <a:gd name="T0" fmla="*/ 139700 w 144696"/>
              <a:gd name="T1" fmla="*/ 128587 h 133413"/>
              <a:gd name="T2" fmla="*/ 0 w 144696"/>
              <a:gd name="T3" fmla="*/ 0 h 13341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4696" h="133413">
                <a:moveTo>
                  <a:pt x="144696" y="133413"/>
                </a:moveTo>
                <a:lnTo>
                  <a:pt x="0" y="0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30" name="object 559"/>
          <p:cNvSpPr>
            <a:spLocks/>
          </p:cNvSpPr>
          <p:nvPr/>
        </p:nvSpPr>
        <p:spPr bwMode="auto">
          <a:xfrm>
            <a:off x="8382000" y="2340703"/>
            <a:ext cx="857970" cy="0"/>
          </a:xfrm>
          <a:custGeom>
            <a:avLst/>
            <a:gdLst>
              <a:gd name="T0" fmla="*/ 0 w 973157"/>
              <a:gd name="T1" fmla="*/ 946150 w 973157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73157">
                <a:moveTo>
                  <a:pt x="0" y="0"/>
                </a:moveTo>
                <a:lnTo>
                  <a:pt x="973157" y="0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31" name="object 560"/>
          <p:cNvSpPr>
            <a:spLocks/>
          </p:cNvSpPr>
          <p:nvPr/>
        </p:nvSpPr>
        <p:spPr bwMode="auto">
          <a:xfrm>
            <a:off x="8382000" y="2340704"/>
            <a:ext cx="857970" cy="198657"/>
          </a:xfrm>
          <a:custGeom>
            <a:avLst/>
            <a:gdLst>
              <a:gd name="T0" fmla="*/ 0 w 973155"/>
              <a:gd name="T1" fmla="*/ 0 h 224248"/>
              <a:gd name="T2" fmla="*/ 0 w 973155"/>
              <a:gd name="T3" fmla="*/ 219075 h 224248"/>
              <a:gd name="T4" fmla="*/ 946150 w 973155"/>
              <a:gd name="T5" fmla="*/ 219075 h 224248"/>
              <a:gd name="T6" fmla="*/ 946150 w 973155"/>
              <a:gd name="T7" fmla="*/ 0 h 224248"/>
              <a:gd name="T8" fmla="*/ 0 w 973155"/>
              <a:gd name="T9" fmla="*/ 0 h 224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3155" h="224248">
                <a:moveTo>
                  <a:pt x="0" y="0"/>
                </a:moveTo>
                <a:lnTo>
                  <a:pt x="0" y="224248"/>
                </a:lnTo>
                <a:lnTo>
                  <a:pt x="973155" y="224248"/>
                </a:lnTo>
                <a:lnTo>
                  <a:pt x="973155" y="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32" name="object 561"/>
          <p:cNvSpPr>
            <a:spLocks/>
          </p:cNvSpPr>
          <p:nvPr/>
        </p:nvSpPr>
        <p:spPr bwMode="auto">
          <a:xfrm>
            <a:off x="8383440" y="2342143"/>
            <a:ext cx="856530" cy="195778"/>
          </a:xfrm>
          <a:custGeom>
            <a:avLst/>
            <a:gdLst>
              <a:gd name="T0" fmla="*/ 0 w 970320"/>
              <a:gd name="T1" fmla="*/ 0 h 221409"/>
              <a:gd name="T2" fmla="*/ 944562 w 970320"/>
              <a:gd name="T3" fmla="*/ 0 h 221409"/>
              <a:gd name="T4" fmla="*/ 944562 w 970320"/>
              <a:gd name="T5" fmla="*/ 215900 h 221409"/>
              <a:gd name="T6" fmla="*/ 0 w 970320"/>
              <a:gd name="T7" fmla="*/ 215900 h 221409"/>
              <a:gd name="T8" fmla="*/ 0 w 970320"/>
              <a:gd name="T9" fmla="*/ 0 h 2214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0320" h="221409">
                <a:moveTo>
                  <a:pt x="0" y="0"/>
                </a:moveTo>
                <a:lnTo>
                  <a:pt x="970320" y="0"/>
                </a:lnTo>
                <a:lnTo>
                  <a:pt x="970320" y="221409"/>
                </a:lnTo>
                <a:lnTo>
                  <a:pt x="0" y="221409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33" name="object 562"/>
          <p:cNvSpPr>
            <a:spLocks/>
          </p:cNvSpPr>
          <p:nvPr/>
        </p:nvSpPr>
        <p:spPr bwMode="auto">
          <a:xfrm>
            <a:off x="8394957" y="2353660"/>
            <a:ext cx="833497" cy="175625"/>
          </a:xfrm>
          <a:custGeom>
            <a:avLst/>
            <a:gdLst>
              <a:gd name="T0" fmla="*/ 0 w 944783"/>
              <a:gd name="T1" fmla="*/ 0 h 198701"/>
              <a:gd name="T2" fmla="*/ 0 w 944783"/>
              <a:gd name="T3" fmla="*/ 193675 h 198701"/>
              <a:gd name="T4" fmla="*/ 919162 w 944783"/>
              <a:gd name="T5" fmla="*/ 193675 h 198701"/>
              <a:gd name="T6" fmla="*/ 919162 w 944783"/>
              <a:gd name="T7" fmla="*/ 0 h 198701"/>
              <a:gd name="T8" fmla="*/ 0 w 944783"/>
              <a:gd name="T9" fmla="*/ 0 h 1987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4783" h="198701">
                <a:moveTo>
                  <a:pt x="0" y="0"/>
                </a:moveTo>
                <a:lnTo>
                  <a:pt x="0" y="198701"/>
                </a:lnTo>
                <a:lnTo>
                  <a:pt x="944783" y="198701"/>
                </a:lnTo>
                <a:lnTo>
                  <a:pt x="944783" y="0"/>
                </a:lnTo>
                <a:lnTo>
                  <a:pt x="0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34" name="object 563"/>
          <p:cNvSpPr>
            <a:spLocks/>
          </p:cNvSpPr>
          <p:nvPr/>
        </p:nvSpPr>
        <p:spPr bwMode="auto">
          <a:xfrm>
            <a:off x="8396396" y="2355098"/>
            <a:ext cx="830619" cy="172746"/>
          </a:xfrm>
          <a:custGeom>
            <a:avLst/>
            <a:gdLst>
              <a:gd name="T0" fmla="*/ 0 w 941948"/>
              <a:gd name="T1" fmla="*/ 0 h 195862"/>
              <a:gd name="T2" fmla="*/ 915988 w 941948"/>
              <a:gd name="T3" fmla="*/ 0 h 195862"/>
              <a:gd name="T4" fmla="*/ 915988 w 941948"/>
              <a:gd name="T5" fmla="*/ 190500 h 195862"/>
              <a:gd name="T6" fmla="*/ 0 w 941948"/>
              <a:gd name="T7" fmla="*/ 190500 h 195862"/>
              <a:gd name="T8" fmla="*/ 0 w 941948"/>
              <a:gd name="T9" fmla="*/ 0 h 1958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1948" h="195862">
                <a:moveTo>
                  <a:pt x="0" y="0"/>
                </a:moveTo>
                <a:lnTo>
                  <a:pt x="941948" y="0"/>
                </a:lnTo>
                <a:lnTo>
                  <a:pt x="941948" y="195862"/>
                </a:lnTo>
                <a:lnTo>
                  <a:pt x="0" y="195862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35" name="object 564"/>
          <p:cNvSpPr>
            <a:spLocks/>
          </p:cNvSpPr>
          <p:nvPr/>
        </p:nvSpPr>
        <p:spPr bwMode="auto">
          <a:xfrm>
            <a:off x="8415110" y="2376693"/>
            <a:ext cx="61900" cy="64779"/>
          </a:xfrm>
          <a:custGeom>
            <a:avLst/>
            <a:gdLst>
              <a:gd name="T0" fmla="*/ 0 w 70929"/>
              <a:gd name="T1" fmla="*/ 0 h 73803"/>
              <a:gd name="T2" fmla="*/ 0 w 70929"/>
              <a:gd name="T3" fmla="*/ 71437 h 73803"/>
              <a:gd name="T4" fmla="*/ 68262 w 70929"/>
              <a:gd name="T5" fmla="*/ 71437 h 73803"/>
              <a:gd name="T6" fmla="*/ 68262 w 70929"/>
              <a:gd name="T7" fmla="*/ 0 h 73803"/>
              <a:gd name="T8" fmla="*/ 0 w 70929"/>
              <a:gd name="T9" fmla="*/ 0 h 738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929" h="73803">
                <a:moveTo>
                  <a:pt x="0" y="0"/>
                </a:moveTo>
                <a:lnTo>
                  <a:pt x="0" y="73803"/>
                </a:lnTo>
                <a:lnTo>
                  <a:pt x="70929" y="73803"/>
                </a:lnTo>
                <a:lnTo>
                  <a:pt x="70929" y="0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36" name="object 565"/>
          <p:cNvSpPr>
            <a:spLocks/>
          </p:cNvSpPr>
          <p:nvPr/>
        </p:nvSpPr>
        <p:spPr bwMode="auto">
          <a:xfrm>
            <a:off x="8416551" y="2378132"/>
            <a:ext cx="60461" cy="61901"/>
          </a:xfrm>
          <a:custGeom>
            <a:avLst/>
            <a:gdLst>
              <a:gd name="T0" fmla="*/ 0 w 68093"/>
              <a:gd name="T1" fmla="*/ 0 h 70965"/>
              <a:gd name="T2" fmla="*/ 66675 w 68093"/>
              <a:gd name="T3" fmla="*/ 0 h 70965"/>
              <a:gd name="T4" fmla="*/ 66675 w 68093"/>
              <a:gd name="T5" fmla="*/ 68263 h 70965"/>
              <a:gd name="T6" fmla="*/ 0 w 68093"/>
              <a:gd name="T7" fmla="*/ 68263 h 70965"/>
              <a:gd name="T8" fmla="*/ 0 w 68093"/>
              <a:gd name="T9" fmla="*/ 0 h 709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093" h="70965">
                <a:moveTo>
                  <a:pt x="0" y="0"/>
                </a:moveTo>
                <a:lnTo>
                  <a:pt x="68093" y="0"/>
                </a:lnTo>
                <a:lnTo>
                  <a:pt x="68093" y="70965"/>
                </a:lnTo>
                <a:lnTo>
                  <a:pt x="0" y="70965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37" name="object 566"/>
          <p:cNvSpPr>
            <a:spLocks/>
          </p:cNvSpPr>
          <p:nvPr/>
        </p:nvSpPr>
        <p:spPr bwMode="auto">
          <a:xfrm>
            <a:off x="8415111" y="2491856"/>
            <a:ext cx="37428" cy="0"/>
          </a:xfrm>
          <a:custGeom>
            <a:avLst/>
            <a:gdLst>
              <a:gd name="T0" fmla="*/ 0 w 42557"/>
              <a:gd name="T1" fmla="*/ 41275 w 42557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42557">
                <a:moveTo>
                  <a:pt x="0" y="0"/>
                </a:moveTo>
                <a:lnTo>
                  <a:pt x="42557" y="0"/>
                </a:lnTo>
              </a:path>
            </a:pathLst>
          </a:custGeom>
          <a:noFill/>
          <a:ln w="23979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38" name="object 567"/>
          <p:cNvSpPr>
            <a:spLocks/>
          </p:cNvSpPr>
          <p:nvPr/>
        </p:nvSpPr>
        <p:spPr bwMode="auto">
          <a:xfrm>
            <a:off x="8416550" y="2483219"/>
            <a:ext cx="34549" cy="17275"/>
          </a:xfrm>
          <a:custGeom>
            <a:avLst/>
            <a:gdLst>
              <a:gd name="T0" fmla="*/ 0 w 39721"/>
              <a:gd name="T1" fmla="*/ 0 h 19870"/>
              <a:gd name="T2" fmla="*/ 38100 w 39721"/>
              <a:gd name="T3" fmla="*/ 0 h 19870"/>
              <a:gd name="T4" fmla="*/ 38100 w 39721"/>
              <a:gd name="T5" fmla="*/ 19050 h 19870"/>
              <a:gd name="T6" fmla="*/ 0 w 39721"/>
              <a:gd name="T7" fmla="*/ 19050 h 19870"/>
              <a:gd name="T8" fmla="*/ 0 w 39721"/>
              <a:gd name="T9" fmla="*/ 0 h 198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721" h="19870">
                <a:moveTo>
                  <a:pt x="0" y="0"/>
                </a:moveTo>
                <a:lnTo>
                  <a:pt x="39721" y="0"/>
                </a:lnTo>
                <a:lnTo>
                  <a:pt x="39721" y="19870"/>
                </a:lnTo>
                <a:lnTo>
                  <a:pt x="0" y="19870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39" name="object 568"/>
          <p:cNvSpPr>
            <a:spLocks/>
          </p:cNvSpPr>
          <p:nvPr/>
        </p:nvSpPr>
        <p:spPr bwMode="auto">
          <a:xfrm>
            <a:off x="8682866" y="2368055"/>
            <a:ext cx="515358" cy="143955"/>
          </a:xfrm>
          <a:custGeom>
            <a:avLst/>
            <a:gdLst>
              <a:gd name="T0" fmla="*/ 0 w 584460"/>
              <a:gd name="T1" fmla="*/ 0 h 161800"/>
              <a:gd name="T2" fmla="*/ 0 w 584460"/>
              <a:gd name="T3" fmla="*/ 158750 h 161800"/>
              <a:gd name="T4" fmla="*/ 568325 w 584460"/>
              <a:gd name="T5" fmla="*/ 158750 h 161800"/>
              <a:gd name="T6" fmla="*/ 568325 w 584460"/>
              <a:gd name="T7" fmla="*/ 0 h 161800"/>
              <a:gd name="T8" fmla="*/ 0 w 584460"/>
              <a:gd name="T9" fmla="*/ 0 h 16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4460" h="161800">
                <a:moveTo>
                  <a:pt x="0" y="0"/>
                </a:moveTo>
                <a:lnTo>
                  <a:pt x="0" y="161800"/>
                </a:lnTo>
                <a:lnTo>
                  <a:pt x="584460" y="161800"/>
                </a:lnTo>
                <a:lnTo>
                  <a:pt x="584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40" name="object 569"/>
          <p:cNvSpPr>
            <a:spLocks/>
          </p:cNvSpPr>
          <p:nvPr/>
        </p:nvSpPr>
        <p:spPr bwMode="auto">
          <a:xfrm>
            <a:off x="8684306" y="2369494"/>
            <a:ext cx="512479" cy="141076"/>
          </a:xfrm>
          <a:custGeom>
            <a:avLst/>
            <a:gdLst>
              <a:gd name="T0" fmla="*/ 0 w 581624"/>
              <a:gd name="T1" fmla="*/ 0 h 158961"/>
              <a:gd name="T2" fmla="*/ 565150 w 581624"/>
              <a:gd name="T3" fmla="*/ 0 h 158961"/>
              <a:gd name="T4" fmla="*/ 565150 w 581624"/>
              <a:gd name="T5" fmla="*/ 155575 h 158961"/>
              <a:gd name="T6" fmla="*/ 0 w 581624"/>
              <a:gd name="T7" fmla="*/ 155575 h 158961"/>
              <a:gd name="T8" fmla="*/ 0 w 581624"/>
              <a:gd name="T9" fmla="*/ 0 h 1589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1624" h="158961">
                <a:moveTo>
                  <a:pt x="0" y="0"/>
                </a:moveTo>
                <a:lnTo>
                  <a:pt x="581624" y="0"/>
                </a:lnTo>
                <a:lnTo>
                  <a:pt x="581624" y="158961"/>
                </a:lnTo>
                <a:lnTo>
                  <a:pt x="0" y="158961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41" name="object 570"/>
          <p:cNvSpPr>
            <a:spLocks/>
          </p:cNvSpPr>
          <p:nvPr/>
        </p:nvSpPr>
        <p:spPr bwMode="auto">
          <a:xfrm>
            <a:off x="9002445" y="2474581"/>
            <a:ext cx="182822" cy="0"/>
          </a:xfrm>
          <a:custGeom>
            <a:avLst/>
            <a:gdLst>
              <a:gd name="T0" fmla="*/ 0 w 207114"/>
              <a:gd name="T1" fmla="*/ 201612 w 20711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07114">
                <a:moveTo>
                  <a:pt x="0" y="0"/>
                </a:moveTo>
                <a:lnTo>
                  <a:pt x="207114" y="0"/>
                </a:lnTo>
              </a:path>
            </a:pathLst>
          </a:custGeom>
          <a:noFill/>
          <a:ln w="211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42" name="object 571"/>
          <p:cNvSpPr>
            <a:spLocks/>
          </p:cNvSpPr>
          <p:nvPr/>
        </p:nvSpPr>
        <p:spPr bwMode="auto">
          <a:xfrm>
            <a:off x="9075862" y="2465945"/>
            <a:ext cx="84934" cy="17275"/>
          </a:xfrm>
          <a:custGeom>
            <a:avLst/>
            <a:gdLst>
              <a:gd name="T0" fmla="*/ 0 w 96469"/>
              <a:gd name="T1" fmla="*/ 0 h 19875"/>
              <a:gd name="T2" fmla="*/ 93663 w 96469"/>
              <a:gd name="T3" fmla="*/ 19050 h 19875"/>
              <a:gd name="T4" fmla="*/ 93663 w 96469"/>
              <a:gd name="T5" fmla="*/ 0 h 19875"/>
              <a:gd name="T6" fmla="*/ 0 w 96469"/>
              <a:gd name="T7" fmla="*/ 0 h 1987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469" h="19875">
                <a:moveTo>
                  <a:pt x="0" y="0"/>
                </a:moveTo>
                <a:lnTo>
                  <a:pt x="96469" y="19875"/>
                </a:lnTo>
                <a:lnTo>
                  <a:pt x="96469" y="0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43" name="object 572"/>
          <p:cNvSpPr>
            <a:spLocks/>
          </p:cNvSpPr>
          <p:nvPr/>
        </p:nvSpPr>
        <p:spPr bwMode="auto">
          <a:xfrm>
            <a:off x="9163675" y="2474581"/>
            <a:ext cx="21593" cy="0"/>
          </a:xfrm>
          <a:custGeom>
            <a:avLst/>
            <a:gdLst>
              <a:gd name="T0" fmla="*/ 0 w 25534"/>
              <a:gd name="T1" fmla="*/ 23812 w 2553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5534">
                <a:moveTo>
                  <a:pt x="0" y="0"/>
                </a:moveTo>
                <a:lnTo>
                  <a:pt x="25534" y="0"/>
                </a:lnTo>
              </a:path>
            </a:pathLst>
          </a:custGeom>
          <a:noFill/>
          <a:ln w="21140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44" name="object 573"/>
          <p:cNvSpPr>
            <a:spLocks/>
          </p:cNvSpPr>
          <p:nvPr/>
        </p:nvSpPr>
        <p:spPr bwMode="auto">
          <a:xfrm>
            <a:off x="9172313" y="2381010"/>
            <a:ext cx="12955" cy="77736"/>
          </a:xfrm>
          <a:custGeom>
            <a:avLst/>
            <a:gdLst>
              <a:gd name="T0" fmla="*/ 14287 w 14185"/>
              <a:gd name="T1" fmla="*/ 0 h 87998"/>
              <a:gd name="T2" fmla="*/ 0 w 14185"/>
              <a:gd name="T3" fmla="*/ 8289 h 87998"/>
              <a:gd name="T4" fmla="*/ 0 w 14185"/>
              <a:gd name="T5" fmla="*/ 74652 h 87998"/>
              <a:gd name="T6" fmla="*/ 14287 w 14185"/>
              <a:gd name="T7" fmla="*/ 85725 h 87998"/>
              <a:gd name="T8" fmla="*/ 14287 w 14185"/>
              <a:gd name="T9" fmla="*/ 0 h 879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185" h="87998">
                <a:moveTo>
                  <a:pt x="14185" y="0"/>
                </a:moveTo>
                <a:lnTo>
                  <a:pt x="0" y="8509"/>
                </a:lnTo>
                <a:lnTo>
                  <a:pt x="0" y="76631"/>
                </a:lnTo>
                <a:lnTo>
                  <a:pt x="14185" y="87998"/>
                </a:lnTo>
                <a:lnTo>
                  <a:pt x="14185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45" name="object 574"/>
          <p:cNvSpPr>
            <a:spLocks/>
          </p:cNvSpPr>
          <p:nvPr/>
        </p:nvSpPr>
        <p:spPr bwMode="auto">
          <a:xfrm>
            <a:off x="8697261" y="2381010"/>
            <a:ext cx="10076" cy="77736"/>
          </a:xfrm>
          <a:custGeom>
            <a:avLst/>
            <a:gdLst>
              <a:gd name="T0" fmla="*/ 0 w 11341"/>
              <a:gd name="T1" fmla="*/ 0 h 87998"/>
              <a:gd name="T2" fmla="*/ 0 w 11341"/>
              <a:gd name="T3" fmla="*/ 85725 h 87998"/>
              <a:gd name="T4" fmla="*/ 11112 w 11341"/>
              <a:gd name="T5" fmla="*/ 74652 h 87998"/>
              <a:gd name="T6" fmla="*/ 11112 w 11341"/>
              <a:gd name="T7" fmla="*/ 8289 h 87998"/>
              <a:gd name="T8" fmla="*/ 0 w 11341"/>
              <a:gd name="T9" fmla="*/ 0 h 879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341" h="87998">
                <a:moveTo>
                  <a:pt x="0" y="0"/>
                </a:moveTo>
                <a:lnTo>
                  <a:pt x="0" y="87998"/>
                </a:lnTo>
                <a:lnTo>
                  <a:pt x="11341" y="76631"/>
                </a:lnTo>
                <a:lnTo>
                  <a:pt x="11341" y="8509"/>
                </a:lnTo>
                <a:lnTo>
                  <a:pt x="0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46" name="object 575"/>
          <p:cNvSpPr>
            <a:spLocks/>
          </p:cNvSpPr>
          <p:nvPr/>
        </p:nvSpPr>
        <p:spPr bwMode="auto">
          <a:xfrm>
            <a:off x="8705899" y="2388210"/>
            <a:ext cx="466413" cy="60461"/>
          </a:xfrm>
          <a:custGeom>
            <a:avLst/>
            <a:gdLst>
              <a:gd name="T0" fmla="*/ 0 w 530555"/>
              <a:gd name="T1" fmla="*/ 0 h 68122"/>
              <a:gd name="T2" fmla="*/ 0 w 530555"/>
              <a:gd name="T3" fmla="*/ 66675 h 68122"/>
              <a:gd name="T4" fmla="*/ 514350 w 530555"/>
              <a:gd name="T5" fmla="*/ 66675 h 68122"/>
              <a:gd name="T6" fmla="*/ 514350 w 530555"/>
              <a:gd name="T7" fmla="*/ 0 h 68122"/>
              <a:gd name="T8" fmla="*/ 0 w 530555"/>
              <a:gd name="T9" fmla="*/ 0 h 68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30555" h="68122">
                <a:moveTo>
                  <a:pt x="0" y="0"/>
                </a:moveTo>
                <a:lnTo>
                  <a:pt x="0" y="68122"/>
                </a:lnTo>
                <a:lnTo>
                  <a:pt x="530555" y="68122"/>
                </a:lnTo>
                <a:lnTo>
                  <a:pt x="530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47" name="object 576"/>
          <p:cNvSpPr>
            <a:spLocks/>
          </p:cNvSpPr>
          <p:nvPr/>
        </p:nvSpPr>
        <p:spPr bwMode="auto">
          <a:xfrm>
            <a:off x="8907436" y="2484657"/>
            <a:ext cx="47505" cy="0"/>
          </a:xfrm>
          <a:custGeom>
            <a:avLst/>
            <a:gdLst>
              <a:gd name="T0" fmla="*/ 0 w 53906"/>
              <a:gd name="T1" fmla="*/ 52387 w 53906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3906">
                <a:moveTo>
                  <a:pt x="0" y="0"/>
                </a:moveTo>
                <a:lnTo>
                  <a:pt x="53906" y="0"/>
                </a:lnTo>
              </a:path>
            </a:pathLst>
          </a:custGeom>
          <a:noFill/>
          <a:ln w="49526">
            <a:solidFill>
              <a:srgbClr val="5E5E5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48" name="object 577"/>
          <p:cNvSpPr>
            <a:spLocks/>
          </p:cNvSpPr>
          <p:nvPr/>
        </p:nvSpPr>
        <p:spPr bwMode="auto">
          <a:xfrm>
            <a:off x="8908875" y="2464505"/>
            <a:ext cx="44626" cy="40307"/>
          </a:xfrm>
          <a:custGeom>
            <a:avLst/>
            <a:gdLst>
              <a:gd name="T0" fmla="*/ 0 w 51069"/>
              <a:gd name="T1" fmla="*/ 0 h 45417"/>
              <a:gd name="T2" fmla="*/ 49213 w 51069"/>
              <a:gd name="T3" fmla="*/ 0 h 45417"/>
              <a:gd name="T4" fmla="*/ 49213 w 51069"/>
              <a:gd name="T5" fmla="*/ 44450 h 45417"/>
              <a:gd name="T6" fmla="*/ 0 w 51069"/>
              <a:gd name="T7" fmla="*/ 44450 h 45417"/>
              <a:gd name="T8" fmla="*/ 0 w 51069"/>
              <a:gd name="T9" fmla="*/ 0 h 454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069" h="45417">
                <a:moveTo>
                  <a:pt x="0" y="0"/>
                </a:moveTo>
                <a:lnTo>
                  <a:pt x="51069" y="0"/>
                </a:lnTo>
                <a:lnTo>
                  <a:pt x="51069" y="45417"/>
                </a:lnTo>
                <a:lnTo>
                  <a:pt x="0" y="45417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49" name="object 578"/>
          <p:cNvSpPr>
            <a:spLocks/>
          </p:cNvSpPr>
          <p:nvPr/>
        </p:nvSpPr>
        <p:spPr bwMode="auto">
          <a:xfrm>
            <a:off x="8763482" y="2499053"/>
            <a:ext cx="14395" cy="0"/>
          </a:xfrm>
          <a:custGeom>
            <a:avLst/>
            <a:gdLst>
              <a:gd name="T0" fmla="*/ 0 w 17022"/>
              <a:gd name="T1" fmla="*/ 15875 w 17022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7022">
                <a:moveTo>
                  <a:pt x="0" y="0"/>
                </a:moveTo>
                <a:lnTo>
                  <a:pt x="17022" y="0"/>
                </a:lnTo>
              </a:path>
            </a:pathLst>
          </a:custGeom>
          <a:noFill/>
          <a:ln w="18301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50" name="object 579"/>
          <p:cNvSpPr>
            <a:spLocks/>
          </p:cNvSpPr>
          <p:nvPr/>
        </p:nvSpPr>
        <p:spPr bwMode="auto">
          <a:xfrm>
            <a:off x="8798031" y="2499053"/>
            <a:ext cx="12955" cy="0"/>
          </a:xfrm>
          <a:custGeom>
            <a:avLst/>
            <a:gdLst>
              <a:gd name="T0" fmla="*/ 0 w 14185"/>
              <a:gd name="T1" fmla="*/ 14287 w 1418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185">
                <a:moveTo>
                  <a:pt x="0" y="0"/>
                </a:moveTo>
                <a:lnTo>
                  <a:pt x="14185" y="0"/>
                </a:lnTo>
              </a:path>
            </a:pathLst>
          </a:custGeom>
          <a:noFill/>
          <a:ln w="18301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51" name="object 580"/>
          <p:cNvSpPr>
            <a:spLocks/>
          </p:cNvSpPr>
          <p:nvPr/>
        </p:nvSpPr>
        <p:spPr bwMode="auto">
          <a:xfrm>
            <a:off x="8695821" y="2499053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52" name="object 581"/>
          <p:cNvSpPr>
            <a:spLocks/>
          </p:cNvSpPr>
          <p:nvPr/>
        </p:nvSpPr>
        <p:spPr bwMode="auto">
          <a:xfrm>
            <a:off x="8705899" y="2499053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53" name="object 582"/>
          <p:cNvSpPr>
            <a:spLocks/>
          </p:cNvSpPr>
          <p:nvPr/>
        </p:nvSpPr>
        <p:spPr bwMode="auto">
          <a:xfrm>
            <a:off x="8713097" y="2499053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54" name="object 583"/>
          <p:cNvSpPr>
            <a:spLocks/>
          </p:cNvSpPr>
          <p:nvPr/>
        </p:nvSpPr>
        <p:spPr bwMode="auto">
          <a:xfrm>
            <a:off x="8723173" y="2499053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55" name="object 584"/>
          <p:cNvSpPr>
            <a:spLocks/>
          </p:cNvSpPr>
          <p:nvPr/>
        </p:nvSpPr>
        <p:spPr bwMode="auto">
          <a:xfrm>
            <a:off x="8730372" y="2499053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56" name="object 585"/>
          <p:cNvSpPr>
            <a:spLocks/>
          </p:cNvSpPr>
          <p:nvPr/>
        </p:nvSpPr>
        <p:spPr bwMode="auto">
          <a:xfrm>
            <a:off x="8737570" y="2499053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57" name="object 586"/>
          <p:cNvSpPr>
            <a:spLocks/>
          </p:cNvSpPr>
          <p:nvPr/>
        </p:nvSpPr>
        <p:spPr bwMode="auto">
          <a:xfrm>
            <a:off x="8848415" y="2499053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58" name="object 587"/>
          <p:cNvSpPr>
            <a:spLocks/>
          </p:cNvSpPr>
          <p:nvPr/>
        </p:nvSpPr>
        <p:spPr bwMode="auto">
          <a:xfrm>
            <a:off x="8858490" y="2499053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59" name="object 588"/>
          <p:cNvSpPr>
            <a:spLocks/>
          </p:cNvSpPr>
          <p:nvPr/>
        </p:nvSpPr>
        <p:spPr bwMode="auto">
          <a:xfrm>
            <a:off x="8865689" y="2499053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60" name="object 589"/>
          <p:cNvSpPr>
            <a:spLocks/>
          </p:cNvSpPr>
          <p:nvPr/>
        </p:nvSpPr>
        <p:spPr bwMode="auto">
          <a:xfrm>
            <a:off x="8872887" y="2499053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61" name="object 590"/>
          <p:cNvSpPr>
            <a:spLocks/>
          </p:cNvSpPr>
          <p:nvPr/>
        </p:nvSpPr>
        <p:spPr bwMode="auto">
          <a:xfrm>
            <a:off x="8882964" y="2499053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62" name="object 591"/>
          <p:cNvSpPr>
            <a:spLocks/>
          </p:cNvSpPr>
          <p:nvPr/>
        </p:nvSpPr>
        <p:spPr bwMode="auto">
          <a:xfrm>
            <a:off x="8890160" y="2499053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63" name="object 592"/>
          <p:cNvSpPr>
            <a:spLocks/>
          </p:cNvSpPr>
          <p:nvPr/>
        </p:nvSpPr>
        <p:spPr bwMode="auto">
          <a:xfrm>
            <a:off x="8897359" y="2499053"/>
            <a:ext cx="8637" cy="0"/>
          </a:xfrm>
          <a:custGeom>
            <a:avLst/>
            <a:gdLst>
              <a:gd name="T0" fmla="*/ 0 w 8511"/>
              <a:gd name="T1" fmla="*/ 9525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64" name="object 593"/>
          <p:cNvSpPr>
            <a:spLocks/>
          </p:cNvSpPr>
          <p:nvPr/>
        </p:nvSpPr>
        <p:spPr bwMode="auto">
          <a:xfrm>
            <a:off x="8957819" y="2499053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65" name="object 594"/>
          <p:cNvSpPr>
            <a:spLocks/>
          </p:cNvSpPr>
          <p:nvPr/>
        </p:nvSpPr>
        <p:spPr bwMode="auto">
          <a:xfrm>
            <a:off x="8965018" y="2499053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66" name="object 595"/>
          <p:cNvSpPr>
            <a:spLocks/>
          </p:cNvSpPr>
          <p:nvPr/>
        </p:nvSpPr>
        <p:spPr bwMode="auto">
          <a:xfrm>
            <a:off x="8975093" y="2499053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67" name="object 596"/>
          <p:cNvSpPr>
            <a:spLocks/>
          </p:cNvSpPr>
          <p:nvPr/>
        </p:nvSpPr>
        <p:spPr bwMode="auto">
          <a:xfrm>
            <a:off x="8982291" y="2499053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68" name="object 597"/>
          <p:cNvSpPr>
            <a:spLocks/>
          </p:cNvSpPr>
          <p:nvPr/>
        </p:nvSpPr>
        <p:spPr bwMode="auto">
          <a:xfrm>
            <a:off x="8992368" y="2499053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69" name="object 598"/>
          <p:cNvSpPr>
            <a:spLocks/>
          </p:cNvSpPr>
          <p:nvPr/>
        </p:nvSpPr>
        <p:spPr bwMode="auto">
          <a:xfrm>
            <a:off x="9001007" y="2499053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70" name="object 599"/>
          <p:cNvSpPr>
            <a:spLocks/>
          </p:cNvSpPr>
          <p:nvPr/>
        </p:nvSpPr>
        <p:spPr bwMode="auto">
          <a:xfrm>
            <a:off x="9008205" y="2499053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71" name="object 600"/>
          <p:cNvSpPr>
            <a:spLocks/>
          </p:cNvSpPr>
          <p:nvPr/>
        </p:nvSpPr>
        <p:spPr bwMode="auto">
          <a:xfrm>
            <a:off x="9018281" y="2499053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72" name="object 601"/>
          <p:cNvSpPr>
            <a:spLocks/>
          </p:cNvSpPr>
          <p:nvPr/>
        </p:nvSpPr>
        <p:spPr bwMode="auto">
          <a:xfrm>
            <a:off x="9025478" y="2499053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73" name="object 602"/>
          <p:cNvSpPr>
            <a:spLocks/>
          </p:cNvSpPr>
          <p:nvPr/>
        </p:nvSpPr>
        <p:spPr bwMode="auto">
          <a:xfrm>
            <a:off x="9035556" y="2499053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74" name="object 603"/>
          <p:cNvSpPr>
            <a:spLocks/>
          </p:cNvSpPr>
          <p:nvPr/>
        </p:nvSpPr>
        <p:spPr bwMode="auto">
          <a:xfrm>
            <a:off x="9042752" y="2499053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75" name="object 604"/>
          <p:cNvSpPr>
            <a:spLocks/>
          </p:cNvSpPr>
          <p:nvPr/>
        </p:nvSpPr>
        <p:spPr bwMode="auto">
          <a:xfrm>
            <a:off x="9049951" y="2499053"/>
            <a:ext cx="8637" cy="0"/>
          </a:xfrm>
          <a:custGeom>
            <a:avLst/>
            <a:gdLst>
              <a:gd name="T0" fmla="*/ 0 w 8511"/>
              <a:gd name="T1" fmla="*/ 9525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76" name="object 605"/>
          <p:cNvSpPr>
            <a:spLocks/>
          </p:cNvSpPr>
          <p:nvPr/>
        </p:nvSpPr>
        <p:spPr bwMode="auto">
          <a:xfrm>
            <a:off x="9060027" y="2499053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77" name="object 606"/>
          <p:cNvSpPr>
            <a:spLocks/>
          </p:cNvSpPr>
          <p:nvPr/>
        </p:nvSpPr>
        <p:spPr bwMode="auto">
          <a:xfrm>
            <a:off x="9067224" y="2499053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78" name="object 607"/>
          <p:cNvSpPr>
            <a:spLocks/>
          </p:cNvSpPr>
          <p:nvPr/>
        </p:nvSpPr>
        <p:spPr bwMode="auto">
          <a:xfrm>
            <a:off x="9075862" y="2499053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79" name="object 608"/>
          <p:cNvSpPr>
            <a:spLocks/>
          </p:cNvSpPr>
          <p:nvPr/>
        </p:nvSpPr>
        <p:spPr bwMode="auto">
          <a:xfrm>
            <a:off x="9085939" y="2499053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80" name="object 609"/>
          <p:cNvSpPr>
            <a:spLocks/>
          </p:cNvSpPr>
          <p:nvPr/>
        </p:nvSpPr>
        <p:spPr bwMode="auto">
          <a:xfrm>
            <a:off x="9093138" y="2499053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81" name="object 610"/>
          <p:cNvSpPr>
            <a:spLocks/>
          </p:cNvSpPr>
          <p:nvPr/>
        </p:nvSpPr>
        <p:spPr bwMode="auto">
          <a:xfrm>
            <a:off x="9103213" y="2499053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82" name="object 611"/>
          <p:cNvSpPr>
            <a:spLocks/>
          </p:cNvSpPr>
          <p:nvPr/>
        </p:nvSpPr>
        <p:spPr bwMode="auto">
          <a:xfrm>
            <a:off x="9110411" y="2499053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83" name="object 612"/>
          <p:cNvSpPr>
            <a:spLocks/>
          </p:cNvSpPr>
          <p:nvPr/>
        </p:nvSpPr>
        <p:spPr bwMode="auto">
          <a:xfrm>
            <a:off x="9117610" y="2499053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84" name="object 613"/>
          <p:cNvSpPr>
            <a:spLocks/>
          </p:cNvSpPr>
          <p:nvPr/>
        </p:nvSpPr>
        <p:spPr bwMode="auto">
          <a:xfrm>
            <a:off x="9127685" y="2499053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85" name="object 614"/>
          <p:cNvSpPr>
            <a:spLocks/>
          </p:cNvSpPr>
          <p:nvPr/>
        </p:nvSpPr>
        <p:spPr bwMode="auto">
          <a:xfrm>
            <a:off x="9134883" y="2499053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86" name="object 615"/>
          <p:cNvSpPr>
            <a:spLocks/>
          </p:cNvSpPr>
          <p:nvPr/>
        </p:nvSpPr>
        <p:spPr bwMode="auto">
          <a:xfrm>
            <a:off x="9143522" y="2499053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87" name="object 616"/>
          <p:cNvSpPr>
            <a:spLocks/>
          </p:cNvSpPr>
          <p:nvPr/>
        </p:nvSpPr>
        <p:spPr bwMode="auto">
          <a:xfrm>
            <a:off x="9153598" y="2499053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88" name="object 617"/>
          <p:cNvSpPr>
            <a:spLocks/>
          </p:cNvSpPr>
          <p:nvPr/>
        </p:nvSpPr>
        <p:spPr bwMode="auto">
          <a:xfrm>
            <a:off x="9163674" y="2499053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89" name="object 618"/>
          <p:cNvSpPr>
            <a:spLocks/>
          </p:cNvSpPr>
          <p:nvPr/>
        </p:nvSpPr>
        <p:spPr bwMode="auto">
          <a:xfrm>
            <a:off x="9170873" y="2499053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90" name="object 619"/>
          <p:cNvSpPr>
            <a:spLocks/>
          </p:cNvSpPr>
          <p:nvPr/>
        </p:nvSpPr>
        <p:spPr bwMode="auto">
          <a:xfrm>
            <a:off x="9178071" y="2499053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91" name="object 620"/>
          <p:cNvSpPr>
            <a:spLocks/>
          </p:cNvSpPr>
          <p:nvPr/>
        </p:nvSpPr>
        <p:spPr bwMode="auto">
          <a:xfrm>
            <a:off x="8747645" y="2499053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92" name="object 621"/>
          <p:cNvSpPr>
            <a:spLocks/>
          </p:cNvSpPr>
          <p:nvPr/>
        </p:nvSpPr>
        <p:spPr bwMode="auto">
          <a:xfrm>
            <a:off x="8754843" y="2499053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93" name="object 622"/>
          <p:cNvSpPr>
            <a:spLocks/>
          </p:cNvSpPr>
          <p:nvPr/>
        </p:nvSpPr>
        <p:spPr bwMode="auto">
          <a:xfrm>
            <a:off x="8780755" y="2499053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94" name="object 623"/>
          <p:cNvSpPr>
            <a:spLocks/>
          </p:cNvSpPr>
          <p:nvPr/>
        </p:nvSpPr>
        <p:spPr bwMode="auto">
          <a:xfrm>
            <a:off x="8790833" y="2499053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95" name="object 624"/>
          <p:cNvSpPr>
            <a:spLocks/>
          </p:cNvSpPr>
          <p:nvPr/>
        </p:nvSpPr>
        <p:spPr bwMode="auto">
          <a:xfrm>
            <a:off x="8815304" y="2499053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96" name="object 625"/>
          <p:cNvSpPr>
            <a:spLocks/>
          </p:cNvSpPr>
          <p:nvPr/>
        </p:nvSpPr>
        <p:spPr bwMode="auto">
          <a:xfrm>
            <a:off x="8822501" y="2499053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97" name="object 626"/>
          <p:cNvSpPr>
            <a:spLocks/>
          </p:cNvSpPr>
          <p:nvPr/>
        </p:nvSpPr>
        <p:spPr bwMode="auto">
          <a:xfrm>
            <a:off x="8829701" y="2499053"/>
            <a:ext cx="8637" cy="0"/>
          </a:xfrm>
          <a:custGeom>
            <a:avLst/>
            <a:gdLst>
              <a:gd name="T0" fmla="*/ 0 w 8511"/>
              <a:gd name="T1" fmla="*/ 9525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98" name="object 627"/>
          <p:cNvSpPr>
            <a:spLocks/>
          </p:cNvSpPr>
          <p:nvPr/>
        </p:nvSpPr>
        <p:spPr bwMode="auto">
          <a:xfrm>
            <a:off x="8839776" y="2499053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099" name="object 628"/>
          <p:cNvSpPr>
            <a:spLocks/>
          </p:cNvSpPr>
          <p:nvPr/>
        </p:nvSpPr>
        <p:spPr bwMode="auto">
          <a:xfrm>
            <a:off x="8397835" y="3004336"/>
            <a:ext cx="51824" cy="12955"/>
          </a:xfrm>
          <a:custGeom>
            <a:avLst/>
            <a:gdLst>
              <a:gd name="T0" fmla="*/ 57150 w 59575"/>
              <a:gd name="T1" fmla="*/ 2557 h 14185"/>
              <a:gd name="T2" fmla="*/ 53495 w 59575"/>
              <a:gd name="T3" fmla="*/ 0 h 14185"/>
              <a:gd name="T4" fmla="*/ 3655 w 59575"/>
              <a:gd name="T5" fmla="*/ 0 h 14185"/>
              <a:gd name="T6" fmla="*/ 0 w 59575"/>
              <a:gd name="T7" fmla="*/ 2557 h 14185"/>
              <a:gd name="T8" fmla="*/ 0 w 59575"/>
              <a:gd name="T9" fmla="*/ 11435 h 14185"/>
              <a:gd name="T10" fmla="*/ 57150 w 59575"/>
              <a:gd name="T11" fmla="*/ 11435 h 14185"/>
              <a:gd name="T12" fmla="*/ 57150 w 59575"/>
              <a:gd name="T13" fmla="*/ 2557 h 141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9575" h="14185">
                <a:moveTo>
                  <a:pt x="59575" y="2539"/>
                </a:moveTo>
                <a:lnTo>
                  <a:pt x="55765" y="0"/>
                </a:lnTo>
                <a:lnTo>
                  <a:pt x="3810" y="0"/>
                </a:lnTo>
                <a:lnTo>
                  <a:pt x="0" y="2539"/>
                </a:lnTo>
                <a:lnTo>
                  <a:pt x="0" y="11353"/>
                </a:lnTo>
                <a:lnTo>
                  <a:pt x="59575" y="11353"/>
                </a:lnTo>
                <a:lnTo>
                  <a:pt x="59575" y="2539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00" name="object 629"/>
          <p:cNvSpPr>
            <a:spLocks/>
          </p:cNvSpPr>
          <p:nvPr/>
        </p:nvSpPr>
        <p:spPr bwMode="auto">
          <a:xfrm>
            <a:off x="9172313" y="3004336"/>
            <a:ext cx="53263" cy="12955"/>
          </a:xfrm>
          <a:custGeom>
            <a:avLst/>
            <a:gdLst>
              <a:gd name="T0" fmla="*/ 58737 w 59575"/>
              <a:gd name="T1" fmla="*/ 11089 h 14185"/>
              <a:gd name="T2" fmla="*/ 58737 w 59575"/>
              <a:gd name="T3" fmla="*/ 3198 h 14185"/>
              <a:gd name="T4" fmla="*/ 54981 w 59575"/>
              <a:gd name="T5" fmla="*/ 0 h 14185"/>
              <a:gd name="T6" fmla="*/ 3756 w 59575"/>
              <a:gd name="T7" fmla="*/ 0 h 14185"/>
              <a:gd name="T8" fmla="*/ 0 w 59575"/>
              <a:gd name="T9" fmla="*/ 3198 h 14185"/>
              <a:gd name="T10" fmla="*/ 0 w 59575"/>
              <a:gd name="T11" fmla="*/ 11089 h 14185"/>
              <a:gd name="T12" fmla="*/ 405 w 59575"/>
              <a:gd name="T13" fmla="*/ 11435 h 14185"/>
              <a:gd name="T14" fmla="*/ 58332 w 59575"/>
              <a:gd name="T15" fmla="*/ 11435 h 14185"/>
              <a:gd name="T16" fmla="*/ 58737 w 59575"/>
              <a:gd name="T17" fmla="*/ 11089 h 141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9575" h="14185">
                <a:moveTo>
                  <a:pt x="59575" y="11010"/>
                </a:moveTo>
                <a:lnTo>
                  <a:pt x="59575" y="3175"/>
                </a:lnTo>
                <a:lnTo>
                  <a:pt x="55765" y="0"/>
                </a:lnTo>
                <a:lnTo>
                  <a:pt x="3810" y="0"/>
                </a:lnTo>
                <a:lnTo>
                  <a:pt x="0" y="3175"/>
                </a:lnTo>
                <a:lnTo>
                  <a:pt x="0" y="11010"/>
                </a:lnTo>
                <a:lnTo>
                  <a:pt x="411" y="11353"/>
                </a:lnTo>
                <a:lnTo>
                  <a:pt x="59164" y="11353"/>
                </a:lnTo>
                <a:lnTo>
                  <a:pt x="59575" y="1101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01" name="object 630"/>
          <p:cNvSpPr>
            <a:spLocks/>
          </p:cNvSpPr>
          <p:nvPr/>
        </p:nvSpPr>
        <p:spPr bwMode="auto">
          <a:xfrm>
            <a:off x="8382000" y="2693394"/>
            <a:ext cx="857970" cy="118043"/>
          </a:xfrm>
          <a:custGeom>
            <a:avLst/>
            <a:gdLst>
              <a:gd name="T0" fmla="*/ 0 w 973162"/>
              <a:gd name="T1" fmla="*/ 130175 h 133413"/>
              <a:gd name="T2" fmla="*/ 946150 w 973162"/>
              <a:gd name="T3" fmla="*/ 130175 h 133413"/>
              <a:gd name="T4" fmla="*/ 805464 w 973162"/>
              <a:gd name="T5" fmla="*/ 0 h 133413"/>
              <a:gd name="T6" fmla="*/ 137921 w 973162"/>
              <a:gd name="T7" fmla="*/ 0 h 133413"/>
              <a:gd name="T8" fmla="*/ 0 w 973162"/>
              <a:gd name="T9" fmla="*/ 130175 h 1334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3162" h="133413">
                <a:moveTo>
                  <a:pt x="0" y="133413"/>
                </a:moveTo>
                <a:lnTo>
                  <a:pt x="973162" y="133413"/>
                </a:lnTo>
                <a:lnTo>
                  <a:pt x="828459" y="0"/>
                </a:lnTo>
                <a:lnTo>
                  <a:pt x="141859" y="0"/>
                </a:lnTo>
                <a:lnTo>
                  <a:pt x="0" y="133413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02" name="object 631"/>
          <p:cNvSpPr>
            <a:spLocks/>
          </p:cNvSpPr>
          <p:nvPr/>
        </p:nvSpPr>
        <p:spPr bwMode="auto">
          <a:xfrm>
            <a:off x="8382001" y="2693394"/>
            <a:ext cx="125241" cy="118043"/>
          </a:xfrm>
          <a:custGeom>
            <a:avLst/>
            <a:gdLst>
              <a:gd name="T0" fmla="*/ 138113 w 141859"/>
              <a:gd name="T1" fmla="*/ 0 h 133413"/>
              <a:gd name="T2" fmla="*/ 0 w 141859"/>
              <a:gd name="T3" fmla="*/ 130175 h 13341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1859" h="133413">
                <a:moveTo>
                  <a:pt x="141859" y="0"/>
                </a:moveTo>
                <a:lnTo>
                  <a:pt x="0" y="133413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03" name="object 632"/>
          <p:cNvSpPr>
            <a:spLocks/>
          </p:cNvSpPr>
          <p:nvPr/>
        </p:nvSpPr>
        <p:spPr bwMode="auto">
          <a:xfrm>
            <a:off x="8507242" y="2693392"/>
            <a:ext cx="606049" cy="0"/>
          </a:xfrm>
          <a:custGeom>
            <a:avLst/>
            <a:gdLst>
              <a:gd name="T0" fmla="*/ 668337 w 686601"/>
              <a:gd name="T1" fmla="*/ 0 w 68660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686601">
                <a:moveTo>
                  <a:pt x="686601" y="0"/>
                </a:moveTo>
                <a:lnTo>
                  <a:pt x="0" y="0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04" name="object 633"/>
          <p:cNvSpPr>
            <a:spLocks/>
          </p:cNvSpPr>
          <p:nvPr/>
        </p:nvSpPr>
        <p:spPr bwMode="auto">
          <a:xfrm>
            <a:off x="9113290" y="2693394"/>
            <a:ext cx="126680" cy="118043"/>
          </a:xfrm>
          <a:custGeom>
            <a:avLst/>
            <a:gdLst>
              <a:gd name="T0" fmla="*/ 139700 w 144696"/>
              <a:gd name="T1" fmla="*/ 130175 h 133413"/>
              <a:gd name="T2" fmla="*/ 0 w 144696"/>
              <a:gd name="T3" fmla="*/ 0 h 13341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4696" h="133413">
                <a:moveTo>
                  <a:pt x="144696" y="133413"/>
                </a:moveTo>
                <a:lnTo>
                  <a:pt x="0" y="0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05" name="object 634"/>
          <p:cNvSpPr>
            <a:spLocks/>
          </p:cNvSpPr>
          <p:nvPr/>
        </p:nvSpPr>
        <p:spPr bwMode="auto">
          <a:xfrm>
            <a:off x="8382000" y="2811435"/>
            <a:ext cx="857970" cy="0"/>
          </a:xfrm>
          <a:custGeom>
            <a:avLst/>
            <a:gdLst>
              <a:gd name="T0" fmla="*/ 0 w 973157"/>
              <a:gd name="T1" fmla="*/ 946150 w 973157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73157">
                <a:moveTo>
                  <a:pt x="0" y="0"/>
                </a:moveTo>
                <a:lnTo>
                  <a:pt x="973157" y="0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06" name="object 635"/>
          <p:cNvSpPr>
            <a:spLocks/>
          </p:cNvSpPr>
          <p:nvPr/>
        </p:nvSpPr>
        <p:spPr bwMode="auto">
          <a:xfrm>
            <a:off x="8382000" y="2811437"/>
            <a:ext cx="857970" cy="197217"/>
          </a:xfrm>
          <a:custGeom>
            <a:avLst/>
            <a:gdLst>
              <a:gd name="T0" fmla="*/ 0 w 973155"/>
              <a:gd name="T1" fmla="*/ 0 h 224248"/>
              <a:gd name="T2" fmla="*/ 0 w 973155"/>
              <a:gd name="T3" fmla="*/ 217487 h 224248"/>
              <a:gd name="T4" fmla="*/ 946150 w 973155"/>
              <a:gd name="T5" fmla="*/ 217487 h 224248"/>
              <a:gd name="T6" fmla="*/ 946150 w 973155"/>
              <a:gd name="T7" fmla="*/ 0 h 224248"/>
              <a:gd name="T8" fmla="*/ 0 w 973155"/>
              <a:gd name="T9" fmla="*/ 0 h 224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3155" h="224248">
                <a:moveTo>
                  <a:pt x="0" y="0"/>
                </a:moveTo>
                <a:lnTo>
                  <a:pt x="0" y="224248"/>
                </a:lnTo>
                <a:lnTo>
                  <a:pt x="973155" y="224248"/>
                </a:lnTo>
                <a:lnTo>
                  <a:pt x="973155" y="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07" name="object 636"/>
          <p:cNvSpPr>
            <a:spLocks/>
          </p:cNvSpPr>
          <p:nvPr/>
        </p:nvSpPr>
        <p:spPr bwMode="auto">
          <a:xfrm>
            <a:off x="8383440" y="2812874"/>
            <a:ext cx="856530" cy="195778"/>
          </a:xfrm>
          <a:custGeom>
            <a:avLst/>
            <a:gdLst>
              <a:gd name="T0" fmla="*/ 0 w 970320"/>
              <a:gd name="T1" fmla="*/ 0 h 221409"/>
              <a:gd name="T2" fmla="*/ 944562 w 970320"/>
              <a:gd name="T3" fmla="*/ 0 h 221409"/>
              <a:gd name="T4" fmla="*/ 944562 w 970320"/>
              <a:gd name="T5" fmla="*/ 215900 h 221409"/>
              <a:gd name="T6" fmla="*/ 0 w 970320"/>
              <a:gd name="T7" fmla="*/ 215900 h 221409"/>
              <a:gd name="T8" fmla="*/ 0 w 970320"/>
              <a:gd name="T9" fmla="*/ 0 h 2214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0320" h="221409">
                <a:moveTo>
                  <a:pt x="0" y="0"/>
                </a:moveTo>
                <a:lnTo>
                  <a:pt x="970320" y="0"/>
                </a:lnTo>
                <a:lnTo>
                  <a:pt x="970320" y="221409"/>
                </a:lnTo>
                <a:lnTo>
                  <a:pt x="0" y="221409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08" name="object 637"/>
          <p:cNvSpPr>
            <a:spLocks/>
          </p:cNvSpPr>
          <p:nvPr/>
        </p:nvSpPr>
        <p:spPr bwMode="auto">
          <a:xfrm>
            <a:off x="8394957" y="2824390"/>
            <a:ext cx="833497" cy="174186"/>
          </a:xfrm>
          <a:custGeom>
            <a:avLst/>
            <a:gdLst>
              <a:gd name="T0" fmla="*/ 0 w 944783"/>
              <a:gd name="T1" fmla="*/ 0 h 198701"/>
              <a:gd name="T2" fmla="*/ 0 w 944783"/>
              <a:gd name="T3" fmla="*/ 192088 h 198701"/>
              <a:gd name="T4" fmla="*/ 919162 w 944783"/>
              <a:gd name="T5" fmla="*/ 192088 h 198701"/>
              <a:gd name="T6" fmla="*/ 919162 w 944783"/>
              <a:gd name="T7" fmla="*/ 0 h 198701"/>
              <a:gd name="T8" fmla="*/ 0 w 944783"/>
              <a:gd name="T9" fmla="*/ 0 h 1987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4783" h="198701">
                <a:moveTo>
                  <a:pt x="0" y="0"/>
                </a:moveTo>
                <a:lnTo>
                  <a:pt x="0" y="198701"/>
                </a:lnTo>
                <a:lnTo>
                  <a:pt x="944783" y="198701"/>
                </a:lnTo>
                <a:lnTo>
                  <a:pt x="944783" y="0"/>
                </a:lnTo>
                <a:lnTo>
                  <a:pt x="0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09" name="object 638"/>
          <p:cNvSpPr>
            <a:spLocks/>
          </p:cNvSpPr>
          <p:nvPr/>
        </p:nvSpPr>
        <p:spPr bwMode="auto">
          <a:xfrm>
            <a:off x="8396396" y="2825830"/>
            <a:ext cx="830619" cy="172746"/>
          </a:xfrm>
          <a:custGeom>
            <a:avLst/>
            <a:gdLst>
              <a:gd name="T0" fmla="*/ 0 w 941948"/>
              <a:gd name="T1" fmla="*/ 0 h 195862"/>
              <a:gd name="T2" fmla="*/ 915988 w 941948"/>
              <a:gd name="T3" fmla="*/ 0 h 195862"/>
              <a:gd name="T4" fmla="*/ 915988 w 941948"/>
              <a:gd name="T5" fmla="*/ 190500 h 195862"/>
              <a:gd name="T6" fmla="*/ 0 w 941948"/>
              <a:gd name="T7" fmla="*/ 190500 h 195862"/>
              <a:gd name="T8" fmla="*/ 0 w 941948"/>
              <a:gd name="T9" fmla="*/ 0 h 1958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1948" h="195862">
                <a:moveTo>
                  <a:pt x="0" y="0"/>
                </a:moveTo>
                <a:lnTo>
                  <a:pt x="941948" y="0"/>
                </a:lnTo>
                <a:lnTo>
                  <a:pt x="941948" y="195862"/>
                </a:lnTo>
                <a:lnTo>
                  <a:pt x="0" y="195862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10" name="object 639"/>
          <p:cNvSpPr>
            <a:spLocks/>
          </p:cNvSpPr>
          <p:nvPr/>
        </p:nvSpPr>
        <p:spPr bwMode="auto">
          <a:xfrm>
            <a:off x="8415110" y="2845986"/>
            <a:ext cx="61900" cy="66219"/>
          </a:xfrm>
          <a:custGeom>
            <a:avLst/>
            <a:gdLst>
              <a:gd name="T0" fmla="*/ 0 w 70929"/>
              <a:gd name="T1" fmla="*/ 0 h 73803"/>
              <a:gd name="T2" fmla="*/ 0 w 70929"/>
              <a:gd name="T3" fmla="*/ 73025 h 73803"/>
              <a:gd name="T4" fmla="*/ 68262 w 70929"/>
              <a:gd name="T5" fmla="*/ 73025 h 73803"/>
              <a:gd name="T6" fmla="*/ 68262 w 70929"/>
              <a:gd name="T7" fmla="*/ 0 h 73803"/>
              <a:gd name="T8" fmla="*/ 0 w 70929"/>
              <a:gd name="T9" fmla="*/ 0 h 738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929" h="73803">
                <a:moveTo>
                  <a:pt x="0" y="0"/>
                </a:moveTo>
                <a:lnTo>
                  <a:pt x="0" y="73803"/>
                </a:lnTo>
                <a:lnTo>
                  <a:pt x="70929" y="73803"/>
                </a:lnTo>
                <a:lnTo>
                  <a:pt x="70929" y="0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11" name="object 640"/>
          <p:cNvSpPr>
            <a:spLocks/>
          </p:cNvSpPr>
          <p:nvPr/>
        </p:nvSpPr>
        <p:spPr bwMode="auto">
          <a:xfrm>
            <a:off x="8416551" y="2847423"/>
            <a:ext cx="60461" cy="63340"/>
          </a:xfrm>
          <a:custGeom>
            <a:avLst/>
            <a:gdLst>
              <a:gd name="T0" fmla="*/ 0 w 68093"/>
              <a:gd name="T1" fmla="*/ 0 h 70964"/>
              <a:gd name="T2" fmla="*/ 66675 w 68093"/>
              <a:gd name="T3" fmla="*/ 0 h 70964"/>
              <a:gd name="T4" fmla="*/ 66675 w 68093"/>
              <a:gd name="T5" fmla="*/ 69850 h 70964"/>
              <a:gd name="T6" fmla="*/ 0 w 68093"/>
              <a:gd name="T7" fmla="*/ 69850 h 70964"/>
              <a:gd name="T8" fmla="*/ 0 w 68093"/>
              <a:gd name="T9" fmla="*/ 0 h 709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093" h="70964">
                <a:moveTo>
                  <a:pt x="0" y="0"/>
                </a:moveTo>
                <a:lnTo>
                  <a:pt x="68093" y="0"/>
                </a:lnTo>
                <a:lnTo>
                  <a:pt x="68093" y="70964"/>
                </a:lnTo>
                <a:lnTo>
                  <a:pt x="0" y="70964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12" name="object 641"/>
          <p:cNvSpPr>
            <a:spLocks/>
          </p:cNvSpPr>
          <p:nvPr/>
        </p:nvSpPr>
        <p:spPr bwMode="auto">
          <a:xfrm>
            <a:off x="8415111" y="2961148"/>
            <a:ext cx="37428" cy="0"/>
          </a:xfrm>
          <a:custGeom>
            <a:avLst/>
            <a:gdLst>
              <a:gd name="T0" fmla="*/ 0 w 42557"/>
              <a:gd name="T1" fmla="*/ 41275 w 42557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42557">
                <a:moveTo>
                  <a:pt x="0" y="0"/>
                </a:moveTo>
                <a:lnTo>
                  <a:pt x="42557" y="0"/>
                </a:lnTo>
              </a:path>
            </a:pathLst>
          </a:custGeom>
          <a:noFill/>
          <a:ln w="23979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13" name="object 642"/>
          <p:cNvSpPr>
            <a:spLocks/>
          </p:cNvSpPr>
          <p:nvPr/>
        </p:nvSpPr>
        <p:spPr bwMode="auto">
          <a:xfrm>
            <a:off x="8416550" y="2952511"/>
            <a:ext cx="34549" cy="17275"/>
          </a:xfrm>
          <a:custGeom>
            <a:avLst/>
            <a:gdLst>
              <a:gd name="T0" fmla="*/ 0 w 39721"/>
              <a:gd name="T1" fmla="*/ 0 h 19870"/>
              <a:gd name="T2" fmla="*/ 38100 w 39721"/>
              <a:gd name="T3" fmla="*/ 0 h 19870"/>
              <a:gd name="T4" fmla="*/ 38100 w 39721"/>
              <a:gd name="T5" fmla="*/ 19050 h 19870"/>
              <a:gd name="T6" fmla="*/ 0 w 39721"/>
              <a:gd name="T7" fmla="*/ 19050 h 19870"/>
              <a:gd name="T8" fmla="*/ 0 w 39721"/>
              <a:gd name="T9" fmla="*/ 0 h 198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721" h="19870">
                <a:moveTo>
                  <a:pt x="0" y="0"/>
                </a:moveTo>
                <a:lnTo>
                  <a:pt x="39721" y="0"/>
                </a:lnTo>
                <a:lnTo>
                  <a:pt x="39721" y="19870"/>
                </a:lnTo>
                <a:lnTo>
                  <a:pt x="0" y="19870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14" name="object 643"/>
          <p:cNvSpPr>
            <a:spLocks/>
          </p:cNvSpPr>
          <p:nvPr/>
        </p:nvSpPr>
        <p:spPr bwMode="auto">
          <a:xfrm>
            <a:off x="8682866" y="2838786"/>
            <a:ext cx="515358" cy="142516"/>
          </a:xfrm>
          <a:custGeom>
            <a:avLst/>
            <a:gdLst>
              <a:gd name="T0" fmla="*/ 0 w 584460"/>
              <a:gd name="T1" fmla="*/ 0 h 161800"/>
              <a:gd name="T2" fmla="*/ 0 w 584460"/>
              <a:gd name="T3" fmla="*/ 157163 h 161800"/>
              <a:gd name="T4" fmla="*/ 568325 w 584460"/>
              <a:gd name="T5" fmla="*/ 157163 h 161800"/>
              <a:gd name="T6" fmla="*/ 568325 w 584460"/>
              <a:gd name="T7" fmla="*/ 0 h 161800"/>
              <a:gd name="T8" fmla="*/ 0 w 584460"/>
              <a:gd name="T9" fmla="*/ 0 h 16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4460" h="161800">
                <a:moveTo>
                  <a:pt x="0" y="0"/>
                </a:moveTo>
                <a:lnTo>
                  <a:pt x="0" y="161800"/>
                </a:lnTo>
                <a:lnTo>
                  <a:pt x="584460" y="161800"/>
                </a:lnTo>
                <a:lnTo>
                  <a:pt x="584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15" name="object 644"/>
          <p:cNvSpPr>
            <a:spLocks/>
          </p:cNvSpPr>
          <p:nvPr/>
        </p:nvSpPr>
        <p:spPr bwMode="auto">
          <a:xfrm>
            <a:off x="8684306" y="2840226"/>
            <a:ext cx="512479" cy="139636"/>
          </a:xfrm>
          <a:custGeom>
            <a:avLst/>
            <a:gdLst>
              <a:gd name="T0" fmla="*/ 0 w 581624"/>
              <a:gd name="T1" fmla="*/ 0 h 158961"/>
              <a:gd name="T2" fmla="*/ 565150 w 581624"/>
              <a:gd name="T3" fmla="*/ 0 h 158961"/>
              <a:gd name="T4" fmla="*/ 565150 w 581624"/>
              <a:gd name="T5" fmla="*/ 153987 h 158961"/>
              <a:gd name="T6" fmla="*/ 0 w 581624"/>
              <a:gd name="T7" fmla="*/ 153987 h 158961"/>
              <a:gd name="T8" fmla="*/ 0 w 581624"/>
              <a:gd name="T9" fmla="*/ 0 h 1589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1624" h="158961">
                <a:moveTo>
                  <a:pt x="0" y="0"/>
                </a:moveTo>
                <a:lnTo>
                  <a:pt x="581624" y="0"/>
                </a:lnTo>
                <a:lnTo>
                  <a:pt x="581624" y="158961"/>
                </a:lnTo>
                <a:lnTo>
                  <a:pt x="0" y="158961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16" name="object 645"/>
          <p:cNvSpPr>
            <a:spLocks/>
          </p:cNvSpPr>
          <p:nvPr/>
        </p:nvSpPr>
        <p:spPr bwMode="auto">
          <a:xfrm>
            <a:off x="9002445" y="2945312"/>
            <a:ext cx="182822" cy="0"/>
          </a:xfrm>
          <a:custGeom>
            <a:avLst/>
            <a:gdLst>
              <a:gd name="T0" fmla="*/ 0 w 207114"/>
              <a:gd name="T1" fmla="*/ 201612 w 20711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07114">
                <a:moveTo>
                  <a:pt x="0" y="0"/>
                </a:moveTo>
                <a:lnTo>
                  <a:pt x="207114" y="0"/>
                </a:lnTo>
              </a:path>
            </a:pathLst>
          </a:custGeom>
          <a:noFill/>
          <a:ln w="211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17" name="object 646"/>
          <p:cNvSpPr>
            <a:spLocks/>
          </p:cNvSpPr>
          <p:nvPr/>
        </p:nvSpPr>
        <p:spPr bwMode="auto">
          <a:xfrm>
            <a:off x="9075862" y="2936676"/>
            <a:ext cx="84934" cy="17275"/>
          </a:xfrm>
          <a:custGeom>
            <a:avLst/>
            <a:gdLst>
              <a:gd name="T0" fmla="*/ 0 w 96469"/>
              <a:gd name="T1" fmla="*/ 0 h 19875"/>
              <a:gd name="T2" fmla="*/ 93663 w 96469"/>
              <a:gd name="T3" fmla="*/ 19050 h 19875"/>
              <a:gd name="T4" fmla="*/ 93663 w 96469"/>
              <a:gd name="T5" fmla="*/ 0 h 19875"/>
              <a:gd name="T6" fmla="*/ 0 w 96469"/>
              <a:gd name="T7" fmla="*/ 0 h 1987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469" h="19875">
                <a:moveTo>
                  <a:pt x="0" y="0"/>
                </a:moveTo>
                <a:lnTo>
                  <a:pt x="96469" y="19875"/>
                </a:lnTo>
                <a:lnTo>
                  <a:pt x="96469" y="0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18" name="object 647"/>
          <p:cNvSpPr>
            <a:spLocks/>
          </p:cNvSpPr>
          <p:nvPr/>
        </p:nvSpPr>
        <p:spPr bwMode="auto">
          <a:xfrm>
            <a:off x="9163675" y="2945312"/>
            <a:ext cx="21593" cy="0"/>
          </a:xfrm>
          <a:custGeom>
            <a:avLst/>
            <a:gdLst>
              <a:gd name="T0" fmla="*/ 0 w 25534"/>
              <a:gd name="T1" fmla="*/ 23812 w 2553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5534">
                <a:moveTo>
                  <a:pt x="0" y="0"/>
                </a:moveTo>
                <a:lnTo>
                  <a:pt x="25534" y="0"/>
                </a:lnTo>
              </a:path>
            </a:pathLst>
          </a:custGeom>
          <a:noFill/>
          <a:ln w="21140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19" name="object 648"/>
          <p:cNvSpPr>
            <a:spLocks/>
          </p:cNvSpPr>
          <p:nvPr/>
        </p:nvSpPr>
        <p:spPr bwMode="auto">
          <a:xfrm>
            <a:off x="9172313" y="2851742"/>
            <a:ext cx="12955" cy="77736"/>
          </a:xfrm>
          <a:custGeom>
            <a:avLst/>
            <a:gdLst>
              <a:gd name="T0" fmla="*/ 14287 w 14185"/>
              <a:gd name="T1" fmla="*/ 0 h 87998"/>
              <a:gd name="T2" fmla="*/ 0 w 14185"/>
              <a:gd name="T3" fmla="*/ 8289 h 87998"/>
              <a:gd name="T4" fmla="*/ 0 w 14185"/>
              <a:gd name="T5" fmla="*/ 74652 h 87998"/>
              <a:gd name="T6" fmla="*/ 14287 w 14185"/>
              <a:gd name="T7" fmla="*/ 85725 h 87998"/>
              <a:gd name="T8" fmla="*/ 14287 w 14185"/>
              <a:gd name="T9" fmla="*/ 0 h 879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185" h="87998">
                <a:moveTo>
                  <a:pt x="14185" y="0"/>
                </a:moveTo>
                <a:lnTo>
                  <a:pt x="0" y="8509"/>
                </a:lnTo>
                <a:lnTo>
                  <a:pt x="0" y="76631"/>
                </a:lnTo>
                <a:lnTo>
                  <a:pt x="14185" y="87998"/>
                </a:lnTo>
                <a:lnTo>
                  <a:pt x="14185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20" name="object 649"/>
          <p:cNvSpPr>
            <a:spLocks/>
          </p:cNvSpPr>
          <p:nvPr/>
        </p:nvSpPr>
        <p:spPr bwMode="auto">
          <a:xfrm>
            <a:off x="8697261" y="2851742"/>
            <a:ext cx="10076" cy="77736"/>
          </a:xfrm>
          <a:custGeom>
            <a:avLst/>
            <a:gdLst>
              <a:gd name="T0" fmla="*/ 0 w 11341"/>
              <a:gd name="T1" fmla="*/ 0 h 87998"/>
              <a:gd name="T2" fmla="*/ 0 w 11341"/>
              <a:gd name="T3" fmla="*/ 85725 h 87998"/>
              <a:gd name="T4" fmla="*/ 11112 w 11341"/>
              <a:gd name="T5" fmla="*/ 74652 h 87998"/>
              <a:gd name="T6" fmla="*/ 11112 w 11341"/>
              <a:gd name="T7" fmla="*/ 8289 h 87998"/>
              <a:gd name="T8" fmla="*/ 0 w 11341"/>
              <a:gd name="T9" fmla="*/ 0 h 879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341" h="87998">
                <a:moveTo>
                  <a:pt x="0" y="0"/>
                </a:moveTo>
                <a:lnTo>
                  <a:pt x="0" y="87998"/>
                </a:lnTo>
                <a:lnTo>
                  <a:pt x="11341" y="76631"/>
                </a:lnTo>
                <a:lnTo>
                  <a:pt x="11341" y="8509"/>
                </a:lnTo>
                <a:lnTo>
                  <a:pt x="0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21" name="object 650"/>
          <p:cNvSpPr>
            <a:spLocks/>
          </p:cNvSpPr>
          <p:nvPr/>
        </p:nvSpPr>
        <p:spPr bwMode="auto">
          <a:xfrm>
            <a:off x="8705899" y="2858941"/>
            <a:ext cx="466413" cy="60461"/>
          </a:xfrm>
          <a:custGeom>
            <a:avLst/>
            <a:gdLst>
              <a:gd name="T0" fmla="*/ 0 w 530555"/>
              <a:gd name="T1" fmla="*/ 0 h 68122"/>
              <a:gd name="T2" fmla="*/ 0 w 530555"/>
              <a:gd name="T3" fmla="*/ 66675 h 68122"/>
              <a:gd name="T4" fmla="*/ 514350 w 530555"/>
              <a:gd name="T5" fmla="*/ 66675 h 68122"/>
              <a:gd name="T6" fmla="*/ 514350 w 530555"/>
              <a:gd name="T7" fmla="*/ 0 h 68122"/>
              <a:gd name="T8" fmla="*/ 0 w 530555"/>
              <a:gd name="T9" fmla="*/ 0 h 68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30555" h="68122">
                <a:moveTo>
                  <a:pt x="0" y="0"/>
                </a:moveTo>
                <a:lnTo>
                  <a:pt x="0" y="68122"/>
                </a:lnTo>
                <a:lnTo>
                  <a:pt x="530555" y="68122"/>
                </a:lnTo>
                <a:lnTo>
                  <a:pt x="530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22" name="object 651"/>
          <p:cNvSpPr>
            <a:spLocks/>
          </p:cNvSpPr>
          <p:nvPr/>
        </p:nvSpPr>
        <p:spPr bwMode="auto">
          <a:xfrm>
            <a:off x="8907436" y="2955390"/>
            <a:ext cx="47505" cy="0"/>
          </a:xfrm>
          <a:custGeom>
            <a:avLst/>
            <a:gdLst>
              <a:gd name="T0" fmla="*/ 0 w 53906"/>
              <a:gd name="T1" fmla="*/ 52387 w 53906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3906">
                <a:moveTo>
                  <a:pt x="0" y="0"/>
                </a:moveTo>
                <a:lnTo>
                  <a:pt x="53906" y="0"/>
                </a:lnTo>
              </a:path>
            </a:pathLst>
          </a:custGeom>
          <a:noFill/>
          <a:ln w="49526">
            <a:solidFill>
              <a:srgbClr val="5E5E5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23" name="object 652"/>
          <p:cNvSpPr>
            <a:spLocks/>
          </p:cNvSpPr>
          <p:nvPr/>
        </p:nvSpPr>
        <p:spPr bwMode="auto">
          <a:xfrm>
            <a:off x="8908875" y="2935237"/>
            <a:ext cx="44626" cy="40307"/>
          </a:xfrm>
          <a:custGeom>
            <a:avLst/>
            <a:gdLst>
              <a:gd name="T0" fmla="*/ 0 w 51069"/>
              <a:gd name="T1" fmla="*/ 0 h 45417"/>
              <a:gd name="T2" fmla="*/ 49213 w 51069"/>
              <a:gd name="T3" fmla="*/ 0 h 45417"/>
              <a:gd name="T4" fmla="*/ 49213 w 51069"/>
              <a:gd name="T5" fmla="*/ 44450 h 45417"/>
              <a:gd name="T6" fmla="*/ 0 w 51069"/>
              <a:gd name="T7" fmla="*/ 44450 h 45417"/>
              <a:gd name="T8" fmla="*/ 0 w 51069"/>
              <a:gd name="T9" fmla="*/ 0 h 454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069" h="45417">
                <a:moveTo>
                  <a:pt x="0" y="0"/>
                </a:moveTo>
                <a:lnTo>
                  <a:pt x="51069" y="0"/>
                </a:lnTo>
                <a:lnTo>
                  <a:pt x="51069" y="45417"/>
                </a:lnTo>
                <a:lnTo>
                  <a:pt x="0" y="45417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24" name="object 653"/>
          <p:cNvSpPr>
            <a:spLocks/>
          </p:cNvSpPr>
          <p:nvPr/>
        </p:nvSpPr>
        <p:spPr bwMode="auto">
          <a:xfrm>
            <a:off x="8763482" y="2969785"/>
            <a:ext cx="14395" cy="0"/>
          </a:xfrm>
          <a:custGeom>
            <a:avLst/>
            <a:gdLst>
              <a:gd name="T0" fmla="*/ 0 w 17022"/>
              <a:gd name="T1" fmla="*/ 15875 w 17022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7022">
                <a:moveTo>
                  <a:pt x="0" y="0"/>
                </a:moveTo>
                <a:lnTo>
                  <a:pt x="17022" y="0"/>
                </a:lnTo>
              </a:path>
            </a:pathLst>
          </a:custGeom>
          <a:noFill/>
          <a:ln w="18301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25" name="object 654"/>
          <p:cNvSpPr>
            <a:spLocks/>
          </p:cNvSpPr>
          <p:nvPr/>
        </p:nvSpPr>
        <p:spPr bwMode="auto">
          <a:xfrm>
            <a:off x="8798031" y="2969785"/>
            <a:ext cx="12955" cy="0"/>
          </a:xfrm>
          <a:custGeom>
            <a:avLst/>
            <a:gdLst>
              <a:gd name="T0" fmla="*/ 0 w 14185"/>
              <a:gd name="T1" fmla="*/ 14287 w 1418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185">
                <a:moveTo>
                  <a:pt x="0" y="0"/>
                </a:moveTo>
                <a:lnTo>
                  <a:pt x="14185" y="0"/>
                </a:lnTo>
              </a:path>
            </a:pathLst>
          </a:custGeom>
          <a:noFill/>
          <a:ln w="18301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26" name="object 655"/>
          <p:cNvSpPr>
            <a:spLocks/>
          </p:cNvSpPr>
          <p:nvPr/>
        </p:nvSpPr>
        <p:spPr bwMode="auto">
          <a:xfrm>
            <a:off x="8695821" y="2969785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27" name="object 656"/>
          <p:cNvSpPr>
            <a:spLocks/>
          </p:cNvSpPr>
          <p:nvPr/>
        </p:nvSpPr>
        <p:spPr bwMode="auto">
          <a:xfrm>
            <a:off x="8705899" y="2969785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28" name="object 657"/>
          <p:cNvSpPr>
            <a:spLocks/>
          </p:cNvSpPr>
          <p:nvPr/>
        </p:nvSpPr>
        <p:spPr bwMode="auto">
          <a:xfrm>
            <a:off x="8713097" y="2969785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29" name="object 658"/>
          <p:cNvSpPr>
            <a:spLocks/>
          </p:cNvSpPr>
          <p:nvPr/>
        </p:nvSpPr>
        <p:spPr bwMode="auto">
          <a:xfrm>
            <a:off x="8723173" y="2969785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30" name="object 659"/>
          <p:cNvSpPr>
            <a:spLocks/>
          </p:cNvSpPr>
          <p:nvPr/>
        </p:nvSpPr>
        <p:spPr bwMode="auto">
          <a:xfrm>
            <a:off x="8730372" y="2969785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31" name="object 660"/>
          <p:cNvSpPr>
            <a:spLocks/>
          </p:cNvSpPr>
          <p:nvPr/>
        </p:nvSpPr>
        <p:spPr bwMode="auto">
          <a:xfrm>
            <a:off x="8737570" y="2969785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32" name="object 661"/>
          <p:cNvSpPr>
            <a:spLocks/>
          </p:cNvSpPr>
          <p:nvPr/>
        </p:nvSpPr>
        <p:spPr bwMode="auto">
          <a:xfrm>
            <a:off x="8848415" y="2969785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33" name="object 662"/>
          <p:cNvSpPr>
            <a:spLocks/>
          </p:cNvSpPr>
          <p:nvPr/>
        </p:nvSpPr>
        <p:spPr bwMode="auto">
          <a:xfrm>
            <a:off x="8858490" y="2969785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34" name="object 663"/>
          <p:cNvSpPr>
            <a:spLocks/>
          </p:cNvSpPr>
          <p:nvPr/>
        </p:nvSpPr>
        <p:spPr bwMode="auto">
          <a:xfrm>
            <a:off x="8865689" y="2969785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35" name="object 664"/>
          <p:cNvSpPr>
            <a:spLocks/>
          </p:cNvSpPr>
          <p:nvPr/>
        </p:nvSpPr>
        <p:spPr bwMode="auto">
          <a:xfrm>
            <a:off x="8872887" y="2969785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36" name="object 665"/>
          <p:cNvSpPr>
            <a:spLocks/>
          </p:cNvSpPr>
          <p:nvPr/>
        </p:nvSpPr>
        <p:spPr bwMode="auto">
          <a:xfrm>
            <a:off x="8882964" y="2969785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37" name="object 666"/>
          <p:cNvSpPr>
            <a:spLocks/>
          </p:cNvSpPr>
          <p:nvPr/>
        </p:nvSpPr>
        <p:spPr bwMode="auto">
          <a:xfrm>
            <a:off x="8890160" y="2969785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38" name="object 667"/>
          <p:cNvSpPr>
            <a:spLocks/>
          </p:cNvSpPr>
          <p:nvPr/>
        </p:nvSpPr>
        <p:spPr bwMode="auto">
          <a:xfrm>
            <a:off x="8897359" y="2969785"/>
            <a:ext cx="8637" cy="0"/>
          </a:xfrm>
          <a:custGeom>
            <a:avLst/>
            <a:gdLst>
              <a:gd name="T0" fmla="*/ 0 w 8511"/>
              <a:gd name="T1" fmla="*/ 9525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39" name="object 668"/>
          <p:cNvSpPr>
            <a:spLocks/>
          </p:cNvSpPr>
          <p:nvPr/>
        </p:nvSpPr>
        <p:spPr bwMode="auto">
          <a:xfrm>
            <a:off x="8957819" y="2969785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40" name="object 669"/>
          <p:cNvSpPr>
            <a:spLocks/>
          </p:cNvSpPr>
          <p:nvPr/>
        </p:nvSpPr>
        <p:spPr bwMode="auto">
          <a:xfrm>
            <a:off x="8965018" y="2969785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41" name="object 670"/>
          <p:cNvSpPr>
            <a:spLocks/>
          </p:cNvSpPr>
          <p:nvPr/>
        </p:nvSpPr>
        <p:spPr bwMode="auto">
          <a:xfrm>
            <a:off x="8975093" y="2969785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42" name="object 671"/>
          <p:cNvSpPr>
            <a:spLocks/>
          </p:cNvSpPr>
          <p:nvPr/>
        </p:nvSpPr>
        <p:spPr bwMode="auto">
          <a:xfrm>
            <a:off x="8982291" y="2969785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43" name="object 672"/>
          <p:cNvSpPr>
            <a:spLocks/>
          </p:cNvSpPr>
          <p:nvPr/>
        </p:nvSpPr>
        <p:spPr bwMode="auto">
          <a:xfrm>
            <a:off x="8992368" y="2969785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44" name="object 673"/>
          <p:cNvSpPr>
            <a:spLocks/>
          </p:cNvSpPr>
          <p:nvPr/>
        </p:nvSpPr>
        <p:spPr bwMode="auto">
          <a:xfrm>
            <a:off x="9001007" y="2969785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45" name="object 674"/>
          <p:cNvSpPr>
            <a:spLocks/>
          </p:cNvSpPr>
          <p:nvPr/>
        </p:nvSpPr>
        <p:spPr bwMode="auto">
          <a:xfrm>
            <a:off x="9008205" y="2969785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46" name="object 675"/>
          <p:cNvSpPr>
            <a:spLocks/>
          </p:cNvSpPr>
          <p:nvPr/>
        </p:nvSpPr>
        <p:spPr bwMode="auto">
          <a:xfrm>
            <a:off x="9018281" y="2969785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47" name="object 676"/>
          <p:cNvSpPr>
            <a:spLocks/>
          </p:cNvSpPr>
          <p:nvPr/>
        </p:nvSpPr>
        <p:spPr bwMode="auto">
          <a:xfrm>
            <a:off x="9025478" y="2969785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48" name="object 677"/>
          <p:cNvSpPr>
            <a:spLocks/>
          </p:cNvSpPr>
          <p:nvPr/>
        </p:nvSpPr>
        <p:spPr bwMode="auto">
          <a:xfrm>
            <a:off x="9035556" y="2969785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49" name="object 678"/>
          <p:cNvSpPr>
            <a:spLocks/>
          </p:cNvSpPr>
          <p:nvPr/>
        </p:nvSpPr>
        <p:spPr bwMode="auto">
          <a:xfrm>
            <a:off x="9042752" y="2969785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50" name="object 679"/>
          <p:cNvSpPr>
            <a:spLocks/>
          </p:cNvSpPr>
          <p:nvPr/>
        </p:nvSpPr>
        <p:spPr bwMode="auto">
          <a:xfrm>
            <a:off x="9049951" y="2969785"/>
            <a:ext cx="8637" cy="0"/>
          </a:xfrm>
          <a:custGeom>
            <a:avLst/>
            <a:gdLst>
              <a:gd name="T0" fmla="*/ 0 w 8511"/>
              <a:gd name="T1" fmla="*/ 9525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51" name="object 680"/>
          <p:cNvSpPr>
            <a:spLocks/>
          </p:cNvSpPr>
          <p:nvPr/>
        </p:nvSpPr>
        <p:spPr bwMode="auto">
          <a:xfrm>
            <a:off x="9060027" y="2969785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52" name="object 681"/>
          <p:cNvSpPr>
            <a:spLocks/>
          </p:cNvSpPr>
          <p:nvPr/>
        </p:nvSpPr>
        <p:spPr bwMode="auto">
          <a:xfrm>
            <a:off x="9067224" y="2969785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53" name="object 682"/>
          <p:cNvSpPr>
            <a:spLocks/>
          </p:cNvSpPr>
          <p:nvPr/>
        </p:nvSpPr>
        <p:spPr bwMode="auto">
          <a:xfrm>
            <a:off x="9075862" y="2969785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54" name="object 683"/>
          <p:cNvSpPr>
            <a:spLocks/>
          </p:cNvSpPr>
          <p:nvPr/>
        </p:nvSpPr>
        <p:spPr bwMode="auto">
          <a:xfrm>
            <a:off x="9085939" y="2969785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55" name="object 684"/>
          <p:cNvSpPr>
            <a:spLocks/>
          </p:cNvSpPr>
          <p:nvPr/>
        </p:nvSpPr>
        <p:spPr bwMode="auto">
          <a:xfrm>
            <a:off x="9093138" y="2969785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56" name="object 685"/>
          <p:cNvSpPr>
            <a:spLocks/>
          </p:cNvSpPr>
          <p:nvPr/>
        </p:nvSpPr>
        <p:spPr bwMode="auto">
          <a:xfrm>
            <a:off x="9103213" y="2969785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57" name="object 686"/>
          <p:cNvSpPr>
            <a:spLocks/>
          </p:cNvSpPr>
          <p:nvPr/>
        </p:nvSpPr>
        <p:spPr bwMode="auto">
          <a:xfrm>
            <a:off x="9110411" y="2969785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58" name="object 687"/>
          <p:cNvSpPr>
            <a:spLocks/>
          </p:cNvSpPr>
          <p:nvPr/>
        </p:nvSpPr>
        <p:spPr bwMode="auto">
          <a:xfrm>
            <a:off x="9117610" y="2969785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59" name="object 688"/>
          <p:cNvSpPr>
            <a:spLocks/>
          </p:cNvSpPr>
          <p:nvPr/>
        </p:nvSpPr>
        <p:spPr bwMode="auto">
          <a:xfrm>
            <a:off x="9127685" y="2969785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60" name="object 689"/>
          <p:cNvSpPr>
            <a:spLocks/>
          </p:cNvSpPr>
          <p:nvPr/>
        </p:nvSpPr>
        <p:spPr bwMode="auto">
          <a:xfrm>
            <a:off x="9134883" y="2969785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61" name="object 690"/>
          <p:cNvSpPr>
            <a:spLocks/>
          </p:cNvSpPr>
          <p:nvPr/>
        </p:nvSpPr>
        <p:spPr bwMode="auto">
          <a:xfrm>
            <a:off x="9143522" y="2969785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62" name="object 691"/>
          <p:cNvSpPr>
            <a:spLocks/>
          </p:cNvSpPr>
          <p:nvPr/>
        </p:nvSpPr>
        <p:spPr bwMode="auto">
          <a:xfrm>
            <a:off x="9153598" y="2969785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63" name="object 692"/>
          <p:cNvSpPr>
            <a:spLocks/>
          </p:cNvSpPr>
          <p:nvPr/>
        </p:nvSpPr>
        <p:spPr bwMode="auto">
          <a:xfrm>
            <a:off x="9163674" y="2969785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64" name="object 693"/>
          <p:cNvSpPr>
            <a:spLocks/>
          </p:cNvSpPr>
          <p:nvPr/>
        </p:nvSpPr>
        <p:spPr bwMode="auto">
          <a:xfrm>
            <a:off x="9170873" y="2969785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65" name="object 694"/>
          <p:cNvSpPr>
            <a:spLocks/>
          </p:cNvSpPr>
          <p:nvPr/>
        </p:nvSpPr>
        <p:spPr bwMode="auto">
          <a:xfrm>
            <a:off x="9178071" y="2969785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66" name="object 695"/>
          <p:cNvSpPr>
            <a:spLocks/>
          </p:cNvSpPr>
          <p:nvPr/>
        </p:nvSpPr>
        <p:spPr bwMode="auto">
          <a:xfrm>
            <a:off x="8747645" y="2969785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67" name="object 696"/>
          <p:cNvSpPr>
            <a:spLocks/>
          </p:cNvSpPr>
          <p:nvPr/>
        </p:nvSpPr>
        <p:spPr bwMode="auto">
          <a:xfrm>
            <a:off x="8754843" y="2969785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68" name="object 697"/>
          <p:cNvSpPr>
            <a:spLocks/>
          </p:cNvSpPr>
          <p:nvPr/>
        </p:nvSpPr>
        <p:spPr bwMode="auto">
          <a:xfrm>
            <a:off x="8780755" y="2969785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69" name="object 698"/>
          <p:cNvSpPr>
            <a:spLocks/>
          </p:cNvSpPr>
          <p:nvPr/>
        </p:nvSpPr>
        <p:spPr bwMode="auto">
          <a:xfrm>
            <a:off x="8790833" y="2969785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70" name="object 699"/>
          <p:cNvSpPr>
            <a:spLocks/>
          </p:cNvSpPr>
          <p:nvPr/>
        </p:nvSpPr>
        <p:spPr bwMode="auto">
          <a:xfrm>
            <a:off x="8815304" y="2969785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71" name="object 700"/>
          <p:cNvSpPr>
            <a:spLocks/>
          </p:cNvSpPr>
          <p:nvPr/>
        </p:nvSpPr>
        <p:spPr bwMode="auto">
          <a:xfrm>
            <a:off x="8822501" y="2969785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72" name="object 701"/>
          <p:cNvSpPr>
            <a:spLocks/>
          </p:cNvSpPr>
          <p:nvPr/>
        </p:nvSpPr>
        <p:spPr bwMode="auto">
          <a:xfrm>
            <a:off x="8829701" y="2969785"/>
            <a:ext cx="8637" cy="0"/>
          </a:xfrm>
          <a:custGeom>
            <a:avLst/>
            <a:gdLst>
              <a:gd name="T0" fmla="*/ 0 w 8511"/>
              <a:gd name="T1" fmla="*/ 9525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73" name="object 702"/>
          <p:cNvSpPr>
            <a:spLocks/>
          </p:cNvSpPr>
          <p:nvPr/>
        </p:nvSpPr>
        <p:spPr bwMode="auto">
          <a:xfrm>
            <a:off x="8839776" y="2969785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74" name="object 703"/>
          <p:cNvSpPr>
            <a:spLocks/>
          </p:cNvSpPr>
          <p:nvPr/>
        </p:nvSpPr>
        <p:spPr bwMode="auto">
          <a:xfrm>
            <a:off x="8397835" y="3475066"/>
            <a:ext cx="51824" cy="11516"/>
          </a:xfrm>
          <a:custGeom>
            <a:avLst/>
            <a:gdLst>
              <a:gd name="T0" fmla="*/ 57150 w 59575"/>
              <a:gd name="T1" fmla="*/ 2273 h 14185"/>
              <a:gd name="T2" fmla="*/ 53495 w 59575"/>
              <a:gd name="T3" fmla="*/ 0 h 14185"/>
              <a:gd name="T4" fmla="*/ 3655 w 59575"/>
              <a:gd name="T5" fmla="*/ 0 h 14185"/>
              <a:gd name="T6" fmla="*/ 0 w 59575"/>
              <a:gd name="T7" fmla="*/ 2273 h 14185"/>
              <a:gd name="T8" fmla="*/ 0 w 59575"/>
              <a:gd name="T9" fmla="*/ 10164 h 14185"/>
              <a:gd name="T10" fmla="*/ 57150 w 59575"/>
              <a:gd name="T11" fmla="*/ 10164 h 14185"/>
              <a:gd name="T12" fmla="*/ 57150 w 59575"/>
              <a:gd name="T13" fmla="*/ 2273 h 141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9575" h="14185">
                <a:moveTo>
                  <a:pt x="59575" y="2539"/>
                </a:moveTo>
                <a:lnTo>
                  <a:pt x="55765" y="0"/>
                </a:lnTo>
                <a:lnTo>
                  <a:pt x="3810" y="0"/>
                </a:lnTo>
                <a:lnTo>
                  <a:pt x="0" y="2539"/>
                </a:lnTo>
                <a:lnTo>
                  <a:pt x="0" y="11353"/>
                </a:lnTo>
                <a:lnTo>
                  <a:pt x="59575" y="11353"/>
                </a:lnTo>
                <a:lnTo>
                  <a:pt x="59575" y="2539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75" name="object 704"/>
          <p:cNvSpPr>
            <a:spLocks/>
          </p:cNvSpPr>
          <p:nvPr/>
        </p:nvSpPr>
        <p:spPr bwMode="auto">
          <a:xfrm>
            <a:off x="9172313" y="3475066"/>
            <a:ext cx="53263" cy="11516"/>
          </a:xfrm>
          <a:custGeom>
            <a:avLst/>
            <a:gdLst>
              <a:gd name="T0" fmla="*/ 58737 w 59575"/>
              <a:gd name="T1" fmla="*/ 9857 h 14185"/>
              <a:gd name="T2" fmla="*/ 58737 w 59575"/>
              <a:gd name="T3" fmla="*/ 2843 h 14185"/>
              <a:gd name="T4" fmla="*/ 54981 w 59575"/>
              <a:gd name="T5" fmla="*/ 0 h 14185"/>
              <a:gd name="T6" fmla="*/ 3756 w 59575"/>
              <a:gd name="T7" fmla="*/ 0 h 14185"/>
              <a:gd name="T8" fmla="*/ 0 w 59575"/>
              <a:gd name="T9" fmla="*/ 2843 h 14185"/>
              <a:gd name="T10" fmla="*/ 0 w 59575"/>
              <a:gd name="T11" fmla="*/ 9857 h 14185"/>
              <a:gd name="T12" fmla="*/ 405 w 59575"/>
              <a:gd name="T13" fmla="*/ 10164 h 14185"/>
              <a:gd name="T14" fmla="*/ 58332 w 59575"/>
              <a:gd name="T15" fmla="*/ 10164 h 14185"/>
              <a:gd name="T16" fmla="*/ 58737 w 59575"/>
              <a:gd name="T17" fmla="*/ 9857 h 141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9575" h="14185">
                <a:moveTo>
                  <a:pt x="59575" y="11010"/>
                </a:moveTo>
                <a:lnTo>
                  <a:pt x="59575" y="3175"/>
                </a:lnTo>
                <a:lnTo>
                  <a:pt x="55765" y="0"/>
                </a:lnTo>
                <a:lnTo>
                  <a:pt x="3810" y="0"/>
                </a:lnTo>
                <a:lnTo>
                  <a:pt x="0" y="3175"/>
                </a:lnTo>
                <a:lnTo>
                  <a:pt x="0" y="11010"/>
                </a:lnTo>
                <a:lnTo>
                  <a:pt x="411" y="11353"/>
                </a:lnTo>
                <a:lnTo>
                  <a:pt x="59164" y="11353"/>
                </a:lnTo>
                <a:lnTo>
                  <a:pt x="59575" y="1101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76" name="object 705"/>
          <p:cNvSpPr>
            <a:spLocks/>
          </p:cNvSpPr>
          <p:nvPr/>
        </p:nvSpPr>
        <p:spPr bwMode="auto">
          <a:xfrm>
            <a:off x="8382000" y="3164125"/>
            <a:ext cx="857970" cy="118043"/>
          </a:xfrm>
          <a:custGeom>
            <a:avLst/>
            <a:gdLst>
              <a:gd name="T0" fmla="*/ 0 w 973162"/>
              <a:gd name="T1" fmla="*/ 130175 h 133413"/>
              <a:gd name="T2" fmla="*/ 946150 w 973162"/>
              <a:gd name="T3" fmla="*/ 130175 h 133413"/>
              <a:gd name="T4" fmla="*/ 805464 w 973162"/>
              <a:gd name="T5" fmla="*/ 0 h 133413"/>
              <a:gd name="T6" fmla="*/ 137921 w 973162"/>
              <a:gd name="T7" fmla="*/ 0 h 133413"/>
              <a:gd name="T8" fmla="*/ 0 w 973162"/>
              <a:gd name="T9" fmla="*/ 130175 h 1334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3162" h="133413">
                <a:moveTo>
                  <a:pt x="0" y="133413"/>
                </a:moveTo>
                <a:lnTo>
                  <a:pt x="973162" y="133413"/>
                </a:lnTo>
                <a:lnTo>
                  <a:pt x="828459" y="0"/>
                </a:lnTo>
                <a:lnTo>
                  <a:pt x="141859" y="0"/>
                </a:lnTo>
                <a:lnTo>
                  <a:pt x="0" y="133413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77" name="object 706"/>
          <p:cNvSpPr>
            <a:spLocks/>
          </p:cNvSpPr>
          <p:nvPr/>
        </p:nvSpPr>
        <p:spPr bwMode="auto">
          <a:xfrm>
            <a:off x="8382001" y="3164125"/>
            <a:ext cx="125241" cy="118043"/>
          </a:xfrm>
          <a:custGeom>
            <a:avLst/>
            <a:gdLst>
              <a:gd name="T0" fmla="*/ 138113 w 141859"/>
              <a:gd name="T1" fmla="*/ 0 h 133413"/>
              <a:gd name="T2" fmla="*/ 0 w 141859"/>
              <a:gd name="T3" fmla="*/ 130175 h 13341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1859" h="133413">
                <a:moveTo>
                  <a:pt x="141859" y="0"/>
                </a:moveTo>
                <a:lnTo>
                  <a:pt x="0" y="133413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78" name="object 707"/>
          <p:cNvSpPr>
            <a:spLocks/>
          </p:cNvSpPr>
          <p:nvPr/>
        </p:nvSpPr>
        <p:spPr bwMode="auto">
          <a:xfrm>
            <a:off x="8507242" y="3164123"/>
            <a:ext cx="606049" cy="0"/>
          </a:xfrm>
          <a:custGeom>
            <a:avLst/>
            <a:gdLst>
              <a:gd name="T0" fmla="*/ 668337 w 686601"/>
              <a:gd name="T1" fmla="*/ 0 w 68660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686601">
                <a:moveTo>
                  <a:pt x="686601" y="0"/>
                </a:moveTo>
                <a:lnTo>
                  <a:pt x="0" y="0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79" name="object 708"/>
          <p:cNvSpPr>
            <a:spLocks/>
          </p:cNvSpPr>
          <p:nvPr/>
        </p:nvSpPr>
        <p:spPr bwMode="auto">
          <a:xfrm>
            <a:off x="9113290" y="3164125"/>
            <a:ext cx="126680" cy="118043"/>
          </a:xfrm>
          <a:custGeom>
            <a:avLst/>
            <a:gdLst>
              <a:gd name="T0" fmla="*/ 139700 w 144696"/>
              <a:gd name="T1" fmla="*/ 130175 h 133413"/>
              <a:gd name="T2" fmla="*/ 0 w 144696"/>
              <a:gd name="T3" fmla="*/ 0 h 13341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4696" h="133413">
                <a:moveTo>
                  <a:pt x="144696" y="133413"/>
                </a:moveTo>
                <a:lnTo>
                  <a:pt x="0" y="0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80" name="object 709"/>
          <p:cNvSpPr>
            <a:spLocks/>
          </p:cNvSpPr>
          <p:nvPr/>
        </p:nvSpPr>
        <p:spPr bwMode="auto">
          <a:xfrm>
            <a:off x="8382000" y="3282166"/>
            <a:ext cx="857970" cy="0"/>
          </a:xfrm>
          <a:custGeom>
            <a:avLst/>
            <a:gdLst>
              <a:gd name="T0" fmla="*/ 0 w 973157"/>
              <a:gd name="T1" fmla="*/ 946150 w 973157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73157">
                <a:moveTo>
                  <a:pt x="0" y="0"/>
                </a:moveTo>
                <a:lnTo>
                  <a:pt x="973157" y="0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81" name="object 710"/>
          <p:cNvSpPr>
            <a:spLocks/>
          </p:cNvSpPr>
          <p:nvPr/>
        </p:nvSpPr>
        <p:spPr bwMode="auto">
          <a:xfrm>
            <a:off x="8382000" y="3282166"/>
            <a:ext cx="857970" cy="197218"/>
          </a:xfrm>
          <a:custGeom>
            <a:avLst/>
            <a:gdLst>
              <a:gd name="T0" fmla="*/ 0 w 973155"/>
              <a:gd name="T1" fmla="*/ 0 h 224248"/>
              <a:gd name="T2" fmla="*/ 0 w 973155"/>
              <a:gd name="T3" fmla="*/ 217488 h 224248"/>
              <a:gd name="T4" fmla="*/ 946150 w 973155"/>
              <a:gd name="T5" fmla="*/ 217488 h 224248"/>
              <a:gd name="T6" fmla="*/ 946150 w 973155"/>
              <a:gd name="T7" fmla="*/ 0 h 224248"/>
              <a:gd name="T8" fmla="*/ 0 w 973155"/>
              <a:gd name="T9" fmla="*/ 0 h 224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3155" h="224248">
                <a:moveTo>
                  <a:pt x="0" y="0"/>
                </a:moveTo>
                <a:lnTo>
                  <a:pt x="0" y="224248"/>
                </a:lnTo>
                <a:lnTo>
                  <a:pt x="973155" y="224248"/>
                </a:lnTo>
                <a:lnTo>
                  <a:pt x="973155" y="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82" name="object 711"/>
          <p:cNvSpPr>
            <a:spLocks/>
          </p:cNvSpPr>
          <p:nvPr/>
        </p:nvSpPr>
        <p:spPr bwMode="auto">
          <a:xfrm>
            <a:off x="8383440" y="3283606"/>
            <a:ext cx="856530" cy="194338"/>
          </a:xfrm>
          <a:custGeom>
            <a:avLst/>
            <a:gdLst>
              <a:gd name="T0" fmla="*/ 0 w 970320"/>
              <a:gd name="T1" fmla="*/ 0 h 221409"/>
              <a:gd name="T2" fmla="*/ 944562 w 970320"/>
              <a:gd name="T3" fmla="*/ 0 h 221409"/>
              <a:gd name="T4" fmla="*/ 944562 w 970320"/>
              <a:gd name="T5" fmla="*/ 214312 h 221409"/>
              <a:gd name="T6" fmla="*/ 0 w 970320"/>
              <a:gd name="T7" fmla="*/ 214312 h 221409"/>
              <a:gd name="T8" fmla="*/ 0 w 970320"/>
              <a:gd name="T9" fmla="*/ 0 h 2214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0320" h="221409">
                <a:moveTo>
                  <a:pt x="0" y="0"/>
                </a:moveTo>
                <a:lnTo>
                  <a:pt x="970320" y="0"/>
                </a:lnTo>
                <a:lnTo>
                  <a:pt x="970320" y="221409"/>
                </a:lnTo>
                <a:lnTo>
                  <a:pt x="0" y="221409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83" name="object 712"/>
          <p:cNvSpPr>
            <a:spLocks/>
          </p:cNvSpPr>
          <p:nvPr/>
        </p:nvSpPr>
        <p:spPr bwMode="auto">
          <a:xfrm>
            <a:off x="8394957" y="3293684"/>
            <a:ext cx="833497" cy="175625"/>
          </a:xfrm>
          <a:custGeom>
            <a:avLst/>
            <a:gdLst>
              <a:gd name="T0" fmla="*/ 0 w 944783"/>
              <a:gd name="T1" fmla="*/ 0 h 198701"/>
              <a:gd name="T2" fmla="*/ 0 w 944783"/>
              <a:gd name="T3" fmla="*/ 193675 h 198701"/>
              <a:gd name="T4" fmla="*/ 919162 w 944783"/>
              <a:gd name="T5" fmla="*/ 193675 h 198701"/>
              <a:gd name="T6" fmla="*/ 919162 w 944783"/>
              <a:gd name="T7" fmla="*/ 0 h 198701"/>
              <a:gd name="T8" fmla="*/ 0 w 944783"/>
              <a:gd name="T9" fmla="*/ 0 h 1987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4783" h="198701">
                <a:moveTo>
                  <a:pt x="0" y="0"/>
                </a:moveTo>
                <a:lnTo>
                  <a:pt x="0" y="198701"/>
                </a:lnTo>
                <a:lnTo>
                  <a:pt x="944783" y="198701"/>
                </a:lnTo>
                <a:lnTo>
                  <a:pt x="944783" y="0"/>
                </a:lnTo>
                <a:lnTo>
                  <a:pt x="0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84" name="object 713"/>
          <p:cNvSpPr>
            <a:spLocks/>
          </p:cNvSpPr>
          <p:nvPr/>
        </p:nvSpPr>
        <p:spPr bwMode="auto">
          <a:xfrm>
            <a:off x="8396396" y="3295122"/>
            <a:ext cx="830619" cy="172746"/>
          </a:xfrm>
          <a:custGeom>
            <a:avLst/>
            <a:gdLst>
              <a:gd name="T0" fmla="*/ 0 w 941948"/>
              <a:gd name="T1" fmla="*/ 0 h 195862"/>
              <a:gd name="T2" fmla="*/ 915988 w 941948"/>
              <a:gd name="T3" fmla="*/ 0 h 195862"/>
              <a:gd name="T4" fmla="*/ 915988 w 941948"/>
              <a:gd name="T5" fmla="*/ 190500 h 195862"/>
              <a:gd name="T6" fmla="*/ 0 w 941948"/>
              <a:gd name="T7" fmla="*/ 190500 h 195862"/>
              <a:gd name="T8" fmla="*/ 0 w 941948"/>
              <a:gd name="T9" fmla="*/ 0 h 1958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1948" h="195862">
                <a:moveTo>
                  <a:pt x="0" y="0"/>
                </a:moveTo>
                <a:lnTo>
                  <a:pt x="941948" y="0"/>
                </a:lnTo>
                <a:lnTo>
                  <a:pt x="941948" y="195862"/>
                </a:lnTo>
                <a:lnTo>
                  <a:pt x="0" y="195862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85" name="object 714"/>
          <p:cNvSpPr>
            <a:spLocks/>
          </p:cNvSpPr>
          <p:nvPr/>
        </p:nvSpPr>
        <p:spPr bwMode="auto">
          <a:xfrm>
            <a:off x="8415110" y="3316715"/>
            <a:ext cx="61900" cy="64780"/>
          </a:xfrm>
          <a:custGeom>
            <a:avLst/>
            <a:gdLst>
              <a:gd name="T0" fmla="*/ 0 w 70929"/>
              <a:gd name="T1" fmla="*/ 0 h 73803"/>
              <a:gd name="T2" fmla="*/ 0 w 70929"/>
              <a:gd name="T3" fmla="*/ 71438 h 73803"/>
              <a:gd name="T4" fmla="*/ 68262 w 70929"/>
              <a:gd name="T5" fmla="*/ 71438 h 73803"/>
              <a:gd name="T6" fmla="*/ 68262 w 70929"/>
              <a:gd name="T7" fmla="*/ 0 h 73803"/>
              <a:gd name="T8" fmla="*/ 0 w 70929"/>
              <a:gd name="T9" fmla="*/ 0 h 738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929" h="73803">
                <a:moveTo>
                  <a:pt x="0" y="0"/>
                </a:moveTo>
                <a:lnTo>
                  <a:pt x="0" y="73803"/>
                </a:lnTo>
                <a:lnTo>
                  <a:pt x="70929" y="73803"/>
                </a:lnTo>
                <a:lnTo>
                  <a:pt x="70929" y="0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86" name="object 715"/>
          <p:cNvSpPr>
            <a:spLocks/>
          </p:cNvSpPr>
          <p:nvPr/>
        </p:nvSpPr>
        <p:spPr bwMode="auto">
          <a:xfrm>
            <a:off x="8416551" y="3318155"/>
            <a:ext cx="60461" cy="61900"/>
          </a:xfrm>
          <a:custGeom>
            <a:avLst/>
            <a:gdLst>
              <a:gd name="T0" fmla="*/ 0 w 68093"/>
              <a:gd name="T1" fmla="*/ 0 h 70964"/>
              <a:gd name="T2" fmla="*/ 66675 w 68093"/>
              <a:gd name="T3" fmla="*/ 0 h 70964"/>
              <a:gd name="T4" fmla="*/ 66675 w 68093"/>
              <a:gd name="T5" fmla="*/ 68262 h 70964"/>
              <a:gd name="T6" fmla="*/ 0 w 68093"/>
              <a:gd name="T7" fmla="*/ 68262 h 70964"/>
              <a:gd name="T8" fmla="*/ 0 w 68093"/>
              <a:gd name="T9" fmla="*/ 0 h 709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093" h="70964">
                <a:moveTo>
                  <a:pt x="0" y="0"/>
                </a:moveTo>
                <a:lnTo>
                  <a:pt x="68093" y="0"/>
                </a:lnTo>
                <a:lnTo>
                  <a:pt x="68093" y="70964"/>
                </a:lnTo>
                <a:lnTo>
                  <a:pt x="0" y="70964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87" name="object 716"/>
          <p:cNvSpPr>
            <a:spLocks/>
          </p:cNvSpPr>
          <p:nvPr/>
        </p:nvSpPr>
        <p:spPr bwMode="auto">
          <a:xfrm>
            <a:off x="8415111" y="3431879"/>
            <a:ext cx="37428" cy="0"/>
          </a:xfrm>
          <a:custGeom>
            <a:avLst/>
            <a:gdLst>
              <a:gd name="T0" fmla="*/ 0 w 42557"/>
              <a:gd name="T1" fmla="*/ 41275 w 42557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42557">
                <a:moveTo>
                  <a:pt x="0" y="0"/>
                </a:moveTo>
                <a:lnTo>
                  <a:pt x="42557" y="0"/>
                </a:lnTo>
              </a:path>
            </a:pathLst>
          </a:custGeom>
          <a:noFill/>
          <a:ln w="23979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88" name="object 717"/>
          <p:cNvSpPr>
            <a:spLocks/>
          </p:cNvSpPr>
          <p:nvPr/>
        </p:nvSpPr>
        <p:spPr bwMode="auto">
          <a:xfrm>
            <a:off x="8416550" y="3423243"/>
            <a:ext cx="34549" cy="17275"/>
          </a:xfrm>
          <a:custGeom>
            <a:avLst/>
            <a:gdLst>
              <a:gd name="T0" fmla="*/ 0 w 39721"/>
              <a:gd name="T1" fmla="*/ 0 h 19870"/>
              <a:gd name="T2" fmla="*/ 38100 w 39721"/>
              <a:gd name="T3" fmla="*/ 0 h 19870"/>
              <a:gd name="T4" fmla="*/ 38100 w 39721"/>
              <a:gd name="T5" fmla="*/ 19050 h 19870"/>
              <a:gd name="T6" fmla="*/ 0 w 39721"/>
              <a:gd name="T7" fmla="*/ 19050 h 19870"/>
              <a:gd name="T8" fmla="*/ 0 w 39721"/>
              <a:gd name="T9" fmla="*/ 0 h 198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721" h="19870">
                <a:moveTo>
                  <a:pt x="0" y="0"/>
                </a:moveTo>
                <a:lnTo>
                  <a:pt x="39721" y="0"/>
                </a:lnTo>
                <a:lnTo>
                  <a:pt x="39721" y="19870"/>
                </a:lnTo>
                <a:lnTo>
                  <a:pt x="0" y="19870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89" name="object 718"/>
          <p:cNvSpPr>
            <a:spLocks/>
          </p:cNvSpPr>
          <p:nvPr/>
        </p:nvSpPr>
        <p:spPr bwMode="auto">
          <a:xfrm>
            <a:off x="8682866" y="3309519"/>
            <a:ext cx="515358" cy="142515"/>
          </a:xfrm>
          <a:custGeom>
            <a:avLst/>
            <a:gdLst>
              <a:gd name="T0" fmla="*/ 0 w 584460"/>
              <a:gd name="T1" fmla="*/ 0 h 161800"/>
              <a:gd name="T2" fmla="*/ 0 w 584460"/>
              <a:gd name="T3" fmla="*/ 157162 h 161800"/>
              <a:gd name="T4" fmla="*/ 568325 w 584460"/>
              <a:gd name="T5" fmla="*/ 157162 h 161800"/>
              <a:gd name="T6" fmla="*/ 568325 w 584460"/>
              <a:gd name="T7" fmla="*/ 0 h 161800"/>
              <a:gd name="T8" fmla="*/ 0 w 584460"/>
              <a:gd name="T9" fmla="*/ 0 h 16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4460" h="161800">
                <a:moveTo>
                  <a:pt x="0" y="0"/>
                </a:moveTo>
                <a:lnTo>
                  <a:pt x="0" y="161800"/>
                </a:lnTo>
                <a:lnTo>
                  <a:pt x="584460" y="161800"/>
                </a:lnTo>
                <a:lnTo>
                  <a:pt x="584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90" name="object 719"/>
          <p:cNvSpPr>
            <a:spLocks/>
          </p:cNvSpPr>
          <p:nvPr/>
        </p:nvSpPr>
        <p:spPr bwMode="auto">
          <a:xfrm>
            <a:off x="8684306" y="3310957"/>
            <a:ext cx="512479" cy="139636"/>
          </a:xfrm>
          <a:custGeom>
            <a:avLst/>
            <a:gdLst>
              <a:gd name="T0" fmla="*/ 0 w 581624"/>
              <a:gd name="T1" fmla="*/ 0 h 158961"/>
              <a:gd name="T2" fmla="*/ 565150 w 581624"/>
              <a:gd name="T3" fmla="*/ 0 h 158961"/>
              <a:gd name="T4" fmla="*/ 565150 w 581624"/>
              <a:gd name="T5" fmla="*/ 153988 h 158961"/>
              <a:gd name="T6" fmla="*/ 0 w 581624"/>
              <a:gd name="T7" fmla="*/ 153988 h 158961"/>
              <a:gd name="T8" fmla="*/ 0 w 581624"/>
              <a:gd name="T9" fmla="*/ 0 h 1589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1624" h="158961">
                <a:moveTo>
                  <a:pt x="0" y="0"/>
                </a:moveTo>
                <a:lnTo>
                  <a:pt x="581624" y="0"/>
                </a:lnTo>
                <a:lnTo>
                  <a:pt x="581624" y="158961"/>
                </a:lnTo>
                <a:lnTo>
                  <a:pt x="0" y="158961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91" name="object 720"/>
          <p:cNvSpPr>
            <a:spLocks/>
          </p:cNvSpPr>
          <p:nvPr/>
        </p:nvSpPr>
        <p:spPr bwMode="auto">
          <a:xfrm>
            <a:off x="9002445" y="3416045"/>
            <a:ext cx="182822" cy="0"/>
          </a:xfrm>
          <a:custGeom>
            <a:avLst/>
            <a:gdLst>
              <a:gd name="T0" fmla="*/ 0 w 207114"/>
              <a:gd name="T1" fmla="*/ 201612 w 20711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07114">
                <a:moveTo>
                  <a:pt x="0" y="0"/>
                </a:moveTo>
                <a:lnTo>
                  <a:pt x="207114" y="0"/>
                </a:lnTo>
              </a:path>
            </a:pathLst>
          </a:custGeom>
          <a:noFill/>
          <a:ln w="211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92" name="object 721"/>
          <p:cNvSpPr>
            <a:spLocks/>
          </p:cNvSpPr>
          <p:nvPr/>
        </p:nvSpPr>
        <p:spPr bwMode="auto">
          <a:xfrm>
            <a:off x="9075862" y="3407408"/>
            <a:ext cx="84934" cy="17275"/>
          </a:xfrm>
          <a:custGeom>
            <a:avLst/>
            <a:gdLst>
              <a:gd name="T0" fmla="*/ 0 w 96469"/>
              <a:gd name="T1" fmla="*/ 0 h 19875"/>
              <a:gd name="T2" fmla="*/ 93663 w 96469"/>
              <a:gd name="T3" fmla="*/ 19050 h 19875"/>
              <a:gd name="T4" fmla="*/ 93663 w 96469"/>
              <a:gd name="T5" fmla="*/ 0 h 19875"/>
              <a:gd name="T6" fmla="*/ 0 w 96469"/>
              <a:gd name="T7" fmla="*/ 0 h 1987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469" h="19875">
                <a:moveTo>
                  <a:pt x="0" y="0"/>
                </a:moveTo>
                <a:lnTo>
                  <a:pt x="96469" y="19875"/>
                </a:lnTo>
                <a:lnTo>
                  <a:pt x="96469" y="0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93" name="object 722"/>
          <p:cNvSpPr>
            <a:spLocks/>
          </p:cNvSpPr>
          <p:nvPr/>
        </p:nvSpPr>
        <p:spPr bwMode="auto">
          <a:xfrm>
            <a:off x="9163675" y="3416045"/>
            <a:ext cx="21593" cy="0"/>
          </a:xfrm>
          <a:custGeom>
            <a:avLst/>
            <a:gdLst>
              <a:gd name="T0" fmla="*/ 0 w 25534"/>
              <a:gd name="T1" fmla="*/ 23812 w 2553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5534">
                <a:moveTo>
                  <a:pt x="0" y="0"/>
                </a:moveTo>
                <a:lnTo>
                  <a:pt x="25534" y="0"/>
                </a:lnTo>
              </a:path>
            </a:pathLst>
          </a:custGeom>
          <a:noFill/>
          <a:ln w="21140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94" name="object 723"/>
          <p:cNvSpPr>
            <a:spLocks/>
          </p:cNvSpPr>
          <p:nvPr/>
        </p:nvSpPr>
        <p:spPr bwMode="auto">
          <a:xfrm>
            <a:off x="9172313" y="3322474"/>
            <a:ext cx="12955" cy="76296"/>
          </a:xfrm>
          <a:custGeom>
            <a:avLst/>
            <a:gdLst>
              <a:gd name="T0" fmla="*/ 14287 w 14185"/>
              <a:gd name="T1" fmla="*/ 0 h 87985"/>
              <a:gd name="T2" fmla="*/ 0 w 14185"/>
              <a:gd name="T3" fmla="*/ 8137 h 87985"/>
              <a:gd name="T4" fmla="*/ 0 w 14185"/>
              <a:gd name="T5" fmla="*/ 73280 h 87985"/>
              <a:gd name="T6" fmla="*/ 14287 w 14185"/>
              <a:gd name="T7" fmla="*/ 84138 h 87985"/>
              <a:gd name="T8" fmla="*/ 14287 w 14185"/>
              <a:gd name="T9" fmla="*/ 0 h 879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185" h="87985">
                <a:moveTo>
                  <a:pt x="14185" y="0"/>
                </a:moveTo>
                <a:lnTo>
                  <a:pt x="0" y="8509"/>
                </a:lnTo>
                <a:lnTo>
                  <a:pt x="0" y="76631"/>
                </a:lnTo>
                <a:lnTo>
                  <a:pt x="14185" y="87985"/>
                </a:lnTo>
                <a:lnTo>
                  <a:pt x="14185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95" name="object 724"/>
          <p:cNvSpPr>
            <a:spLocks/>
          </p:cNvSpPr>
          <p:nvPr/>
        </p:nvSpPr>
        <p:spPr bwMode="auto">
          <a:xfrm>
            <a:off x="8697261" y="3322474"/>
            <a:ext cx="10076" cy="76296"/>
          </a:xfrm>
          <a:custGeom>
            <a:avLst/>
            <a:gdLst>
              <a:gd name="T0" fmla="*/ 0 w 11341"/>
              <a:gd name="T1" fmla="*/ 0 h 87985"/>
              <a:gd name="T2" fmla="*/ 0 w 11341"/>
              <a:gd name="T3" fmla="*/ 84138 h 87985"/>
              <a:gd name="T4" fmla="*/ 11112 w 11341"/>
              <a:gd name="T5" fmla="*/ 73280 h 87985"/>
              <a:gd name="T6" fmla="*/ 11112 w 11341"/>
              <a:gd name="T7" fmla="*/ 8137 h 87985"/>
              <a:gd name="T8" fmla="*/ 0 w 11341"/>
              <a:gd name="T9" fmla="*/ 0 h 879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341" h="87985">
                <a:moveTo>
                  <a:pt x="0" y="0"/>
                </a:moveTo>
                <a:lnTo>
                  <a:pt x="0" y="87985"/>
                </a:lnTo>
                <a:lnTo>
                  <a:pt x="11341" y="76631"/>
                </a:lnTo>
                <a:lnTo>
                  <a:pt x="11341" y="8509"/>
                </a:lnTo>
                <a:lnTo>
                  <a:pt x="0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96" name="object 725"/>
          <p:cNvSpPr>
            <a:spLocks/>
          </p:cNvSpPr>
          <p:nvPr/>
        </p:nvSpPr>
        <p:spPr bwMode="auto">
          <a:xfrm>
            <a:off x="8705899" y="3329673"/>
            <a:ext cx="466413" cy="59021"/>
          </a:xfrm>
          <a:custGeom>
            <a:avLst/>
            <a:gdLst>
              <a:gd name="T0" fmla="*/ 0 w 530555"/>
              <a:gd name="T1" fmla="*/ 0 h 68122"/>
              <a:gd name="T2" fmla="*/ 0 w 530555"/>
              <a:gd name="T3" fmla="*/ 65087 h 68122"/>
              <a:gd name="T4" fmla="*/ 514350 w 530555"/>
              <a:gd name="T5" fmla="*/ 65087 h 68122"/>
              <a:gd name="T6" fmla="*/ 514350 w 530555"/>
              <a:gd name="T7" fmla="*/ 0 h 68122"/>
              <a:gd name="T8" fmla="*/ 0 w 530555"/>
              <a:gd name="T9" fmla="*/ 0 h 68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30555" h="68122">
                <a:moveTo>
                  <a:pt x="0" y="0"/>
                </a:moveTo>
                <a:lnTo>
                  <a:pt x="0" y="68122"/>
                </a:lnTo>
                <a:lnTo>
                  <a:pt x="530555" y="68122"/>
                </a:lnTo>
                <a:lnTo>
                  <a:pt x="530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97" name="object 726"/>
          <p:cNvSpPr>
            <a:spLocks/>
          </p:cNvSpPr>
          <p:nvPr/>
        </p:nvSpPr>
        <p:spPr bwMode="auto">
          <a:xfrm>
            <a:off x="8907436" y="3426121"/>
            <a:ext cx="47505" cy="0"/>
          </a:xfrm>
          <a:custGeom>
            <a:avLst/>
            <a:gdLst>
              <a:gd name="T0" fmla="*/ 0 w 53906"/>
              <a:gd name="T1" fmla="*/ 52387 w 53906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3906">
                <a:moveTo>
                  <a:pt x="0" y="0"/>
                </a:moveTo>
                <a:lnTo>
                  <a:pt x="53906" y="0"/>
                </a:lnTo>
              </a:path>
            </a:pathLst>
          </a:custGeom>
          <a:noFill/>
          <a:ln w="49526">
            <a:solidFill>
              <a:srgbClr val="5E5E5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98" name="object 727"/>
          <p:cNvSpPr>
            <a:spLocks/>
          </p:cNvSpPr>
          <p:nvPr/>
        </p:nvSpPr>
        <p:spPr bwMode="auto">
          <a:xfrm>
            <a:off x="8908875" y="3405968"/>
            <a:ext cx="44626" cy="40307"/>
          </a:xfrm>
          <a:custGeom>
            <a:avLst/>
            <a:gdLst>
              <a:gd name="T0" fmla="*/ 0 w 51069"/>
              <a:gd name="T1" fmla="*/ 0 h 45417"/>
              <a:gd name="T2" fmla="*/ 49213 w 51069"/>
              <a:gd name="T3" fmla="*/ 0 h 45417"/>
              <a:gd name="T4" fmla="*/ 49213 w 51069"/>
              <a:gd name="T5" fmla="*/ 44450 h 45417"/>
              <a:gd name="T6" fmla="*/ 0 w 51069"/>
              <a:gd name="T7" fmla="*/ 44450 h 45417"/>
              <a:gd name="T8" fmla="*/ 0 w 51069"/>
              <a:gd name="T9" fmla="*/ 0 h 454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069" h="45417">
                <a:moveTo>
                  <a:pt x="0" y="0"/>
                </a:moveTo>
                <a:lnTo>
                  <a:pt x="51069" y="0"/>
                </a:lnTo>
                <a:lnTo>
                  <a:pt x="51069" y="45417"/>
                </a:lnTo>
                <a:lnTo>
                  <a:pt x="0" y="45417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199" name="object 728"/>
          <p:cNvSpPr>
            <a:spLocks/>
          </p:cNvSpPr>
          <p:nvPr/>
        </p:nvSpPr>
        <p:spPr bwMode="auto">
          <a:xfrm>
            <a:off x="8763482" y="3439077"/>
            <a:ext cx="14395" cy="0"/>
          </a:xfrm>
          <a:custGeom>
            <a:avLst/>
            <a:gdLst>
              <a:gd name="T0" fmla="*/ 0 w 17022"/>
              <a:gd name="T1" fmla="*/ 15875 w 17022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7022">
                <a:moveTo>
                  <a:pt x="0" y="0"/>
                </a:moveTo>
                <a:lnTo>
                  <a:pt x="17022" y="0"/>
                </a:lnTo>
              </a:path>
            </a:pathLst>
          </a:custGeom>
          <a:noFill/>
          <a:ln w="18301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00" name="object 729"/>
          <p:cNvSpPr>
            <a:spLocks/>
          </p:cNvSpPr>
          <p:nvPr/>
        </p:nvSpPr>
        <p:spPr bwMode="auto">
          <a:xfrm>
            <a:off x="8798031" y="3439077"/>
            <a:ext cx="12955" cy="0"/>
          </a:xfrm>
          <a:custGeom>
            <a:avLst/>
            <a:gdLst>
              <a:gd name="T0" fmla="*/ 0 w 14185"/>
              <a:gd name="T1" fmla="*/ 14287 w 1418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185">
                <a:moveTo>
                  <a:pt x="0" y="0"/>
                </a:moveTo>
                <a:lnTo>
                  <a:pt x="14185" y="0"/>
                </a:lnTo>
              </a:path>
            </a:pathLst>
          </a:custGeom>
          <a:noFill/>
          <a:ln w="18301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01" name="object 730"/>
          <p:cNvSpPr>
            <a:spLocks/>
          </p:cNvSpPr>
          <p:nvPr/>
        </p:nvSpPr>
        <p:spPr bwMode="auto">
          <a:xfrm>
            <a:off x="8695821" y="3439077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02" name="object 731"/>
          <p:cNvSpPr>
            <a:spLocks/>
          </p:cNvSpPr>
          <p:nvPr/>
        </p:nvSpPr>
        <p:spPr bwMode="auto">
          <a:xfrm>
            <a:off x="8705899" y="3439077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03" name="object 732"/>
          <p:cNvSpPr>
            <a:spLocks/>
          </p:cNvSpPr>
          <p:nvPr/>
        </p:nvSpPr>
        <p:spPr bwMode="auto">
          <a:xfrm>
            <a:off x="8713097" y="3439077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04" name="object 733"/>
          <p:cNvSpPr>
            <a:spLocks/>
          </p:cNvSpPr>
          <p:nvPr/>
        </p:nvSpPr>
        <p:spPr bwMode="auto">
          <a:xfrm>
            <a:off x="8723173" y="3439077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05" name="object 734"/>
          <p:cNvSpPr>
            <a:spLocks/>
          </p:cNvSpPr>
          <p:nvPr/>
        </p:nvSpPr>
        <p:spPr bwMode="auto">
          <a:xfrm>
            <a:off x="8730372" y="3439077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06" name="object 735"/>
          <p:cNvSpPr>
            <a:spLocks/>
          </p:cNvSpPr>
          <p:nvPr/>
        </p:nvSpPr>
        <p:spPr bwMode="auto">
          <a:xfrm>
            <a:off x="8737570" y="3439077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07" name="object 736"/>
          <p:cNvSpPr>
            <a:spLocks/>
          </p:cNvSpPr>
          <p:nvPr/>
        </p:nvSpPr>
        <p:spPr bwMode="auto">
          <a:xfrm>
            <a:off x="8848415" y="3439077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08" name="object 737"/>
          <p:cNvSpPr>
            <a:spLocks/>
          </p:cNvSpPr>
          <p:nvPr/>
        </p:nvSpPr>
        <p:spPr bwMode="auto">
          <a:xfrm>
            <a:off x="8858490" y="3439077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09" name="object 738"/>
          <p:cNvSpPr>
            <a:spLocks/>
          </p:cNvSpPr>
          <p:nvPr/>
        </p:nvSpPr>
        <p:spPr bwMode="auto">
          <a:xfrm>
            <a:off x="8865689" y="3439077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10" name="object 739"/>
          <p:cNvSpPr>
            <a:spLocks/>
          </p:cNvSpPr>
          <p:nvPr/>
        </p:nvSpPr>
        <p:spPr bwMode="auto">
          <a:xfrm>
            <a:off x="8872887" y="3439077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11" name="object 740"/>
          <p:cNvSpPr>
            <a:spLocks/>
          </p:cNvSpPr>
          <p:nvPr/>
        </p:nvSpPr>
        <p:spPr bwMode="auto">
          <a:xfrm>
            <a:off x="8882964" y="3439077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12" name="object 741"/>
          <p:cNvSpPr>
            <a:spLocks/>
          </p:cNvSpPr>
          <p:nvPr/>
        </p:nvSpPr>
        <p:spPr bwMode="auto">
          <a:xfrm>
            <a:off x="8890160" y="3439077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13" name="object 742"/>
          <p:cNvSpPr>
            <a:spLocks/>
          </p:cNvSpPr>
          <p:nvPr/>
        </p:nvSpPr>
        <p:spPr bwMode="auto">
          <a:xfrm>
            <a:off x="8897359" y="3439077"/>
            <a:ext cx="8637" cy="0"/>
          </a:xfrm>
          <a:custGeom>
            <a:avLst/>
            <a:gdLst>
              <a:gd name="T0" fmla="*/ 0 w 8511"/>
              <a:gd name="T1" fmla="*/ 9525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14" name="object 743"/>
          <p:cNvSpPr>
            <a:spLocks/>
          </p:cNvSpPr>
          <p:nvPr/>
        </p:nvSpPr>
        <p:spPr bwMode="auto">
          <a:xfrm>
            <a:off x="8957819" y="3439077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15" name="object 744"/>
          <p:cNvSpPr>
            <a:spLocks/>
          </p:cNvSpPr>
          <p:nvPr/>
        </p:nvSpPr>
        <p:spPr bwMode="auto">
          <a:xfrm>
            <a:off x="8965018" y="3439077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16" name="object 745"/>
          <p:cNvSpPr>
            <a:spLocks/>
          </p:cNvSpPr>
          <p:nvPr/>
        </p:nvSpPr>
        <p:spPr bwMode="auto">
          <a:xfrm>
            <a:off x="8975093" y="3439077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17" name="object 746"/>
          <p:cNvSpPr>
            <a:spLocks/>
          </p:cNvSpPr>
          <p:nvPr/>
        </p:nvSpPr>
        <p:spPr bwMode="auto">
          <a:xfrm>
            <a:off x="8982291" y="3439077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18" name="object 747"/>
          <p:cNvSpPr>
            <a:spLocks/>
          </p:cNvSpPr>
          <p:nvPr/>
        </p:nvSpPr>
        <p:spPr bwMode="auto">
          <a:xfrm>
            <a:off x="8992368" y="3439077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19" name="object 748"/>
          <p:cNvSpPr>
            <a:spLocks/>
          </p:cNvSpPr>
          <p:nvPr/>
        </p:nvSpPr>
        <p:spPr bwMode="auto">
          <a:xfrm>
            <a:off x="9001007" y="3439077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20" name="object 749"/>
          <p:cNvSpPr>
            <a:spLocks/>
          </p:cNvSpPr>
          <p:nvPr/>
        </p:nvSpPr>
        <p:spPr bwMode="auto">
          <a:xfrm>
            <a:off x="9008205" y="3439077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21" name="object 750"/>
          <p:cNvSpPr>
            <a:spLocks/>
          </p:cNvSpPr>
          <p:nvPr/>
        </p:nvSpPr>
        <p:spPr bwMode="auto">
          <a:xfrm>
            <a:off x="9018281" y="3439077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22" name="object 751"/>
          <p:cNvSpPr>
            <a:spLocks/>
          </p:cNvSpPr>
          <p:nvPr/>
        </p:nvSpPr>
        <p:spPr bwMode="auto">
          <a:xfrm>
            <a:off x="9025478" y="3439077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23" name="object 752"/>
          <p:cNvSpPr>
            <a:spLocks/>
          </p:cNvSpPr>
          <p:nvPr/>
        </p:nvSpPr>
        <p:spPr bwMode="auto">
          <a:xfrm>
            <a:off x="9035556" y="3439077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24" name="object 753"/>
          <p:cNvSpPr>
            <a:spLocks/>
          </p:cNvSpPr>
          <p:nvPr/>
        </p:nvSpPr>
        <p:spPr bwMode="auto">
          <a:xfrm>
            <a:off x="9042752" y="3439077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25" name="object 754"/>
          <p:cNvSpPr>
            <a:spLocks/>
          </p:cNvSpPr>
          <p:nvPr/>
        </p:nvSpPr>
        <p:spPr bwMode="auto">
          <a:xfrm>
            <a:off x="9049951" y="3439077"/>
            <a:ext cx="8637" cy="0"/>
          </a:xfrm>
          <a:custGeom>
            <a:avLst/>
            <a:gdLst>
              <a:gd name="T0" fmla="*/ 0 w 8511"/>
              <a:gd name="T1" fmla="*/ 9525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26" name="object 755"/>
          <p:cNvSpPr>
            <a:spLocks/>
          </p:cNvSpPr>
          <p:nvPr/>
        </p:nvSpPr>
        <p:spPr bwMode="auto">
          <a:xfrm>
            <a:off x="9060027" y="3439077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27" name="object 756"/>
          <p:cNvSpPr>
            <a:spLocks/>
          </p:cNvSpPr>
          <p:nvPr/>
        </p:nvSpPr>
        <p:spPr bwMode="auto">
          <a:xfrm>
            <a:off x="9067224" y="3439077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28" name="object 757"/>
          <p:cNvSpPr>
            <a:spLocks/>
          </p:cNvSpPr>
          <p:nvPr/>
        </p:nvSpPr>
        <p:spPr bwMode="auto">
          <a:xfrm>
            <a:off x="9075862" y="3439077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29" name="object 758"/>
          <p:cNvSpPr>
            <a:spLocks/>
          </p:cNvSpPr>
          <p:nvPr/>
        </p:nvSpPr>
        <p:spPr bwMode="auto">
          <a:xfrm>
            <a:off x="9085939" y="3439077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30" name="object 759"/>
          <p:cNvSpPr>
            <a:spLocks/>
          </p:cNvSpPr>
          <p:nvPr/>
        </p:nvSpPr>
        <p:spPr bwMode="auto">
          <a:xfrm>
            <a:off x="9093138" y="3439077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31" name="object 760"/>
          <p:cNvSpPr>
            <a:spLocks/>
          </p:cNvSpPr>
          <p:nvPr/>
        </p:nvSpPr>
        <p:spPr bwMode="auto">
          <a:xfrm>
            <a:off x="9103213" y="3439077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32" name="object 761"/>
          <p:cNvSpPr>
            <a:spLocks/>
          </p:cNvSpPr>
          <p:nvPr/>
        </p:nvSpPr>
        <p:spPr bwMode="auto">
          <a:xfrm>
            <a:off x="9110411" y="3439077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33" name="object 762"/>
          <p:cNvSpPr>
            <a:spLocks/>
          </p:cNvSpPr>
          <p:nvPr/>
        </p:nvSpPr>
        <p:spPr bwMode="auto">
          <a:xfrm>
            <a:off x="9117610" y="3439077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34" name="object 763"/>
          <p:cNvSpPr>
            <a:spLocks/>
          </p:cNvSpPr>
          <p:nvPr/>
        </p:nvSpPr>
        <p:spPr bwMode="auto">
          <a:xfrm>
            <a:off x="9127685" y="3439077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35" name="object 764"/>
          <p:cNvSpPr>
            <a:spLocks/>
          </p:cNvSpPr>
          <p:nvPr/>
        </p:nvSpPr>
        <p:spPr bwMode="auto">
          <a:xfrm>
            <a:off x="9134883" y="3439077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36" name="object 765"/>
          <p:cNvSpPr>
            <a:spLocks/>
          </p:cNvSpPr>
          <p:nvPr/>
        </p:nvSpPr>
        <p:spPr bwMode="auto">
          <a:xfrm>
            <a:off x="9143522" y="3439077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37" name="object 766"/>
          <p:cNvSpPr>
            <a:spLocks/>
          </p:cNvSpPr>
          <p:nvPr/>
        </p:nvSpPr>
        <p:spPr bwMode="auto">
          <a:xfrm>
            <a:off x="9153598" y="3439077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38" name="object 767"/>
          <p:cNvSpPr>
            <a:spLocks/>
          </p:cNvSpPr>
          <p:nvPr/>
        </p:nvSpPr>
        <p:spPr bwMode="auto">
          <a:xfrm>
            <a:off x="9163674" y="3439077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39" name="object 768"/>
          <p:cNvSpPr>
            <a:spLocks/>
          </p:cNvSpPr>
          <p:nvPr/>
        </p:nvSpPr>
        <p:spPr bwMode="auto">
          <a:xfrm>
            <a:off x="9170873" y="3439077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40" name="object 769"/>
          <p:cNvSpPr>
            <a:spLocks/>
          </p:cNvSpPr>
          <p:nvPr/>
        </p:nvSpPr>
        <p:spPr bwMode="auto">
          <a:xfrm>
            <a:off x="9178071" y="3439077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41" name="object 770"/>
          <p:cNvSpPr>
            <a:spLocks/>
          </p:cNvSpPr>
          <p:nvPr/>
        </p:nvSpPr>
        <p:spPr bwMode="auto">
          <a:xfrm>
            <a:off x="8747645" y="3439077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42" name="object 771"/>
          <p:cNvSpPr>
            <a:spLocks/>
          </p:cNvSpPr>
          <p:nvPr/>
        </p:nvSpPr>
        <p:spPr bwMode="auto">
          <a:xfrm>
            <a:off x="8754843" y="3439077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43" name="object 772"/>
          <p:cNvSpPr>
            <a:spLocks/>
          </p:cNvSpPr>
          <p:nvPr/>
        </p:nvSpPr>
        <p:spPr bwMode="auto">
          <a:xfrm>
            <a:off x="8780755" y="3439077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44" name="object 773"/>
          <p:cNvSpPr>
            <a:spLocks/>
          </p:cNvSpPr>
          <p:nvPr/>
        </p:nvSpPr>
        <p:spPr bwMode="auto">
          <a:xfrm>
            <a:off x="8790833" y="3439077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45" name="object 774"/>
          <p:cNvSpPr>
            <a:spLocks/>
          </p:cNvSpPr>
          <p:nvPr/>
        </p:nvSpPr>
        <p:spPr bwMode="auto">
          <a:xfrm>
            <a:off x="8815304" y="3439077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46" name="object 775"/>
          <p:cNvSpPr>
            <a:spLocks/>
          </p:cNvSpPr>
          <p:nvPr/>
        </p:nvSpPr>
        <p:spPr bwMode="auto">
          <a:xfrm>
            <a:off x="8822501" y="3439077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47" name="object 776"/>
          <p:cNvSpPr>
            <a:spLocks/>
          </p:cNvSpPr>
          <p:nvPr/>
        </p:nvSpPr>
        <p:spPr bwMode="auto">
          <a:xfrm>
            <a:off x="8829701" y="3439077"/>
            <a:ext cx="8637" cy="0"/>
          </a:xfrm>
          <a:custGeom>
            <a:avLst/>
            <a:gdLst>
              <a:gd name="T0" fmla="*/ 0 w 8511"/>
              <a:gd name="T1" fmla="*/ 9525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48" name="object 777"/>
          <p:cNvSpPr>
            <a:spLocks/>
          </p:cNvSpPr>
          <p:nvPr/>
        </p:nvSpPr>
        <p:spPr bwMode="auto">
          <a:xfrm>
            <a:off x="8839776" y="3439077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49" name="object 778"/>
          <p:cNvSpPr>
            <a:spLocks noChangeArrowheads="1"/>
          </p:cNvSpPr>
          <p:nvPr/>
        </p:nvSpPr>
        <p:spPr bwMode="auto">
          <a:xfrm>
            <a:off x="5423733" y="2087343"/>
            <a:ext cx="2687633" cy="161229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6250" name="object 779"/>
          <p:cNvSpPr>
            <a:spLocks/>
          </p:cNvSpPr>
          <p:nvPr/>
        </p:nvSpPr>
        <p:spPr bwMode="auto">
          <a:xfrm>
            <a:off x="5423733" y="2087343"/>
            <a:ext cx="2687633" cy="1612292"/>
          </a:xfrm>
          <a:custGeom>
            <a:avLst/>
            <a:gdLst>
              <a:gd name="T0" fmla="*/ 0 w 3048000"/>
              <a:gd name="T1" fmla="*/ 0 h 1828800"/>
              <a:gd name="T2" fmla="*/ 2963862 w 3048000"/>
              <a:gd name="T3" fmla="*/ 0 h 1828800"/>
              <a:gd name="T4" fmla="*/ 2963862 w 3048000"/>
              <a:gd name="T5" fmla="*/ 1778000 h 1828800"/>
              <a:gd name="T6" fmla="*/ 0 w 3048000"/>
              <a:gd name="T7" fmla="*/ 1778000 h 1828800"/>
              <a:gd name="T8" fmla="*/ 0 w 3048000"/>
              <a:gd name="T9" fmla="*/ 0 h 1828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48000" h="1828800">
                <a:moveTo>
                  <a:pt x="0" y="0"/>
                </a:moveTo>
                <a:lnTo>
                  <a:pt x="3048000" y="0"/>
                </a:lnTo>
                <a:lnTo>
                  <a:pt x="30480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51" name="object 780"/>
          <p:cNvSpPr>
            <a:spLocks noChangeArrowheads="1"/>
          </p:cNvSpPr>
          <p:nvPr/>
        </p:nvSpPr>
        <p:spPr bwMode="auto">
          <a:xfrm>
            <a:off x="5491391" y="2153562"/>
            <a:ext cx="2552317" cy="1276878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6252" name="object 781"/>
          <p:cNvSpPr>
            <a:spLocks/>
          </p:cNvSpPr>
          <p:nvPr/>
        </p:nvSpPr>
        <p:spPr bwMode="auto">
          <a:xfrm>
            <a:off x="5491391" y="2153562"/>
            <a:ext cx="2552317" cy="1276878"/>
          </a:xfrm>
          <a:custGeom>
            <a:avLst/>
            <a:gdLst>
              <a:gd name="T0" fmla="*/ 0 w 2895600"/>
              <a:gd name="T1" fmla="*/ 0 h 1447800"/>
              <a:gd name="T2" fmla="*/ 2814638 w 2895600"/>
              <a:gd name="T3" fmla="*/ 0 h 1447800"/>
              <a:gd name="T4" fmla="*/ 2814638 w 2895600"/>
              <a:gd name="T5" fmla="*/ 1408113 h 1447800"/>
              <a:gd name="T6" fmla="*/ 0 w 2895600"/>
              <a:gd name="T7" fmla="*/ 1408113 h 1447800"/>
              <a:gd name="T8" fmla="*/ 0 w 2895600"/>
              <a:gd name="T9" fmla="*/ 0 h 1447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95600" h="1447800">
                <a:moveTo>
                  <a:pt x="0" y="0"/>
                </a:moveTo>
                <a:lnTo>
                  <a:pt x="2895600" y="0"/>
                </a:lnTo>
                <a:lnTo>
                  <a:pt x="28956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53" name="object 782"/>
          <p:cNvSpPr>
            <a:spLocks/>
          </p:cNvSpPr>
          <p:nvPr/>
        </p:nvSpPr>
        <p:spPr bwMode="auto">
          <a:xfrm>
            <a:off x="7120957" y="2533602"/>
            <a:ext cx="53264" cy="12956"/>
          </a:xfrm>
          <a:custGeom>
            <a:avLst/>
            <a:gdLst>
              <a:gd name="T0" fmla="*/ 58738 w 59575"/>
              <a:gd name="T1" fmla="*/ 2557 h 14185"/>
              <a:gd name="T2" fmla="*/ 54982 w 59575"/>
              <a:gd name="T3" fmla="*/ 0 h 14185"/>
              <a:gd name="T4" fmla="*/ 3755 w 59575"/>
              <a:gd name="T5" fmla="*/ 0 h 14185"/>
              <a:gd name="T6" fmla="*/ 0 w 59575"/>
              <a:gd name="T7" fmla="*/ 2557 h 14185"/>
              <a:gd name="T8" fmla="*/ 0 w 59575"/>
              <a:gd name="T9" fmla="*/ 11435 h 14185"/>
              <a:gd name="T10" fmla="*/ 58738 w 59575"/>
              <a:gd name="T11" fmla="*/ 11435 h 14185"/>
              <a:gd name="T12" fmla="*/ 58738 w 59575"/>
              <a:gd name="T13" fmla="*/ 2557 h 141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9575" h="14185">
                <a:moveTo>
                  <a:pt x="59575" y="2539"/>
                </a:moveTo>
                <a:lnTo>
                  <a:pt x="55765" y="0"/>
                </a:lnTo>
                <a:lnTo>
                  <a:pt x="3809" y="0"/>
                </a:lnTo>
                <a:lnTo>
                  <a:pt x="0" y="2539"/>
                </a:lnTo>
                <a:lnTo>
                  <a:pt x="0" y="11353"/>
                </a:lnTo>
                <a:lnTo>
                  <a:pt x="59575" y="11353"/>
                </a:lnTo>
                <a:lnTo>
                  <a:pt x="59575" y="2539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54" name="object 783"/>
          <p:cNvSpPr>
            <a:spLocks/>
          </p:cNvSpPr>
          <p:nvPr/>
        </p:nvSpPr>
        <p:spPr bwMode="auto">
          <a:xfrm>
            <a:off x="7896873" y="2533602"/>
            <a:ext cx="51824" cy="12956"/>
          </a:xfrm>
          <a:custGeom>
            <a:avLst/>
            <a:gdLst>
              <a:gd name="T0" fmla="*/ 57150 w 59575"/>
              <a:gd name="T1" fmla="*/ 11090 h 14185"/>
              <a:gd name="T2" fmla="*/ 57150 w 59575"/>
              <a:gd name="T3" fmla="*/ 3198 h 14185"/>
              <a:gd name="T4" fmla="*/ 53495 w 59575"/>
              <a:gd name="T5" fmla="*/ 0 h 14185"/>
              <a:gd name="T6" fmla="*/ 3655 w 59575"/>
              <a:gd name="T7" fmla="*/ 0 h 14185"/>
              <a:gd name="T8" fmla="*/ 0 w 59575"/>
              <a:gd name="T9" fmla="*/ 3198 h 14185"/>
              <a:gd name="T10" fmla="*/ 0 w 59575"/>
              <a:gd name="T11" fmla="*/ 11090 h 14185"/>
              <a:gd name="T12" fmla="*/ 394 w 59575"/>
              <a:gd name="T13" fmla="*/ 11435 h 14185"/>
              <a:gd name="T14" fmla="*/ 56756 w 59575"/>
              <a:gd name="T15" fmla="*/ 11435 h 14185"/>
              <a:gd name="T16" fmla="*/ 57150 w 59575"/>
              <a:gd name="T17" fmla="*/ 11090 h 141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9575" h="14185">
                <a:moveTo>
                  <a:pt x="59575" y="11010"/>
                </a:moveTo>
                <a:lnTo>
                  <a:pt x="59575" y="3175"/>
                </a:lnTo>
                <a:lnTo>
                  <a:pt x="55765" y="0"/>
                </a:lnTo>
                <a:lnTo>
                  <a:pt x="3810" y="0"/>
                </a:lnTo>
                <a:lnTo>
                  <a:pt x="0" y="3175"/>
                </a:lnTo>
                <a:lnTo>
                  <a:pt x="0" y="11010"/>
                </a:lnTo>
                <a:lnTo>
                  <a:pt x="411" y="11353"/>
                </a:lnTo>
                <a:lnTo>
                  <a:pt x="59164" y="11353"/>
                </a:lnTo>
                <a:lnTo>
                  <a:pt x="59575" y="1101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55" name="object 784"/>
          <p:cNvSpPr>
            <a:spLocks/>
          </p:cNvSpPr>
          <p:nvPr/>
        </p:nvSpPr>
        <p:spPr bwMode="auto">
          <a:xfrm>
            <a:off x="7106562" y="2224101"/>
            <a:ext cx="857970" cy="116603"/>
          </a:xfrm>
          <a:custGeom>
            <a:avLst/>
            <a:gdLst>
              <a:gd name="T0" fmla="*/ 0 w 973162"/>
              <a:gd name="T1" fmla="*/ 128587 h 133413"/>
              <a:gd name="T2" fmla="*/ 946150 w 973162"/>
              <a:gd name="T3" fmla="*/ 128587 h 133413"/>
              <a:gd name="T4" fmla="*/ 805464 w 973162"/>
              <a:gd name="T5" fmla="*/ 0 h 133413"/>
              <a:gd name="T6" fmla="*/ 137920 w 973162"/>
              <a:gd name="T7" fmla="*/ 0 h 133413"/>
              <a:gd name="T8" fmla="*/ 0 w 973162"/>
              <a:gd name="T9" fmla="*/ 128587 h 1334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3162" h="133413">
                <a:moveTo>
                  <a:pt x="0" y="133413"/>
                </a:moveTo>
                <a:lnTo>
                  <a:pt x="973162" y="133413"/>
                </a:lnTo>
                <a:lnTo>
                  <a:pt x="828459" y="0"/>
                </a:lnTo>
                <a:lnTo>
                  <a:pt x="141858" y="0"/>
                </a:lnTo>
                <a:lnTo>
                  <a:pt x="0" y="133413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56" name="object 785"/>
          <p:cNvSpPr>
            <a:spLocks/>
          </p:cNvSpPr>
          <p:nvPr/>
        </p:nvSpPr>
        <p:spPr bwMode="auto">
          <a:xfrm>
            <a:off x="7106563" y="2224101"/>
            <a:ext cx="125241" cy="116603"/>
          </a:xfrm>
          <a:custGeom>
            <a:avLst/>
            <a:gdLst>
              <a:gd name="T0" fmla="*/ 138113 w 141859"/>
              <a:gd name="T1" fmla="*/ 0 h 133413"/>
              <a:gd name="T2" fmla="*/ 0 w 141859"/>
              <a:gd name="T3" fmla="*/ 128587 h 13341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1859" h="133413">
                <a:moveTo>
                  <a:pt x="141859" y="0"/>
                </a:moveTo>
                <a:lnTo>
                  <a:pt x="0" y="133413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57" name="object 786"/>
          <p:cNvSpPr>
            <a:spLocks/>
          </p:cNvSpPr>
          <p:nvPr/>
        </p:nvSpPr>
        <p:spPr bwMode="auto">
          <a:xfrm>
            <a:off x="7231803" y="2224100"/>
            <a:ext cx="604610" cy="0"/>
          </a:xfrm>
          <a:custGeom>
            <a:avLst/>
            <a:gdLst>
              <a:gd name="T0" fmla="*/ 666750 w 686600"/>
              <a:gd name="T1" fmla="*/ 0 w 6866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686600">
                <a:moveTo>
                  <a:pt x="686600" y="0"/>
                </a:moveTo>
                <a:lnTo>
                  <a:pt x="0" y="0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58" name="object 787"/>
          <p:cNvSpPr>
            <a:spLocks/>
          </p:cNvSpPr>
          <p:nvPr/>
        </p:nvSpPr>
        <p:spPr bwMode="auto">
          <a:xfrm>
            <a:off x="7836414" y="2224101"/>
            <a:ext cx="128119" cy="116603"/>
          </a:xfrm>
          <a:custGeom>
            <a:avLst/>
            <a:gdLst>
              <a:gd name="T0" fmla="*/ 141287 w 144696"/>
              <a:gd name="T1" fmla="*/ 128587 h 133413"/>
              <a:gd name="T2" fmla="*/ 0 w 144696"/>
              <a:gd name="T3" fmla="*/ 0 h 13341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4696" h="133413">
                <a:moveTo>
                  <a:pt x="144696" y="133413"/>
                </a:moveTo>
                <a:lnTo>
                  <a:pt x="0" y="0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59" name="object 788"/>
          <p:cNvSpPr>
            <a:spLocks/>
          </p:cNvSpPr>
          <p:nvPr/>
        </p:nvSpPr>
        <p:spPr bwMode="auto">
          <a:xfrm>
            <a:off x="7106562" y="2340703"/>
            <a:ext cx="857970" cy="0"/>
          </a:xfrm>
          <a:custGeom>
            <a:avLst/>
            <a:gdLst>
              <a:gd name="T0" fmla="*/ 0 w 973157"/>
              <a:gd name="T1" fmla="*/ 946150 w 973157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73157">
                <a:moveTo>
                  <a:pt x="0" y="0"/>
                </a:moveTo>
                <a:lnTo>
                  <a:pt x="973157" y="0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60" name="object 789"/>
          <p:cNvSpPr>
            <a:spLocks/>
          </p:cNvSpPr>
          <p:nvPr/>
        </p:nvSpPr>
        <p:spPr bwMode="auto">
          <a:xfrm>
            <a:off x="7106562" y="2340704"/>
            <a:ext cx="857970" cy="198657"/>
          </a:xfrm>
          <a:custGeom>
            <a:avLst/>
            <a:gdLst>
              <a:gd name="T0" fmla="*/ 0 w 973155"/>
              <a:gd name="T1" fmla="*/ 0 h 224248"/>
              <a:gd name="T2" fmla="*/ 0 w 973155"/>
              <a:gd name="T3" fmla="*/ 219075 h 224248"/>
              <a:gd name="T4" fmla="*/ 946150 w 973155"/>
              <a:gd name="T5" fmla="*/ 219075 h 224248"/>
              <a:gd name="T6" fmla="*/ 946150 w 973155"/>
              <a:gd name="T7" fmla="*/ 0 h 224248"/>
              <a:gd name="T8" fmla="*/ 0 w 973155"/>
              <a:gd name="T9" fmla="*/ 0 h 224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3155" h="224248">
                <a:moveTo>
                  <a:pt x="0" y="0"/>
                </a:moveTo>
                <a:lnTo>
                  <a:pt x="0" y="224248"/>
                </a:lnTo>
                <a:lnTo>
                  <a:pt x="973155" y="224248"/>
                </a:lnTo>
                <a:lnTo>
                  <a:pt x="973155" y="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61" name="object 790"/>
          <p:cNvSpPr>
            <a:spLocks/>
          </p:cNvSpPr>
          <p:nvPr/>
        </p:nvSpPr>
        <p:spPr bwMode="auto">
          <a:xfrm>
            <a:off x="7108003" y="2342143"/>
            <a:ext cx="855091" cy="195778"/>
          </a:xfrm>
          <a:custGeom>
            <a:avLst/>
            <a:gdLst>
              <a:gd name="T0" fmla="*/ 0 w 970319"/>
              <a:gd name="T1" fmla="*/ 0 h 221409"/>
              <a:gd name="T2" fmla="*/ 942975 w 970319"/>
              <a:gd name="T3" fmla="*/ 0 h 221409"/>
              <a:gd name="T4" fmla="*/ 942975 w 970319"/>
              <a:gd name="T5" fmla="*/ 215900 h 221409"/>
              <a:gd name="T6" fmla="*/ 0 w 970319"/>
              <a:gd name="T7" fmla="*/ 215900 h 221409"/>
              <a:gd name="T8" fmla="*/ 0 w 970319"/>
              <a:gd name="T9" fmla="*/ 0 h 2214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0319" h="221409">
                <a:moveTo>
                  <a:pt x="0" y="0"/>
                </a:moveTo>
                <a:lnTo>
                  <a:pt x="970319" y="0"/>
                </a:lnTo>
                <a:lnTo>
                  <a:pt x="970319" y="221409"/>
                </a:lnTo>
                <a:lnTo>
                  <a:pt x="0" y="221409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62" name="object 791"/>
          <p:cNvSpPr>
            <a:spLocks/>
          </p:cNvSpPr>
          <p:nvPr/>
        </p:nvSpPr>
        <p:spPr bwMode="auto">
          <a:xfrm>
            <a:off x="7118079" y="2353660"/>
            <a:ext cx="833498" cy="175625"/>
          </a:xfrm>
          <a:custGeom>
            <a:avLst/>
            <a:gdLst>
              <a:gd name="T0" fmla="*/ 0 w 944783"/>
              <a:gd name="T1" fmla="*/ 0 h 198701"/>
              <a:gd name="T2" fmla="*/ 0 w 944783"/>
              <a:gd name="T3" fmla="*/ 193675 h 198701"/>
              <a:gd name="T4" fmla="*/ 919163 w 944783"/>
              <a:gd name="T5" fmla="*/ 193675 h 198701"/>
              <a:gd name="T6" fmla="*/ 919163 w 944783"/>
              <a:gd name="T7" fmla="*/ 0 h 198701"/>
              <a:gd name="T8" fmla="*/ 0 w 944783"/>
              <a:gd name="T9" fmla="*/ 0 h 1987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4783" h="198701">
                <a:moveTo>
                  <a:pt x="0" y="0"/>
                </a:moveTo>
                <a:lnTo>
                  <a:pt x="0" y="198701"/>
                </a:lnTo>
                <a:lnTo>
                  <a:pt x="944783" y="198701"/>
                </a:lnTo>
                <a:lnTo>
                  <a:pt x="944783" y="0"/>
                </a:lnTo>
                <a:lnTo>
                  <a:pt x="0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63" name="object 792"/>
          <p:cNvSpPr>
            <a:spLocks/>
          </p:cNvSpPr>
          <p:nvPr/>
        </p:nvSpPr>
        <p:spPr bwMode="auto">
          <a:xfrm>
            <a:off x="7119519" y="2355098"/>
            <a:ext cx="830618" cy="172746"/>
          </a:xfrm>
          <a:custGeom>
            <a:avLst/>
            <a:gdLst>
              <a:gd name="T0" fmla="*/ 0 w 941947"/>
              <a:gd name="T1" fmla="*/ 0 h 195862"/>
              <a:gd name="T2" fmla="*/ 915987 w 941947"/>
              <a:gd name="T3" fmla="*/ 0 h 195862"/>
              <a:gd name="T4" fmla="*/ 915987 w 941947"/>
              <a:gd name="T5" fmla="*/ 190500 h 195862"/>
              <a:gd name="T6" fmla="*/ 0 w 941947"/>
              <a:gd name="T7" fmla="*/ 190500 h 195862"/>
              <a:gd name="T8" fmla="*/ 0 w 941947"/>
              <a:gd name="T9" fmla="*/ 0 h 1958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1947" h="195862">
                <a:moveTo>
                  <a:pt x="0" y="0"/>
                </a:moveTo>
                <a:lnTo>
                  <a:pt x="941947" y="0"/>
                </a:lnTo>
                <a:lnTo>
                  <a:pt x="941947" y="195862"/>
                </a:lnTo>
                <a:lnTo>
                  <a:pt x="0" y="195862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64" name="object 793"/>
          <p:cNvSpPr>
            <a:spLocks/>
          </p:cNvSpPr>
          <p:nvPr/>
        </p:nvSpPr>
        <p:spPr bwMode="auto">
          <a:xfrm>
            <a:off x="7138232" y="2376693"/>
            <a:ext cx="63340" cy="64779"/>
          </a:xfrm>
          <a:custGeom>
            <a:avLst/>
            <a:gdLst>
              <a:gd name="T0" fmla="*/ 0 w 70929"/>
              <a:gd name="T1" fmla="*/ 0 h 73803"/>
              <a:gd name="T2" fmla="*/ 0 w 70929"/>
              <a:gd name="T3" fmla="*/ 71437 h 73803"/>
              <a:gd name="T4" fmla="*/ 69850 w 70929"/>
              <a:gd name="T5" fmla="*/ 71437 h 73803"/>
              <a:gd name="T6" fmla="*/ 69850 w 70929"/>
              <a:gd name="T7" fmla="*/ 0 h 73803"/>
              <a:gd name="T8" fmla="*/ 0 w 70929"/>
              <a:gd name="T9" fmla="*/ 0 h 738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929" h="73803">
                <a:moveTo>
                  <a:pt x="0" y="0"/>
                </a:moveTo>
                <a:lnTo>
                  <a:pt x="0" y="73803"/>
                </a:lnTo>
                <a:lnTo>
                  <a:pt x="70929" y="73803"/>
                </a:lnTo>
                <a:lnTo>
                  <a:pt x="70929" y="0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65" name="object 794"/>
          <p:cNvSpPr>
            <a:spLocks/>
          </p:cNvSpPr>
          <p:nvPr/>
        </p:nvSpPr>
        <p:spPr bwMode="auto">
          <a:xfrm>
            <a:off x="7139673" y="2378132"/>
            <a:ext cx="60461" cy="61901"/>
          </a:xfrm>
          <a:custGeom>
            <a:avLst/>
            <a:gdLst>
              <a:gd name="T0" fmla="*/ 0 w 68092"/>
              <a:gd name="T1" fmla="*/ 0 h 70965"/>
              <a:gd name="T2" fmla="*/ 66675 w 68092"/>
              <a:gd name="T3" fmla="*/ 0 h 70965"/>
              <a:gd name="T4" fmla="*/ 66675 w 68092"/>
              <a:gd name="T5" fmla="*/ 68263 h 70965"/>
              <a:gd name="T6" fmla="*/ 0 w 68092"/>
              <a:gd name="T7" fmla="*/ 68263 h 70965"/>
              <a:gd name="T8" fmla="*/ 0 w 68092"/>
              <a:gd name="T9" fmla="*/ 0 h 709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092" h="70965">
                <a:moveTo>
                  <a:pt x="0" y="0"/>
                </a:moveTo>
                <a:lnTo>
                  <a:pt x="68092" y="0"/>
                </a:lnTo>
                <a:lnTo>
                  <a:pt x="68092" y="70965"/>
                </a:lnTo>
                <a:lnTo>
                  <a:pt x="0" y="70965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66" name="object 795"/>
          <p:cNvSpPr>
            <a:spLocks/>
          </p:cNvSpPr>
          <p:nvPr/>
        </p:nvSpPr>
        <p:spPr bwMode="auto">
          <a:xfrm>
            <a:off x="7138232" y="2491856"/>
            <a:ext cx="37428" cy="0"/>
          </a:xfrm>
          <a:custGeom>
            <a:avLst/>
            <a:gdLst>
              <a:gd name="T0" fmla="*/ 0 w 42557"/>
              <a:gd name="T1" fmla="*/ 41275 w 42557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42557">
                <a:moveTo>
                  <a:pt x="0" y="0"/>
                </a:moveTo>
                <a:lnTo>
                  <a:pt x="42557" y="0"/>
                </a:lnTo>
              </a:path>
            </a:pathLst>
          </a:custGeom>
          <a:noFill/>
          <a:ln w="23979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67" name="object 796"/>
          <p:cNvSpPr>
            <a:spLocks/>
          </p:cNvSpPr>
          <p:nvPr/>
        </p:nvSpPr>
        <p:spPr bwMode="auto">
          <a:xfrm>
            <a:off x="7139672" y="2483219"/>
            <a:ext cx="35988" cy="17275"/>
          </a:xfrm>
          <a:custGeom>
            <a:avLst/>
            <a:gdLst>
              <a:gd name="T0" fmla="*/ 0 w 39720"/>
              <a:gd name="T1" fmla="*/ 0 h 19870"/>
              <a:gd name="T2" fmla="*/ 39687 w 39720"/>
              <a:gd name="T3" fmla="*/ 0 h 19870"/>
              <a:gd name="T4" fmla="*/ 39687 w 39720"/>
              <a:gd name="T5" fmla="*/ 19050 h 19870"/>
              <a:gd name="T6" fmla="*/ 0 w 39720"/>
              <a:gd name="T7" fmla="*/ 19050 h 19870"/>
              <a:gd name="T8" fmla="*/ 0 w 39720"/>
              <a:gd name="T9" fmla="*/ 0 h 198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720" h="19870">
                <a:moveTo>
                  <a:pt x="0" y="0"/>
                </a:moveTo>
                <a:lnTo>
                  <a:pt x="39720" y="0"/>
                </a:lnTo>
                <a:lnTo>
                  <a:pt x="39720" y="19870"/>
                </a:lnTo>
                <a:lnTo>
                  <a:pt x="0" y="19870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68" name="object 797"/>
          <p:cNvSpPr>
            <a:spLocks/>
          </p:cNvSpPr>
          <p:nvPr/>
        </p:nvSpPr>
        <p:spPr bwMode="auto">
          <a:xfrm>
            <a:off x="7405988" y="2368055"/>
            <a:ext cx="515358" cy="143955"/>
          </a:xfrm>
          <a:custGeom>
            <a:avLst/>
            <a:gdLst>
              <a:gd name="T0" fmla="*/ 0 w 584460"/>
              <a:gd name="T1" fmla="*/ 0 h 161800"/>
              <a:gd name="T2" fmla="*/ 0 w 584460"/>
              <a:gd name="T3" fmla="*/ 158750 h 161800"/>
              <a:gd name="T4" fmla="*/ 568325 w 584460"/>
              <a:gd name="T5" fmla="*/ 158750 h 161800"/>
              <a:gd name="T6" fmla="*/ 568325 w 584460"/>
              <a:gd name="T7" fmla="*/ 0 h 161800"/>
              <a:gd name="T8" fmla="*/ 0 w 584460"/>
              <a:gd name="T9" fmla="*/ 0 h 16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4460" h="161800">
                <a:moveTo>
                  <a:pt x="0" y="0"/>
                </a:moveTo>
                <a:lnTo>
                  <a:pt x="0" y="161800"/>
                </a:lnTo>
                <a:lnTo>
                  <a:pt x="584460" y="161800"/>
                </a:lnTo>
                <a:lnTo>
                  <a:pt x="584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69" name="object 798"/>
          <p:cNvSpPr>
            <a:spLocks/>
          </p:cNvSpPr>
          <p:nvPr/>
        </p:nvSpPr>
        <p:spPr bwMode="auto">
          <a:xfrm>
            <a:off x="7407428" y="2369494"/>
            <a:ext cx="512479" cy="141076"/>
          </a:xfrm>
          <a:custGeom>
            <a:avLst/>
            <a:gdLst>
              <a:gd name="T0" fmla="*/ 0 w 581624"/>
              <a:gd name="T1" fmla="*/ 0 h 158961"/>
              <a:gd name="T2" fmla="*/ 565150 w 581624"/>
              <a:gd name="T3" fmla="*/ 0 h 158961"/>
              <a:gd name="T4" fmla="*/ 565150 w 581624"/>
              <a:gd name="T5" fmla="*/ 155575 h 158961"/>
              <a:gd name="T6" fmla="*/ 0 w 581624"/>
              <a:gd name="T7" fmla="*/ 155575 h 158961"/>
              <a:gd name="T8" fmla="*/ 0 w 581624"/>
              <a:gd name="T9" fmla="*/ 0 h 1589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1624" h="158961">
                <a:moveTo>
                  <a:pt x="0" y="0"/>
                </a:moveTo>
                <a:lnTo>
                  <a:pt x="581624" y="0"/>
                </a:lnTo>
                <a:lnTo>
                  <a:pt x="581624" y="158961"/>
                </a:lnTo>
                <a:lnTo>
                  <a:pt x="0" y="158961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70" name="object 799"/>
          <p:cNvSpPr>
            <a:spLocks/>
          </p:cNvSpPr>
          <p:nvPr/>
        </p:nvSpPr>
        <p:spPr bwMode="auto">
          <a:xfrm>
            <a:off x="7727008" y="2474581"/>
            <a:ext cx="181383" cy="0"/>
          </a:xfrm>
          <a:custGeom>
            <a:avLst/>
            <a:gdLst>
              <a:gd name="T0" fmla="*/ 0 w 207114"/>
              <a:gd name="T1" fmla="*/ 200025 w 20711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07114">
                <a:moveTo>
                  <a:pt x="0" y="0"/>
                </a:moveTo>
                <a:lnTo>
                  <a:pt x="207114" y="0"/>
                </a:lnTo>
              </a:path>
            </a:pathLst>
          </a:custGeom>
          <a:noFill/>
          <a:ln w="211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71" name="object 800"/>
          <p:cNvSpPr>
            <a:spLocks/>
          </p:cNvSpPr>
          <p:nvPr/>
        </p:nvSpPr>
        <p:spPr bwMode="auto">
          <a:xfrm>
            <a:off x="7798985" y="2465945"/>
            <a:ext cx="84933" cy="17275"/>
          </a:xfrm>
          <a:custGeom>
            <a:avLst/>
            <a:gdLst>
              <a:gd name="T0" fmla="*/ 0 w 96469"/>
              <a:gd name="T1" fmla="*/ 0 h 19875"/>
              <a:gd name="T2" fmla="*/ 93662 w 96469"/>
              <a:gd name="T3" fmla="*/ 19050 h 19875"/>
              <a:gd name="T4" fmla="*/ 93662 w 96469"/>
              <a:gd name="T5" fmla="*/ 0 h 19875"/>
              <a:gd name="T6" fmla="*/ 0 w 96469"/>
              <a:gd name="T7" fmla="*/ 0 h 1987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469" h="19875">
                <a:moveTo>
                  <a:pt x="0" y="0"/>
                </a:moveTo>
                <a:lnTo>
                  <a:pt x="96469" y="19875"/>
                </a:lnTo>
                <a:lnTo>
                  <a:pt x="96469" y="0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72" name="object 801"/>
          <p:cNvSpPr>
            <a:spLocks/>
          </p:cNvSpPr>
          <p:nvPr/>
        </p:nvSpPr>
        <p:spPr bwMode="auto">
          <a:xfrm>
            <a:off x="7886796" y="2474581"/>
            <a:ext cx="21594" cy="0"/>
          </a:xfrm>
          <a:custGeom>
            <a:avLst/>
            <a:gdLst>
              <a:gd name="T0" fmla="*/ 0 w 25534"/>
              <a:gd name="T1" fmla="*/ 23813 w 2553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5534">
                <a:moveTo>
                  <a:pt x="0" y="0"/>
                </a:moveTo>
                <a:lnTo>
                  <a:pt x="25534" y="0"/>
                </a:lnTo>
              </a:path>
            </a:pathLst>
          </a:custGeom>
          <a:noFill/>
          <a:ln w="21140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73" name="object 802"/>
          <p:cNvSpPr>
            <a:spLocks/>
          </p:cNvSpPr>
          <p:nvPr/>
        </p:nvSpPr>
        <p:spPr bwMode="auto">
          <a:xfrm>
            <a:off x="7896873" y="2381010"/>
            <a:ext cx="11516" cy="77736"/>
          </a:xfrm>
          <a:custGeom>
            <a:avLst/>
            <a:gdLst>
              <a:gd name="T0" fmla="*/ 12700 w 14185"/>
              <a:gd name="T1" fmla="*/ 0 h 87998"/>
              <a:gd name="T2" fmla="*/ 0 w 14185"/>
              <a:gd name="T3" fmla="*/ 8289 h 87998"/>
              <a:gd name="T4" fmla="*/ 0 w 14185"/>
              <a:gd name="T5" fmla="*/ 74652 h 87998"/>
              <a:gd name="T6" fmla="*/ 12700 w 14185"/>
              <a:gd name="T7" fmla="*/ 85725 h 87998"/>
              <a:gd name="T8" fmla="*/ 12700 w 14185"/>
              <a:gd name="T9" fmla="*/ 0 h 879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185" h="87998">
                <a:moveTo>
                  <a:pt x="14185" y="0"/>
                </a:moveTo>
                <a:lnTo>
                  <a:pt x="0" y="8509"/>
                </a:lnTo>
                <a:lnTo>
                  <a:pt x="0" y="76631"/>
                </a:lnTo>
                <a:lnTo>
                  <a:pt x="14185" y="87998"/>
                </a:lnTo>
                <a:lnTo>
                  <a:pt x="14185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74" name="object 803"/>
          <p:cNvSpPr>
            <a:spLocks/>
          </p:cNvSpPr>
          <p:nvPr/>
        </p:nvSpPr>
        <p:spPr bwMode="auto">
          <a:xfrm>
            <a:off x="7421823" y="2381010"/>
            <a:ext cx="10076" cy="77736"/>
          </a:xfrm>
          <a:custGeom>
            <a:avLst/>
            <a:gdLst>
              <a:gd name="T0" fmla="*/ 0 w 11353"/>
              <a:gd name="T1" fmla="*/ 0 h 87998"/>
              <a:gd name="T2" fmla="*/ 0 w 11353"/>
              <a:gd name="T3" fmla="*/ 85725 h 87998"/>
              <a:gd name="T4" fmla="*/ 11112 w 11353"/>
              <a:gd name="T5" fmla="*/ 74652 h 87998"/>
              <a:gd name="T6" fmla="*/ 11112 w 11353"/>
              <a:gd name="T7" fmla="*/ 8289 h 87998"/>
              <a:gd name="T8" fmla="*/ 0 w 11353"/>
              <a:gd name="T9" fmla="*/ 0 h 879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353" h="87998">
                <a:moveTo>
                  <a:pt x="0" y="0"/>
                </a:moveTo>
                <a:lnTo>
                  <a:pt x="0" y="87998"/>
                </a:lnTo>
                <a:lnTo>
                  <a:pt x="11353" y="76631"/>
                </a:lnTo>
                <a:lnTo>
                  <a:pt x="11353" y="8509"/>
                </a:lnTo>
                <a:lnTo>
                  <a:pt x="0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75" name="object 804"/>
          <p:cNvSpPr>
            <a:spLocks/>
          </p:cNvSpPr>
          <p:nvPr/>
        </p:nvSpPr>
        <p:spPr bwMode="auto">
          <a:xfrm>
            <a:off x="7429021" y="2388210"/>
            <a:ext cx="467853" cy="60461"/>
          </a:xfrm>
          <a:custGeom>
            <a:avLst/>
            <a:gdLst>
              <a:gd name="T0" fmla="*/ 0 w 530555"/>
              <a:gd name="T1" fmla="*/ 0 h 68122"/>
              <a:gd name="T2" fmla="*/ 0 w 530555"/>
              <a:gd name="T3" fmla="*/ 66675 h 68122"/>
              <a:gd name="T4" fmla="*/ 515938 w 530555"/>
              <a:gd name="T5" fmla="*/ 66675 h 68122"/>
              <a:gd name="T6" fmla="*/ 515938 w 530555"/>
              <a:gd name="T7" fmla="*/ 0 h 68122"/>
              <a:gd name="T8" fmla="*/ 0 w 530555"/>
              <a:gd name="T9" fmla="*/ 0 h 68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30555" h="68122">
                <a:moveTo>
                  <a:pt x="0" y="0"/>
                </a:moveTo>
                <a:lnTo>
                  <a:pt x="0" y="68122"/>
                </a:lnTo>
                <a:lnTo>
                  <a:pt x="530555" y="68122"/>
                </a:lnTo>
                <a:lnTo>
                  <a:pt x="530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76" name="object 805"/>
          <p:cNvSpPr>
            <a:spLocks/>
          </p:cNvSpPr>
          <p:nvPr/>
        </p:nvSpPr>
        <p:spPr bwMode="auto">
          <a:xfrm>
            <a:off x="7631998" y="2484657"/>
            <a:ext cx="47505" cy="0"/>
          </a:xfrm>
          <a:custGeom>
            <a:avLst/>
            <a:gdLst>
              <a:gd name="T0" fmla="*/ 0 w 53906"/>
              <a:gd name="T1" fmla="*/ 52387 w 53906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3906">
                <a:moveTo>
                  <a:pt x="0" y="0"/>
                </a:moveTo>
                <a:lnTo>
                  <a:pt x="53906" y="0"/>
                </a:lnTo>
              </a:path>
            </a:pathLst>
          </a:custGeom>
          <a:noFill/>
          <a:ln w="49526">
            <a:solidFill>
              <a:srgbClr val="5E5E5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77" name="object 806"/>
          <p:cNvSpPr>
            <a:spLocks/>
          </p:cNvSpPr>
          <p:nvPr/>
        </p:nvSpPr>
        <p:spPr bwMode="auto">
          <a:xfrm>
            <a:off x="7631998" y="2464505"/>
            <a:ext cx="46065" cy="40307"/>
          </a:xfrm>
          <a:custGeom>
            <a:avLst/>
            <a:gdLst>
              <a:gd name="T0" fmla="*/ 0 w 51069"/>
              <a:gd name="T1" fmla="*/ 0 h 45417"/>
              <a:gd name="T2" fmla="*/ 50800 w 51069"/>
              <a:gd name="T3" fmla="*/ 0 h 45417"/>
              <a:gd name="T4" fmla="*/ 50800 w 51069"/>
              <a:gd name="T5" fmla="*/ 44450 h 45417"/>
              <a:gd name="T6" fmla="*/ 0 w 51069"/>
              <a:gd name="T7" fmla="*/ 44450 h 45417"/>
              <a:gd name="T8" fmla="*/ 0 w 51069"/>
              <a:gd name="T9" fmla="*/ 0 h 454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069" h="45417">
                <a:moveTo>
                  <a:pt x="0" y="0"/>
                </a:moveTo>
                <a:lnTo>
                  <a:pt x="51069" y="0"/>
                </a:lnTo>
                <a:lnTo>
                  <a:pt x="51069" y="45417"/>
                </a:lnTo>
                <a:lnTo>
                  <a:pt x="0" y="45417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78" name="object 807"/>
          <p:cNvSpPr>
            <a:spLocks/>
          </p:cNvSpPr>
          <p:nvPr/>
        </p:nvSpPr>
        <p:spPr bwMode="auto">
          <a:xfrm>
            <a:off x="7486604" y="2499053"/>
            <a:ext cx="14395" cy="0"/>
          </a:xfrm>
          <a:custGeom>
            <a:avLst/>
            <a:gdLst>
              <a:gd name="T0" fmla="*/ 0 w 17022"/>
              <a:gd name="T1" fmla="*/ 15875 w 17022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7022">
                <a:moveTo>
                  <a:pt x="0" y="0"/>
                </a:moveTo>
                <a:lnTo>
                  <a:pt x="17022" y="0"/>
                </a:lnTo>
              </a:path>
            </a:pathLst>
          </a:custGeom>
          <a:noFill/>
          <a:ln w="18301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79" name="object 808"/>
          <p:cNvSpPr>
            <a:spLocks/>
          </p:cNvSpPr>
          <p:nvPr/>
        </p:nvSpPr>
        <p:spPr bwMode="auto">
          <a:xfrm>
            <a:off x="7521151" y="2499053"/>
            <a:ext cx="12956" cy="0"/>
          </a:xfrm>
          <a:custGeom>
            <a:avLst/>
            <a:gdLst>
              <a:gd name="T0" fmla="*/ 0 w 14185"/>
              <a:gd name="T1" fmla="*/ 14288 w 1418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185">
                <a:moveTo>
                  <a:pt x="0" y="0"/>
                </a:moveTo>
                <a:lnTo>
                  <a:pt x="14185" y="0"/>
                </a:lnTo>
              </a:path>
            </a:pathLst>
          </a:custGeom>
          <a:noFill/>
          <a:ln w="18301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80" name="object 809"/>
          <p:cNvSpPr>
            <a:spLocks/>
          </p:cNvSpPr>
          <p:nvPr/>
        </p:nvSpPr>
        <p:spPr bwMode="auto">
          <a:xfrm>
            <a:off x="7418945" y="2499053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81" name="object 810"/>
          <p:cNvSpPr>
            <a:spLocks/>
          </p:cNvSpPr>
          <p:nvPr/>
        </p:nvSpPr>
        <p:spPr bwMode="auto">
          <a:xfrm>
            <a:off x="7429022" y="2499053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82" name="object 811"/>
          <p:cNvSpPr>
            <a:spLocks/>
          </p:cNvSpPr>
          <p:nvPr/>
        </p:nvSpPr>
        <p:spPr bwMode="auto">
          <a:xfrm>
            <a:off x="7436218" y="2499053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83" name="object 812"/>
          <p:cNvSpPr>
            <a:spLocks/>
          </p:cNvSpPr>
          <p:nvPr/>
        </p:nvSpPr>
        <p:spPr bwMode="auto">
          <a:xfrm>
            <a:off x="7446295" y="2499053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84" name="object 813"/>
          <p:cNvSpPr>
            <a:spLocks/>
          </p:cNvSpPr>
          <p:nvPr/>
        </p:nvSpPr>
        <p:spPr bwMode="auto">
          <a:xfrm>
            <a:off x="7453493" y="2499053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85" name="object 814"/>
          <p:cNvSpPr>
            <a:spLocks/>
          </p:cNvSpPr>
          <p:nvPr/>
        </p:nvSpPr>
        <p:spPr bwMode="auto">
          <a:xfrm>
            <a:off x="7460692" y="2499053"/>
            <a:ext cx="8637" cy="0"/>
          </a:xfrm>
          <a:custGeom>
            <a:avLst/>
            <a:gdLst>
              <a:gd name="T0" fmla="*/ 0 w 8511"/>
              <a:gd name="T1" fmla="*/ 9525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86" name="object 815"/>
          <p:cNvSpPr>
            <a:spLocks/>
          </p:cNvSpPr>
          <p:nvPr/>
        </p:nvSpPr>
        <p:spPr bwMode="auto">
          <a:xfrm>
            <a:off x="7571536" y="2499053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87" name="object 816"/>
          <p:cNvSpPr>
            <a:spLocks/>
          </p:cNvSpPr>
          <p:nvPr/>
        </p:nvSpPr>
        <p:spPr bwMode="auto">
          <a:xfrm>
            <a:off x="7581614" y="2499053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88" name="object 817"/>
          <p:cNvSpPr>
            <a:spLocks/>
          </p:cNvSpPr>
          <p:nvPr/>
        </p:nvSpPr>
        <p:spPr bwMode="auto">
          <a:xfrm>
            <a:off x="7588810" y="2499053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89" name="object 818"/>
          <p:cNvSpPr>
            <a:spLocks/>
          </p:cNvSpPr>
          <p:nvPr/>
        </p:nvSpPr>
        <p:spPr bwMode="auto">
          <a:xfrm>
            <a:off x="7596009" y="2499053"/>
            <a:ext cx="8637" cy="0"/>
          </a:xfrm>
          <a:custGeom>
            <a:avLst/>
            <a:gdLst>
              <a:gd name="T0" fmla="*/ 0 w 8511"/>
              <a:gd name="T1" fmla="*/ 9525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90" name="object 819"/>
          <p:cNvSpPr>
            <a:spLocks/>
          </p:cNvSpPr>
          <p:nvPr/>
        </p:nvSpPr>
        <p:spPr bwMode="auto">
          <a:xfrm>
            <a:off x="7606085" y="2499053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91" name="object 820"/>
          <p:cNvSpPr>
            <a:spLocks/>
          </p:cNvSpPr>
          <p:nvPr/>
        </p:nvSpPr>
        <p:spPr bwMode="auto">
          <a:xfrm>
            <a:off x="7613282" y="2499053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92" name="object 821"/>
          <p:cNvSpPr>
            <a:spLocks/>
          </p:cNvSpPr>
          <p:nvPr/>
        </p:nvSpPr>
        <p:spPr bwMode="auto">
          <a:xfrm>
            <a:off x="7621919" y="2499053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93" name="object 822"/>
          <p:cNvSpPr>
            <a:spLocks/>
          </p:cNvSpPr>
          <p:nvPr/>
        </p:nvSpPr>
        <p:spPr bwMode="auto">
          <a:xfrm>
            <a:off x="7680941" y="2499053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94" name="object 823"/>
          <p:cNvSpPr>
            <a:spLocks/>
          </p:cNvSpPr>
          <p:nvPr/>
        </p:nvSpPr>
        <p:spPr bwMode="auto">
          <a:xfrm>
            <a:off x="7689580" y="2499053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95" name="object 824"/>
          <p:cNvSpPr>
            <a:spLocks/>
          </p:cNvSpPr>
          <p:nvPr/>
        </p:nvSpPr>
        <p:spPr bwMode="auto">
          <a:xfrm>
            <a:off x="7699656" y="2499053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96" name="object 825"/>
          <p:cNvSpPr>
            <a:spLocks/>
          </p:cNvSpPr>
          <p:nvPr/>
        </p:nvSpPr>
        <p:spPr bwMode="auto">
          <a:xfrm>
            <a:off x="7706853" y="2499053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97" name="object 826"/>
          <p:cNvSpPr>
            <a:spLocks/>
          </p:cNvSpPr>
          <p:nvPr/>
        </p:nvSpPr>
        <p:spPr bwMode="auto">
          <a:xfrm>
            <a:off x="7716931" y="2499053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98" name="object 827"/>
          <p:cNvSpPr>
            <a:spLocks/>
          </p:cNvSpPr>
          <p:nvPr/>
        </p:nvSpPr>
        <p:spPr bwMode="auto">
          <a:xfrm>
            <a:off x="7724128" y="2499053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299" name="object 828"/>
          <p:cNvSpPr>
            <a:spLocks/>
          </p:cNvSpPr>
          <p:nvPr/>
        </p:nvSpPr>
        <p:spPr bwMode="auto">
          <a:xfrm>
            <a:off x="7731325" y="2499053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00" name="object 829"/>
          <p:cNvSpPr>
            <a:spLocks/>
          </p:cNvSpPr>
          <p:nvPr/>
        </p:nvSpPr>
        <p:spPr bwMode="auto">
          <a:xfrm>
            <a:off x="7741402" y="2499053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01" name="object 830"/>
          <p:cNvSpPr>
            <a:spLocks/>
          </p:cNvSpPr>
          <p:nvPr/>
        </p:nvSpPr>
        <p:spPr bwMode="auto">
          <a:xfrm>
            <a:off x="7748600" y="2499053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02" name="object 831"/>
          <p:cNvSpPr>
            <a:spLocks/>
          </p:cNvSpPr>
          <p:nvPr/>
        </p:nvSpPr>
        <p:spPr bwMode="auto">
          <a:xfrm>
            <a:off x="7758677" y="2499053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03" name="object 832"/>
          <p:cNvSpPr>
            <a:spLocks/>
          </p:cNvSpPr>
          <p:nvPr/>
        </p:nvSpPr>
        <p:spPr bwMode="auto">
          <a:xfrm>
            <a:off x="7765874" y="2499053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04" name="object 833"/>
          <p:cNvSpPr>
            <a:spLocks/>
          </p:cNvSpPr>
          <p:nvPr/>
        </p:nvSpPr>
        <p:spPr bwMode="auto">
          <a:xfrm>
            <a:off x="7774511" y="2499053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05" name="object 834"/>
          <p:cNvSpPr>
            <a:spLocks/>
          </p:cNvSpPr>
          <p:nvPr/>
        </p:nvSpPr>
        <p:spPr bwMode="auto">
          <a:xfrm>
            <a:off x="7784589" y="2499053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06" name="object 835"/>
          <p:cNvSpPr>
            <a:spLocks/>
          </p:cNvSpPr>
          <p:nvPr/>
        </p:nvSpPr>
        <p:spPr bwMode="auto">
          <a:xfrm>
            <a:off x="7791787" y="2499053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07" name="object 836"/>
          <p:cNvSpPr>
            <a:spLocks/>
          </p:cNvSpPr>
          <p:nvPr/>
        </p:nvSpPr>
        <p:spPr bwMode="auto">
          <a:xfrm>
            <a:off x="7798986" y="2499053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08" name="object 837"/>
          <p:cNvSpPr>
            <a:spLocks/>
          </p:cNvSpPr>
          <p:nvPr/>
        </p:nvSpPr>
        <p:spPr bwMode="auto">
          <a:xfrm>
            <a:off x="7809062" y="2499053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09" name="object 838"/>
          <p:cNvSpPr>
            <a:spLocks/>
          </p:cNvSpPr>
          <p:nvPr/>
        </p:nvSpPr>
        <p:spPr bwMode="auto">
          <a:xfrm>
            <a:off x="7816259" y="2499053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10" name="object 839"/>
          <p:cNvSpPr>
            <a:spLocks/>
          </p:cNvSpPr>
          <p:nvPr/>
        </p:nvSpPr>
        <p:spPr bwMode="auto">
          <a:xfrm>
            <a:off x="7826335" y="2499053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11" name="object 840"/>
          <p:cNvSpPr>
            <a:spLocks/>
          </p:cNvSpPr>
          <p:nvPr/>
        </p:nvSpPr>
        <p:spPr bwMode="auto">
          <a:xfrm>
            <a:off x="7833533" y="2499053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12" name="object 841"/>
          <p:cNvSpPr>
            <a:spLocks/>
          </p:cNvSpPr>
          <p:nvPr/>
        </p:nvSpPr>
        <p:spPr bwMode="auto">
          <a:xfrm>
            <a:off x="7842172" y="2499053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13" name="object 842"/>
          <p:cNvSpPr>
            <a:spLocks/>
          </p:cNvSpPr>
          <p:nvPr/>
        </p:nvSpPr>
        <p:spPr bwMode="auto">
          <a:xfrm>
            <a:off x="7852248" y="2499053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14" name="object 843"/>
          <p:cNvSpPr>
            <a:spLocks/>
          </p:cNvSpPr>
          <p:nvPr/>
        </p:nvSpPr>
        <p:spPr bwMode="auto">
          <a:xfrm>
            <a:off x="7859445" y="2499053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15" name="object 844"/>
          <p:cNvSpPr>
            <a:spLocks/>
          </p:cNvSpPr>
          <p:nvPr/>
        </p:nvSpPr>
        <p:spPr bwMode="auto">
          <a:xfrm>
            <a:off x="7866642" y="2499053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16" name="object 845"/>
          <p:cNvSpPr>
            <a:spLocks/>
          </p:cNvSpPr>
          <p:nvPr/>
        </p:nvSpPr>
        <p:spPr bwMode="auto">
          <a:xfrm>
            <a:off x="7876720" y="2499053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17" name="object 846"/>
          <p:cNvSpPr>
            <a:spLocks/>
          </p:cNvSpPr>
          <p:nvPr/>
        </p:nvSpPr>
        <p:spPr bwMode="auto">
          <a:xfrm>
            <a:off x="7886797" y="2499053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18" name="object 847"/>
          <p:cNvSpPr>
            <a:spLocks/>
          </p:cNvSpPr>
          <p:nvPr/>
        </p:nvSpPr>
        <p:spPr bwMode="auto">
          <a:xfrm>
            <a:off x="7893994" y="2499053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19" name="object 848"/>
          <p:cNvSpPr>
            <a:spLocks/>
          </p:cNvSpPr>
          <p:nvPr/>
        </p:nvSpPr>
        <p:spPr bwMode="auto">
          <a:xfrm>
            <a:off x="7901192" y="2499053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20" name="object 849"/>
          <p:cNvSpPr>
            <a:spLocks/>
          </p:cNvSpPr>
          <p:nvPr/>
        </p:nvSpPr>
        <p:spPr bwMode="auto">
          <a:xfrm>
            <a:off x="7470768" y="2499053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21" name="object 850"/>
          <p:cNvSpPr>
            <a:spLocks/>
          </p:cNvSpPr>
          <p:nvPr/>
        </p:nvSpPr>
        <p:spPr bwMode="auto">
          <a:xfrm>
            <a:off x="7479405" y="2499053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22" name="object 851"/>
          <p:cNvSpPr>
            <a:spLocks/>
          </p:cNvSpPr>
          <p:nvPr/>
        </p:nvSpPr>
        <p:spPr bwMode="auto">
          <a:xfrm>
            <a:off x="7503878" y="2499053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23" name="object 852"/>
          <p:cNvSpPr>
            <a:spLocks/>
          </p:cNvSpPr>
          <p:nvPr/>
        </p:nvSpPr>
        <p:spPr bwMode="auto">
          <a:xfrm>
            <a:off x="7513954" y="2499053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24" name="object 853"/>
          <p:cNvSpPr>
            <a:spLocks/>
          </p:cNvSpPr>
          <p:nvPr/>
        </p:nvSpPr>
        <p:spPr bwMode="auto">
          <a:xfrm>
            <a:off x="7538426" y="2499053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25" name="object 854"/>
          <p:cNvSpPr>
            <a:spLocks/>
          </p:cNvSpPr>
          <p:nvPr/>
        </p:nvSpPr>
        <p:spPr bwMode="auto">
          <a:xfrm>
            <a:off x="7547064" y="2499053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26" name="object 855"/>
          <p:cNvSpPr>
            <a:spLocks/>
          </p:cNvSpPr>
          <p:nvPr/>
        </p:nvSpPr>
        <p:spPr bwMode="auto">
          <a:xfrm>
            <a:off x="7554263" y="2499053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27" name="object 856"/>
          <p:cNvSpPr>
            <a:spLocks/>
          </p:cNvSpPr>
          <p:nvPr/>
        </p:nvSpPr>
        <p:spPr bwMode="auto">
          <a:xfrm>
            <a:off x="7564339" y="2499053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28" name="object 857"/>
          <p:cNvSpPr>
            <a:spLocks/>
          </p:cNvSpPr>
          <p:nvPr/>
        </p:nvSpPr>
        <p:spPr bwMode="auto">
          <a:xfrm>
            <a:off x="7120957" y="2936675"/>
            <a:ext cx="53264" cy="12956"/>
          </a:xfrm>
          <a:custGeom>
            <a:avLst/>
            <a:gdLst>
              <a:gd name="T0" fmla="*/ 58738 w 59575"/>
              <a:gd name="T1" fmla="*/ 2557 h 14185"/>
              <a:gd name="T2" fmla="*/ 54982 w 59575"/>
              <a:gd name="T3" fmla="*/ 0 h 14185"/>
              <a:gd name="T4" fmla="*/ 3755 w 59575"/>
              <a:gd name="T5" fmla="*/ 0 h 14185"/>
              <a:gd name="T6" fmla="*/ 0 w 59575"/>
              <a:gd name="T7" fmla="*/ 2557 h 14185"/>
              <a:gd name="T8" fmla="*/ 0 w 59575"/>
              <a:gd name="T9" fmla="*/ 11435 h 14185"/>
              <a:gd name="T10" fmla="*/ 58738 w 59575"/>
              <a:gd name="T11" fmla="*/ 11435 h 14185"/>
              <a:gd name="T12" fmla="*/ 58738 w 59575"/>
              <a:gd name="T13" fmla="*/ 2557 h 141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9575" h="14185">
                <a:moveTo>
                  <a:pt x="59575" y="2539"/>
                </a:moveTo>
                <a:lnTo>
                  <a:pt x="55765" y="0"/>
                </a:lnTo>
                <a:lnTo>
                  <a:pt x="3809" y="0"/>
                </a:lnTo>
                <a:lnTo>
                  <a:pt x="0" y="2539"/>
                </a:lnTo>
                <a:lnTo>
                  <a:pt x="0" y="11353"/>
                </a:lnTo>
                <a:lnTo>
                  <a:pt x="59575" y="11353"/>
                </a:lnTo>
                <a:lnTo>
                  <a:pt x="59575" y="2539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29" name="object 858"/>
          <p:cNvSpPr>
            <a:spLocks/>
          </p:cNvSpPr>
          <p:nvPr/>
        </p:nvSpPr>
        <p:spPr bwMode="auto">
          <a:xfrm>
            <a:off x="7896873" y="2936675"/>
            <a:ext cx="51824" cy="12956"/>
          </a:xfrm>
          <a:custGeom>
            <a:avLst/>
            <a:gdLst>
              <a:gd name="T0" fmla="*/ 57150 w 59575"/>
              <a:gd name="T1" fmla="*/ 11090 h 14185"/>
              <a:gd name="T2" fmla="*/ 57150 w 59575"/>
              <a:gd name="T3" fmla="*/ 3198 h 14185"/>
              <a:gd name="T4" fmla="*/ 53495 w 59575"/>
              <a:gd name="T5" fmla="*/ 0 h 14185"/>
              <a:gd name="T6" fmla="*/ 3655 w 59575"/>
              <a:gd name="T7" fmla="*/ 0 h 14185"/>
              <a:gd name="T8" fmla="*/ 0 w 59575"/>
              <a:gd name="T9" fmla="*/ 3198 h 14185"/>
              <a:gd name="T10" fmla="*/ 0 w 59575"/>
              <a:gd name="T11" fmla="*/ 11090 h 14185"/>
              <a:gd name="T12" fmla="*/ 394 w 59575"/>
              <a:gd name="T13" fmla="*/ 11435 h 14185"/>
              <a:gd name="T14" fmla="*/ 56756 w 59575"/>
              <a:gd name="T15" fmla="*/ 11435 h 14185"/>
              <a:gd name="T16" fmla="*/ 57150 w 59575"/>
              <a:gd name="T17" fmla="*/ 11090 h 141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9575" h="14185">
                <a:moveTo>
                  <a:pt x="59575" y="11010"/>
                </a:moveTo>
                <a:lnTo>
                  <a:pt x="59575" y="3175"/>
                </a:lnTo>
                <a:lnTo>
                  <a:pt x="55765" y="0"/>
                </a:lnTo>
                <a:lnTo>
                  <a:pt x="3810" y="0"/>
                </a:lnTo>
                <a:lnTo>
                  <a:pt x="0" y="3175"/>
                </a:lnTo>
                <a:lnTo>
                  <a:pt x="0" y="11010"/>
                </a:lnTo>
                <a:lnTo>
                  <a:pt x="411" y="11353"/>
                </a:lnTo>
                <a:lnTo>
                  <a:pt x="59164" y="11353"/>
                </a:lnTo>
                <a:lnTo>
                  <a:pt x="59575" y="1101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30" name="object 859"/>
          <p:cNvSpPr>
            <a:spLocks/>
          </p:cNvSpPr>
          <p:nvPr/>
        </p:nvSpPr>
        <p:spPr bwMode="auto">
          <a:xfrm>
            <a:off x="7106562" y="2627174"/>
            <a:ext cx="857970" cy="116603"/>
          </a:xfrm>
          <a:custGeom>
            <a:avLst/>
            <a:gdLst>
              <a:gd name="T0" fmla="*/ 0 w 973162"/>
              <a:gd name="T1" fmla="*/ 128587 h 133413"/>
              <a:gd name="T2" fmla="*/ 946150 w 973162"/>
              <a:gd name="T3" fmla="*/ 128587 h 133413"/>
              <a:gd name="T4" fmla="*/ 805464 w 973162"/>
              <a:gd name="T5" fmla="*/ 0 h 133413"/>
              <a:gd name="T6" fmla="*/ 137920 w 973162"/>
              <a:gd name="T7" fmla="*/ 0 h 133413"/>
              <a:gd name="T8" fmla="*/ 0 w 973162"/>
              <a:gd name="T9" fmla="*/ 128587 h 1334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3162" h="133413">
                <a:moveTo>
                  <a:pt x="0" y="133413"/>
                </a:moveTo>
                <a:lnTo>
                  <a:pt x="973162" y="133413"/>
                </a:lnTo>
                <a:lnTo>
                  <a:pt x="828459" y="0"/>
                </a:lnTo>
                <a:lnTo>
                  <a:pt x="141858" y="0"/>
                </a:lnTo>
                <a:lnTo>
                  <a:pt x="0" y="133413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31" name="object 860"/>
          <p:cNvSpPr>
            <a:spLocks/>
          </p:cNvSpPr>
          <p:nvPr/>
        </p:nvSpPr>
        <p:spPr bwMode="auto">
          <a:xfrm>
            <a:off x="7106563" y="2627174"/>
            <a:ext cx="125241" cy="116603"/>
          </a:xfrm>
          <a:custGeom>
            <a:avLst/>
            <a:gdLst>
              <a:gd name="T0" fmla="*/ 138113 w 141859"/>
              <a:gd name="T1" fmla="*/ 0 h 133413"/>
              <a:gd name="T2" fmla="*/ 0 w 141859"/>
              <a:gd name="T3" fmla="*/ 128587 h 13341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1859" h="133413">
                <a:moveTo>
                  <a:pt x="141859" y="0"/>
                </a:moveTo>
                <a:lnTo>
                  <a:pt x="0" y="133413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32" name="object 861"/>
          <p:cNvSpPr>
            <a:spLocks/>
          </p:cNvSpPr>
          <p:nvPr/>
        </p:nvSpPr>
        <p:spPr bwMode="auto">
          <a:xfrm>
            <a:off x="7231803" y="2627173"/>
            <a:ext cx="604610" cy="0"/>
          </a:xfrm>
          <a:custGeom>
            <a:avLst/>
            <a:gdLst>
              <a:gd name="T0" fmla="*/ 666750 w 686600"/>
              <a:gd name="T1" fmla="*/ 0 w 6866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686600">
                <a:moveTo>
                  <a:pt x="686600" y="0"/>
                </a:moveTo>
                <a:lnTo>
                  <a:pt x="0" y="0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33" name="object 862"/>
          <p:cNvSpPr>
            <a:spLocks/>
          </p:cNvSpPr>
          <p:nvPr/>
        </p:nvSpPr>
        <p:spPr bwMode="auto">
          <a:xfrm>
            <a:off x="7836414" y="2627174"/>
            <a:ext cx="128119" cy="116603"/>
          </a:xfrm>
          <a:custGeom>
            <a:avLst/>
            <a:gdLst>
              <a:gd name="T0" fmla="*/ 141287 w 144696"/>
              <a:gd name="T1" fmla="*/ 128587 h 133413"/>
              <a:gd name="T2" fmla="*/ 0 w 144696"/>
              <a:gd name="T3" fmla="*/ 0 h 13341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4696" h="133413">
                <a:moveTo>
                  <a:pt x="144696" y="133413"/>
                </a:moveTo>
                <a:lnTo>
                  <a:pt x="0" y="0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34" name="object 863"/>
          <p:cNvSpPr>
            <a:spLocks/>
          </p:cNvSpPr>
          <p:nvPr/>
        </p:nvSpPr>
        <p:spPr bwMode="auto">
          <a:xfrm>
            <a:off x="7106562" y="2743776"/>
            <a:ext cx="857970" cy="0"/>
          </a:xfrm>
          <a:custGeom>
            <a:avLst/>
            <a:gdLst>
              <a:gd name="T0" fmla="*/ 0 w 973157"/>
              <a:gd name="T1" fmla="*/ 946150 w 973157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73157">
                <a:moveTo>
                  <a:pt x="0" y="0"/>
                </a:moveTo>
                <a:lnTo>
                  <a:pt x="973157" y="0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35" name="object 864"/>
          <p:cNvSpPr>
            <a:spLocks/>
          </p:cNvSpPr>
          <p:nvPr/>
        </p:nvSpPr>
        <p:spPr bwMode="auto">
          <a:xfrm>
            <a:off x="7106562" y="2743777"/>
            <a:ext cx="857970" cy="198657"/>
          </a:xfrm>
          <a:custGeom>
            <a:avLst/>
            <a:gdLst>
              <a:gd name="T0" fmla="*/ 0 w 973155"/>
              <a:gd name="T1" fmla="*/ 0 h 224248"/>
              <a:gd name="T2" fmla="*/ 0 w 973155"/>
              <a:gd name="T3" fmla="*/ 219075 h 224248"/>
              <a:gd name="T4" fmla="*/ 946150 w 973155"/>
              <a:gd name="T5" fmla="*/ 219075 h 224248"/>
              <a:gd name="T6" fmla="*/ 946150 w 973155"/>
              <a:gd name="T7" fmla="*/ 0 h 224248"/>
              <a:gd name="T8" fmla="*/ 0 w 973155"/>
              <a:gd name="T9" fmla="*/ 0 h 224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3155" h="224248">
                <a:moveTo>
                  <a:pt x="0" y="0"/>
                </a:moveTo>
                <a:lnTo>
                  <a:pt x="0" y="224248"/>
                </a:lnTo>
                <a:lnTo>
                  <a:pt x="973155" y="224248"/>
                </a:lnTo>
                <a:lnTo>
                  <a:pt x="973155" y="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36" name="object 865"/>
          <p:cNvSpPr>
            <a:spLocks/>
          </p:cNvSpPr>
          <p:nvPr/>
        </p:nvSpPr>
        <p:spPr bwMode="auto">
          <a:xfrm>
            <a:off x="7108003" y="2745216"/>
            <a:ext cx="855091" cy="195778"/>
          </a:xfrm>
          <a:custGeom>
            <a:avLst/>
            <a:gdLst>
              <a:gd name="T0" fmla="*/ 0 w 970319"/>
              <a:gd name="T1" fmla="*/ 0 h 221409"/>
              <a:gd name="T2" fmla="*/ 942975 w 970319"/>
              <a:gd name="T3" fmla="*/ 0 h 221409"/>
              <a:gd name="T4" fmla="*/ 942975 w 970319"/>
              <a:gd name="T5" fmla="*/ 215900 h 221409"/>
              <a:gd name="T6" fmla="*/ 0 w 970319"/>
              <a:gd name="T7" fmla="*/ 215900 h 221409"/>
              <a:gd name="T8" fmla="*/ 0 w 970319"/>
              <a:gd name="T9" fmla="*/ 0 h 2214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0319" h="221409">
                <a:moveTo>
                  <a:pt x="0" y="0"/>
                </a:moveTo>
                <a:lnTo>
                  <a:pt x="970319" y="0"/>
                </a:lnTo>
                <a:lnTo>
                  <a:pt x="970319" y="221409"/>
                </a:lnTo>
                <a:lnTo>
                  <a:pt x="0" y="221409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37" name="object 866"/>
          <p:cNvSpPr>
            <a:spLocks/>
          </p:cNvSpPr>
          <p:nvPr/>
        </p:nvSpPr>
        <p:spPr bwMode="auto">
          <a:xfrm>
            <a:off x="7118079" y="2756733"/>
            <a:ext cx="833498" cy="175625"/>
          </a:xfrm>
          <a:custGeom>
            <a:avLst/>
            <a:gdLst>
              <a:gd name="T0" fmla="*/ 0 w 944783"/>
              <a:gd name="T1" fmla="*/ 0 h 198701"/>
              <a:gd name="T2" fmla="*/ 0 w 944783"/>
              <a:gd name="T3" fmla="*/ 193675 h 198701"/>
              <a:gd name="T4" fmla="*/ 919163 w 944783"/>
              <a:gd name="T5" fmla="*/ 193675 h 198701"/>
              <a:gd name="T6" fmla="*/ 919163 w 944783"/>
              <a:gd name="T7" fmla="*/ 0 h 198701"/>
              <a:gd name="T8" fmla="*/ 0 w 944783"/>
              <a:gd name="T9" fmla="*/ 0 h 1987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4783" h="198701">
                <a:moveTo>
                  <a:pt x="0" y="0"/>
                </a:moveTo>
                <a:lnTo>
                  <a:pt x="0" y="198701"/>
                </a:lnTo>
                <a:lnTo>
                  <a:pt x="944783" y="198701"/>
                </a:lnTo>
                <a:lnTo>
                  <a:pt x="944783" y="0"/>
                </a:lnTo>
                <a:lnTo>
                  <a:pt x="0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38" name="object 867"/>
          <p:cNvSpPr>
            <a:spLocks/>
          </p:cNvSpPr>
          <p:nvPr/>
        </p:nvSpPr>
        <p:spPr bwMode="auto">
          <a:xfrm>
            <a:off x="7119519" y="2758171"/>
            <a:ext cx="830618" cy="172746"/>
          </a:xfrm>
          <a:custGeom>
            <a:avLst/>
            <a:gdLst>
              <a:gd name="T0" fmla="*/ 0 w 941947"/>
              <a:gd name="T1" fmla="*/ 0 h 195862"/>
              <a:gd name="T2" fmla="*/ 915987 w 941947"/>
              <a:gd name="T3" fmla="*/ 0 h 195862"/>
              <a:gd name="T4" fmla="*/ 915987 w 941947"/>
              <a:gd name="T5" fmla="*/ 190500 h 195862"/>
              <a:gd name="T6" fmla="*/ 0 w 941947"/>
              <a:gd name="T7" fmla="*/ 190500 h 195862"/>
              <a:gd name="T8" fmla="*/ 0 w 941947"/>
              <a:gd name="T9" fmla="*/ 0 h 1958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1947" h="195862">
                <a:moveTo>
                  <a:pt x="0" y="0"/>
                </a:moveTo>
                <a:lnTo>
                  <a:pt x="941947" y="0"/>
                </a:lnTo>
                <a:lnTo>
                  <a:pt x="941947" y="195862"/>
                </a:lnTo>
                <a:lnTo>
                  <a:pt x="0" y="195862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39" name="object 868"/>
          <p:cNvSpPr>
            <a:spLocks/>
          </p:cNvSpPr>
          <p:nvPr/>
        </p:nvSpPr>
        <p:spPr bwMode="auto">
          <a:xfrm>
            <a:off x="7138232" y="2779766"/>
            <a:ext cx="63340" cy="64779"/>
          </a:xfrm>
          <a:custGeom>
            <a:avLst/>
            <a:gdLst>
              <a:gd name="T0" fmla="*/ 0 w 70929"/>
              <a:gd name="T1" fmla="*/ 0 h 73803"/>
              <a:gd name="T2" fmla="*/ 0 w 70929"/>
              <a:gd name="T3" fmla="*/ 71437 h 73803"/>
              <a:gd name="T4" fmla="*/ 69850 w 70929"/>
              <a:gd name="T5" fmla="*/ 71437 h 73803"/>
              <a:gd name="T6" fmla="*/ 69850 w 70929"/>
              <a:gd name="T7" fmla="*/ 0 h 73803"/>
              <a:gd name="T8" fmla="*/ 0 w 70929"/>
              <a:gd name="T9" fmla="*/ 0 h 738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929" h="73803">
                <a:moveTo>
                  <a:pt x="0" y="0"/>
                </a:moveTo>
                <a:lnTo>
                  <a:pt x="0" y="73803"/>
                </a:lnTo>
                <a:lnTo>
                  <a:pt x="70929" y="73803"/>
                </a:lnTo>
                <a:lnTo>
                  <a:pt x="70929" y="0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40" name="object 869"/>
          <p:cNvSpPr>
            <a:spLocks/>
          </p:cNvSpPr>
          <p:nvPr/>
        </p:nvSpPr>
        <p:spPr bwMode="auto">
          <a:xfrm>
            <a:off x="7139673" y="2781205"/>
            <a:ext cx="60461" cy="61901"/>
          </a:xfrm>
          <a:custGeom>
            <a:avLst/>
            <a:gdLst>
              <a:gd name="T0" fmla="*/ 0 w 68092"/>
              <a:gd name="T1" fmla="*/ 0 h 70965"/>
              <a:gd name="T2" fmla="*/ 66675 w 68092"/>
              <a:gd name="T3" fmla="*/ 0 h 70965"/>
              <a:gd name="T4" fmla="*/ 66675 w 68092"/>
              <a:gd name="T5" fmla="*/ 68263 h 70965"/>
              <a:gd name="T6" fmla="*/ 0 w 68092"/>
              <a:gd name="T7" fmla="*/ 68263 h 70965"/>
              <a:gd name="T8" fmla="*/ 0 w 68092"/>
              <a:gd name="T9" fmla="*/ 0 h 709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092" h="70965">
                <a:moveTo>
                  <a:pt x="0" y="0"/>
                </a:moveTo>
                <a:lnTo>
                  <a:pt x="68092" y="0"/>
                </a:lnTo>
                <a:lnTo>
                  <a:pt x="68092" y="70965"/>
                </a:lnTo>
                <a:lnTo>
                  <a:pt x="0" y="70965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41" name="object 870"/>
          <p:cNvSpPr>
            <a:spLocks/>
          </p:cNvSpPr>
          <p:nvPr/>
        </p:nvSpPr>
        <p:spPr bwMode="auto">
          <a:xfrm>
            <a:off x="7138232" y="2894929"/>
            <a:ext cx="37428" cy="0"/>
          </a:xfrm>
          <a:custGeom>
            <a:avLst/>
            <a:gdLst>
              <a:gd name="T0" fmla="*/ 0 w 42557"/>
              <a:gd name="T1" fmla="*/ 41275 w 42557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42557">
                <a:moveTo>
                  <a:pt x="0" y="0"/>
                </a:moveTo>
                <a:lnTo>
                  <a:pt x="42557" y="0"/>
                </a:lnTo>
              </a:path>
            </a:pathLst>
          </a:custGeom>
          <a:noFill/>
          <a:ln w="23979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42" name="object 871"/>
          <p:cNvSpPr>
            <a:spLocks/>
          </p:cNvSpPr>
          <p:nvPr/>
        </p:nvSpPr>
        <p:spPr bwMode="auto">
          <a:xfrm>
            <a:off x="7139672" y="2886292"/>
            <a:ext cx="35988" cy="17275"/>
          </a:xfrm>
          <a:custGeom>
            <a:avLst/>
            <a:gdLst>
              <a:gd name="T0" fmla="*/ 0 w 39720"/>
              <a:gd name="T1" fmla="*/ 0 h 19870"/>
              <a:gd name="T2" fmla="*/ 39687 w 39720"/>
              <a:gd name="T3" fmla="*/ 0 h 19870"/>
              <a:gd name="T4" fmla="*/ 39687 w 39720"/>
              <a:gd name="T5" fmla="*/ 19050 h 19870"/>
              <a:gd name="T6" fmla="*/ 0 w 39720"/>
              <a:gd name="T7" fmla="*/ 19050 h 19870"/>
              <a:gd name="T8" fmla="*/ 0 w 39720"/>
              <a:gd name="T9" fmla="*/ 0 h 198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720" h="19870">
                <a:moveTo>
                  <a:pt x="0" y="0"/>
                </a:moveTo>
                <a:lnTo>
                  <a:pt x="39720" y="0"/>
                </a:lnTo>
                <a:lnTo>
                  <a:pt x="39720" y="19870"/>
                </a:lnTo>
                <a:lnTo>
                  <a:pt x="0" y="19870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43" name="object 872"/>
          <p:cNvSpPr>
            <a:spLocks/>
          </p:cNvSpPr>
          <p:nvPr/>
        </p:nvSpPr>
        <p:spPr bwMode="auto">
          <a:xfrm>
            <a:off x="7405988" y="2771128"/>
            <a:ext cx="515358" cy="143955"/>
          </a:xfrm>
          <a:custGeom>
            <a:avLst/>
            <a:gdLst>
              <a:gd name="T0" fmla="*/ 0 w 584460"/>
              <a:gd name="T1" fmla="*/ 0 h 161800"/>
              <a:gd name="T2" fmla="*/ 0 w 584460"/>
              <a:gd name="T3" fmla="*/ 158750 h 161800"/>
              <a:gd name="T4" fmla="*/ 568325 w 584460"/>
              <a:gd name="T5" fmla="*/ 158750 h 161800"/>
              <a:gd name="T6" fmla="*/ 568325 w 584460"/>
              <a:gd name="T7" fmla="*/ 0 h 161800"/>
              <a:gd name="T8" fmla="*/ 0 w 584460"/>
              <a:gd name="T9" fmla="*/ 0 h 16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4460" h="161800">
                <a:moveTo>
                  <a:pt x="0" y="0"/>
                </a:moveTo>
                <a:lnTo>
                  <a:pt x="0" y="161800"/>
                </a:lnTo>
                <a:lnTo>
                  <a:pt x="584460" y="161800"/>
                </a:lnTo>
                <a:lnTo>
                  <a:pt x="584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44" name="object 873"/>
          <p:cNvSpPr>
            <a:spLocks/>
          </p:cNvSpPr>
          <p:nvPr/>
        </p:nvSpPr>
        <p:spPr bwMode="auto">
          <a:xfrm>
            <a:off x="7407428" y="2772567"/>
            <a:ext cx="512479" cy="141076"/>
          </a:xfrm>
          <a:custGeom>
            <a:avLst/>
            <a:gdLst>
              <a:gd name="T0" fmla="*/ 0 w 581624"/>
              <a:gd name="T1" fmla="*/ 0 h 158961"/>
              <a:gd name="T2" fmla="*/ 565150 w 581624"/>
              <a:gd name="T3" fmla="*/ 0 h 158961"/>
              <a:gd name="T4" fmla="*/ 565150 w 581624"/>
              <a:gd name="T5" fmla="*/ 155575 h 158961"/>
              <a:gd name="T6" fmla="*/ 0 w 581624"/>
              <a:gd name="T7" fmla="*/ 155575 h 158961"/>
              <a:gd name="T8" fmla="*/ 0 w 581624"/>
              <a:gd name="T9" fmla="*/ 0 h 1589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1624" h="158961">
                <a:moveTo>
                  <a:pt x="0" y="0"/>
                </a:moveTo>
                <a:lnTo>
                  <a:pt x="581624" y="0"/>
                </a:lnTo>
                <a:lnTo>
                  <a:pt x="581624" y="158961"/>
                </a:lnTo>
                <a:lnTo>
                  <a:pt x="0" y="158961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45" name="object 874"/>
          <p:cNvSpPr>
            <a:spLocks/>
          </p:cNvSpPr>
          <p:nvPr/>
        </p:nvSpPr>
        <p:spPr bwMode="auto">
          <a:xfrm>
            <a:off x="7727008" y="2877654"/>
            <a:ext cx="181383" cy="0"/>
          </a:xfrm>
          <a:custGeom>
            <a:avLst/>
            <a:gdLst>
              <a:gd name="T0" fmla="*/ 0 w 207114"/>
              <a:gd name="T1" fmla="*/ 200025 w 20711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07114">
                <a:moveTo>
                  <a:pt x="0" y="0"/>
                </a:moveTo>
                <a:lnTo>
                  <a:pt x="207114" y="0"/>
                </a:lnTo>
              </a:path>
            </a:pathLst>
          </a:custGeom>
          <a:noFill/>
          <a:ln w="211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46" name="object 875"/>
          <p:cNvSpPr>
            <a:spLocks/>
          </p:cNvSpPr>
          <p:nvPr/>
        </p:nvSpPr>
        <p:spPr bwMode="auto">
          <a:xfrm>
            <a:off x="7798985" y="2869018"/>
            <a:ext cx="84933" cy="17275"/>
          </a:xfrm>
          <a:custGeom>
            <a:avLst/>
            <a:gdLst>
              <a:gd name="T0" fmla="*/ 0 w 96469"/>
              <a:gd name="T1" fmla="*/ 0 h 19875"/>
              <a:gd name="T2" fmla="*/ 93662 w 96469"/>
              <a:gd name="T3" fmla="*/ 19050 h 19875"/>
              <a:gd name="T4" fmla="*/ 93662 w 96469"/>
              <a:gd name="T5" fmla="*/ 0 h 19875"/>
              <a:gd name="T6" fmla="*/ 0 w 96469"/>
              <a:gd name="T7" fmla="*/ 0 h 1987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469" h="19875">
                <a:moveTo>
                  <a:pt x="0" y="0"/>
                </a:moveTo>
                <a:lnTo>
                  <a:pt x="96469" y="19875"/>
                </a:lnTo>
                <a:lnTo>
                  <a:pt x="96469" y="0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47" name="object 876"/>
          <p:cNvSpPr>
            <a:spLocks/>
          </p:cNvSpPr>
          <p:nvPr/>
        </p:nvSpPr>
        <p:spPr bwMode="auto">
          <a:xfrm>
            <a:off x="7886796" y="2877654"/>
            <a:ext cx="21594" cy="0"/>
          </a:xfrm>
          <a:custGeom>
            <a:avLst/>
            <a:gdLst>
              <a:gd name="T0" fmla="*/ 0 w 25534"/>
              <a:gd name="T1" fmla="*/ 23813 w 2553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5534">
                <a:moveTo>
                  <a:pt x="0" y="0"/>
                </a:moveTo>
                <a:lnTo>
                  <a:pt x="25534" y="0"/>
                </a:lnTo>
              </a:path>
            </a:pathLst>
          </a:custGeom>
          <a:noFill/>
          <a:ln w="21140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48" name="object 877"/>
          <p:cNvSpPr>
            <a:spLocks/>
          </p:cNvSpPr>
          <p:nvPr/>
        </p:nvSpPr>
        <p:spPr bwMode="auto">
          <a:xfrm>
            <a:off x="7896873" y="2784083"/>
            <a:ext cx="11516" cy="77736"/>
          </a:xfrm>
          <a:custGeom>
            <a:avLst/>
            <a:gdLst>
              <a:gd name="T0" fmla="*/ 12700 w 14185"/>
              <a:gd name="T1" fmla="*/ 0 h 87998"/>
              <a:gd name="T2" fmla="*/ 0 w 14185"/>
              <a:gd name="T3" fmla="*/ 8289 h 87998"/>
              <a:gd name="T4" fmla="*/ 0 w 14185"/>
              <a:gd name="T5" fmla="*/ 74652 h 87998"/>
              <a:gd name="T6" fmla="*/ 12700 w 14185"/>
              <a:gd name="T7" fmla="*/ 85725 h 87998"/>
              <a:gd name="T8" fmla="*/ 12700 w 14185"/>
              <a:gd name="T9" fmla="*/ 0 h 879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185" h="87998">
                <a:moveTo>
                  <a:pt x="14185" y="0"/>
                </a:moveTo>
                <a:lnTo>
                  <a:pt x="0" y="8509"/>
                </a:lnTo>
                <a:lnTo>
                  <a:pt x="0" y="76631"/>
                </a:lnTo>
                <a:lnTo>
                  <a:pt x="14185" y="87998"/>
                </a:lnTo>
                <a:lnTo>
                  <a:pt x="14185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49" name="object 878"/>
          <p:cNvSpPr>
            <a:spLocks/>
          </p:cNvSpPr>
          <p:nvPr/>
        </p:nvSpPr>
        <p:spPr bwMode="auto">
          <a:xfrm>
            <a:off x="7421823" y="2784083"/>
            <a:ext cx="10076" cy="77736"/>
          </a:xfrm>
          <a:custGeom>
            <a:avLst/>
            <a:gdLst>
              <a:gd name="T0" fmla="*/ 0 w 11353"/>
              <a:gd name="T1" fmla="*/ 0 h 87998"/>
              <a:gd name="T2" fmla="*/ 0 w 11353"/>
              <a:gd name="T3" fmla="*/ 85725 h 87998"/>
              <a:gd name="T4" fmla="*/ 11112 w 11353"/>
              <a:gd name="T5" fmla="*/ 74652 h 87998"/>
              <a:gd name="T6" fmla="*/ 11112 w 11353"/>
              <a:gd name="T7" fmla="*/ 8289 h 87998"/>
              <a:gd name="T8" fmla="*/ 0 w 11353"/>
              <a:gd name="T9" fmla="*/ 0 h 879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353" h="87998">
                <a:moveTo>
                  <a:pt x="0" y="0"/>
                </a:moveTo>
                <a:lnTo>
                  <a:pt x="0" y="87998"/>
                </a:lnTo>
                <a:lnTo>
                  <a:pt x="11353" y="76631"/>
                </a:lnTo>
                <a:lnTo>
                  <a:pt x="11353" y="8509"/>
                </a:lnTo>
                <a:lnTo>
                  <a:pt x="0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50" name="object 879"/>
          <p:cNvSpPr>
            <a:spLocks/>
          </p:cNvSpPr>
          <p:nvPr/>
        </p:nvSpPr>
        <p:spPr bwMode="auto">
          <a:xfrm>
            <a:off x="7429021" y="2791283"/>
            <a:ext cx="467853" cy="60461"/>
          </a:xfrm>
          <a:custGeom>
            <a:avLst/>
            <a:gdLst>
              <a:gd name="T0" fmla="*/ 0 w 530555"/>
              <a:gd name="T1" fmla="*/ 0 h 68122"/>
              <a:gd name="T2" fmla="*/ 0 w 530555"/>
              <a:gd name="T3" fmla="*/ 66675 h 68122"/>
              <a:gd name="T4" fmla="*/ 515938 w 530555"/>
              <a:gd name="T5" fmla="*/ 66675 h 68122"/>
              <a:gd name="T6" fmla="*/ 515938 w 530555"/>
              <a:gd name="T7" fmla="*/ 0 h 68122"/>
              <a:gd name="T8" fmla="*/ 0 w 530555"/>
              <a:gd name="T9" fmla="*/ 0 h 68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30555" h="68122">
                <a:moveTo>
                  <a:pt x="0" y="0"/>
                </a:moveTo>
                <a:lnTo>
                  <a:pt x="0" y="68122"/>
                </a:lnTo>
                <a:lnTo>
                  <a:pt x="530555" y="68122"/>
                </a:lnTo>
                <a:lnTo>
                  <a:pt x="530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51" name="object 880"/>
          <p:cNvSpPr>
            <a:spLocks/>
          </p:cNvSpPr>
          <p:nvPr/>
        </p:nvSpPr>
        <p:spPr bwMode="auto">
          <a:xfrm>
            <a:off x="7631998" y="2887730"/>
            <a:ext cx="47505" cy="0"/>
          </a:xfrm>
          <a:custGeom>
            <a:avLst/>
            <a:gdLst>
              <a:gd name="T0" fmla="*/ 0 w 53906"/>
              <a:gd name="T1" fmla="*/ 52387 w 53906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3906">
                <a:moveTo>
                  <a:pt x="0" y="0"/>
                </a:moveTo>
                <a:lnTo>
                  <a:pt x="53906" y="0"/>
                </a:lnTo>
              </a:path>
            </a:pathLst>
          </a:custGeom>
          <a:noFill/>
          <a:ln w="49526">
            <a:solidFill>
              <a:srgbClr val="5E5E5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52" name="object 881"/>
          <p:cNvSpPr>
            <a:spLocks/>
          </p:cNvSpPr>
          <p:nvPr/>
        </p:nvSpPr>
        <p:spPr bwMode="auto">
          <a:xfrm>
            <a:off x="7631998" y="2867578"/>
            <a:ext cx="46065" cy="40307"/>
          </a:xfrm>
          <a:custGeom>
            <a:avLst/>
            <a:gdLst>
              <a:gd name="T0" fmla="*/ 0 w 51069"/>
              <a:gd name="T1" fmla="*/ 0 h 45417"/>
              <a:gd name="T2" fmla="*/ 50800 w 51069"/>
              <a:gd name="T3" fmla="*/ 0 h 45417"/>
              <a:gd name="T4" fmla="*/ 50800 w 51069"/>
              <a:gd name="T5" fmla="*/ 44450 h 45417"/>
              <a:gd name="T6" fmla="*/ 0 w 51069"/>
              <a:gd name="T7" fmla="*/ 44450 h 45417"/>
              <a:gd name="T8" fmla="*/ 0 w 51069"/>
              <a:gd name="T9" fmla="*/ 0 h 454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069" h="45417">
                <a:moveTo>
                  <a:pt x="0" y="0"/>
                </a:moveTo>
                <a:lnTo>
                  <a:pt x="51069" y="0"/>
                </a:lnTo>
                <a:lnTo>
                  <a:pt x="51069" y="45417"/>
                </a:lnTo>
                <a:lnTo>
                  <a:pt x="0" y="45417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53" name="object 882"/>
          <p:cNvSpPr>
            <a:spLocks/>
          </p:cNvSpPr>
          <p:nvPr/>
        </p:nvSpPr>
        <p:spPr bwMode="auto">
          <a:xfrm>
            <a:off x="7486604" y="2902126"/>
            <a:ext cx="14395" cy="0"/>
          </a:xfrm>
          <a:custGeom>
            <a:avLst/>
            <a:gdLst>
              <a:gd name="T0" fmla="*/ 0 w 17022"/>
              <a:gd name="T1" fmla="*/ 15875 w 17022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7022">
                <a:moveTo>
                  <a:pt x="0" y="0"/>
                </a:moveTo>
                <a:lnTo>
                  <a:pt x="17022" y="0"/>
                </a:lnTo>
              </a:path>
            </a:pathLst>
          </a:custGeom>
          <a:noFill/>
          <a:ln w="18301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54" name="object 883"/>
          <p:cNvSpPr>
            <a:spLocks/>
          </p:cNvSpPr>
          <p:nvPr/>
        </p:nvSpPr>
        <p:spPr bwMode="auto">
          <a:xfrm>
            <a:off x="7521151" y="2902126"/>
            <a:ext cx="12956" cy="0"/>
          </a:xfrm>
          <a:custGeom>
            <a:avLst/>
            <a:gdLst>
              <a:gd name="T0" fmla="*/ 0 w 14185"/>
              <a:gd name="T1" fmla="*/ 14288 w 1418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185">
                <a:moveTo>
                  <a:pt x="0" y="0"/>
                </a:moveTo>
                <a:lnTo>
                  <a:pt x="14185" y="0"/>
                </a:lnTo>
              </a:path>
            </a:pathLst>
          </a:custGeom>
          <a:noFill/>
          <a:ln w="18301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55" name="object 884"/>
          <p:cNvSpPr>
            <a:spLocks/>
          </p:cNvSpPr>
          <p:nvPr/>
        </p:nvSpPr>
        <p:spPr bwMode="auto">
          <a:xfrm>
            <a:off x="7418945" y="2902126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56" name="object 885"/>
          <p:cNvSpPr>
            <a:spLocks/>
          </p:cNvSpPr>
          <p:nvPr/>
        </p:nvSpPr>
        <p:spPr bwMode="auto">
          <a:xfrm>
            <a:off x="7429022" y="290212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57" name="object 886"/>
          <p:cNvSpPr>
            <a:spLocks/>
          </p:cNvSpPr>
          <p:nvPr/>
        </p:nvSpPr>
        <p:spPr bwMode="auto">
          <a:xfrm>
            <a:off x="7436218" y="290212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58" name="object 887"/>
          <p:cNvSpPr>
            <a:spLocks/>
          </p:cNvSpPr>
          <p:nvPr/>
        </p:nvSpPr>
        <p:spPr bwMode="auto">
          <a:xfrm>
            <a:off x="7446295" y="290212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59" name="object 888"/>
          <p:cNvSpPr>
            <a:spLocks/>
          </p:cNvSpPr>
          <p:nvPr/>
        </p:nvSpPr>
        <p:spPr bwMode="auto">
          <a:xfrm>
            <a:off x="7453493" y="290212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60" name="object 889"/>
          <p:cNvSpPr>
            <a:spLocks/>
          </p:cNvSpPr>
          <p:nvPr/>
        </p:nvSpPr>
        <p:spPr bwMode="auto">
          <a:xfrm>
            <a:off x="7460692" y="2902126"/>
            <a:ext cx="8637" cy="0"/>
          </a:xfrm>
          <a:custGeom>
            <a:avLst/>
            <a:gdLst>
              <a:gd name="T0" fmla="*/ 0 w 8511"/>
              <a:gd name="T1" fmla="*/ 9525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61" name="object 890"/>
          <p:cNvSpPr>
            <a:spLocks/>
          </p:cNvSpPr>
          <p:nvPr/>
        </p:nvSpPr>
        <p:spPr bwMode="auto">
          <a:xfrm>
            <a:off x="7571536" y="2902126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62" name="object 891"/>
          <p:cNvSpPr>
            <a:spLocks/>
          </p:cNvSpPr>
          <p:nvPr/>
        </p:nvSpPr>
        <p:spPr bwMode="auto">
          <a:xfrm>
            <a:off x="7581614" y="290212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63" name="object 892"/>
          <p:cNvSpPr>
            <a:spLocks/>
          </p:cNvSpPr>
          <p:nvPr/>
        </p:nvSpPr>
        <p:spPr bwMode="auto">
          <a:xfrm>
            <a:off x="7588810" y="290212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64" name="object 893"/>
          <p:cNvSpPr>
            <a:spLocks/>
          </p:cNvSpPr>
          <p:nvPr/>
        </p:nvSpPr>
        <p:spPr bwMode="auto">
          <a:xfrm>
            <a:off x="7596009" y="2902126"/>
            <a:ext cx="8637" cy="0"/>
          </a:xfrm>
          <a:custGeom>
            <a:avLst/>
            <a:gdLst>
              <a:gd name="T0" fmla="*/ 0 w 8511"/>
              <a:gd name="T1" fmla="*/ 9525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65" name="object 894"/>
          <p:cNvSpPr>
            <a:spLocks/>
          </p:cNvSpPr>
          <p:nvPr/>
        </p:nvSpPr>
        <p:spPr bwMode="auto">
          <a:xfrm>
            <a:off x="7606085" y="290212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66" name="object 895"/>
          <p:cNvSpPr>
            <a:spLocks/>
          </p:cNvSpPr>
          <p:nvPr/>
        </p:nvSpPr>
        <p:spPr bwMode="auto">
          <a:xfrm>
            <a:off x="7613282" y="290212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67" name="object 896"/>
          <p:cNvSpPr>
            <a:spLocks/>
          </p:cNvSpPr>
          <p:nvPr/>
        </p:nvSpPr>
        <p:spPr bwMode="auto">
          <a:xfrm>
            <a:off x="7621919" y="2902126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68" name="object 897"/>
          <p:cNvSpPr>
            <a:spLocks/>
          </p:cNvSpPr>
          <p:nvPr/>
        </p:nvSpPr>
        <p:spPr bwMode="auto">
          <a:xfrm>
            <a:off x="7680941" y="290212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69" name="object 898"/>
          <p:cNvSpPr>
            <a:spLocks/>
          </p:cNvSpPr>
          <p:nvPr/>
        </p:nvSpPr>
        <p:spPr bwMode="auto">
          <a:xfrm>
            <a:off x="7689580" y="2902126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70" name="object 899"/>
          <p:cNvSpPr>
            <a:spLocks/>
          </p:cNvSpPr>
          <p:nvPr/>
        </p:nvSpPr>
        <p:spPr bwMode="auto">
          <a:xfrm>
            <a:off x="7699656" y="290212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71" name="object 900"/>
          <p:cNvSpPr>
            <a:spLocks/>
          </p:cNvSpPr>
          <p:nvPr/>
        </p:nvSpPr>
        <p:spPr bwMode="auto">
          <a:xfrm>
            <a:off x="7706853" y="2902126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72" name="object 901"/>
          <p:cNvSpPr>
            <a:spLocks/>
          </p:cNvSpPr>
          <p:nvPr/>
        </p:nvSpPr>
        <p:spPr bwMode="auto">
          <a:xfrm>
            <a:off x="7716931" y="290212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73" name="object 902"/>
          <p:cNvSpPr>
            <a:spLocks/>
          </p:cNvSpPr>
          <p:nvPr/>
        </p:nvSpPr>
        <p:spPr bwMode="auto">
          <a:xfrm>
            <a:off x="7724128" y="2902126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74" name="object 903"/>
          <p:cNvSpPr>
            <a:spLocks/>
          </p:cNvSpPr>
          <p:nvPr/>
        </p:nvSpPr>
        <p:spPr bwMode="auto">
          <a:xfrm>
            <a:off x="7731325" y="2902126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75" name="object 904"/>
          <p:cNvSpPr>
            <a:spLocks/>
          </p:cNvSpPr>
          <p:nvPr/>
        </p:nvSpPr>
        <p:spPr bwMode="auto">
          <a:xfrm>
            <a:off x="7741402" y="290212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76" name="object 905"/>
          <p:cNvSpPr>
            <a:spLocks/>
          </p:cNvSpPr>
          <p:nvPr/>
        </p:nvSpPr>
        <p:spPr bwMode="auto">
          <a:xfrm>
            <a:off x="7748600" y="290212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77" name="object 906"/>
          <p:cNvSpPr>
            <a:spLocks/>
          </p:cNvSpPr>
          <p:nvPr/>
        </p:nvSpPr>
        <p:spPr bwMode="auto">
          <a:xfrm>
            <a:off x="7758677" y="290212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78" name="object 907"/>
          <p:cNvSpPr>
            <a:spLocks/>
          </p:cNvSpPr>
          <p:nvPr/>
        </p:nvSpPr>
        <p:spPr bwMode="auto">
          <a:xfrm>
            <a:off x="7765874" y="290212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79" name="object 908"/>
          <p:cNvSpPr>
            <a:spLocks/>
          </p:cNvSpPr>
          <p:nvPr/>
        </p:nvSpPr>
        <p:spPr bwMode="auto">
          <a:xfrm>
            <a:off x="7774511" y="2902126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80" name="object 909"/>
          <p:cNvSpPr>
            <a:spLocks/>
          </p:cNvSpPr>
          <p:nvPr/>
        </p:nvSpPr>
        <p:spPr bwMode="auto">
          <a:xfrm>
            <a:off x="7784589" y="2902126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81" name="object 910"/>
          <p:cNvSpPr>
            <a:spLocks/>
          </p:cNvSpPr>
          <p:nvPr/>
        </p:nvSpPr>
        <p:spPr bwMode="auto">
          <a:xfrm>
            <a:off x="7791787" y="290212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82" name="object 911"/>
          <p:cNvSpPr>
            <a:spLocks/>
          </p:cNvSpPr>
          <p:nvPr/>
        </p:nvSpPr>
        <p:spPr bwMode="auto">
          <a:xfrm>
            <a:off x="7798986" y="2902126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83" name="object 912"/>
          <p:cNvSpPr>
            <a:spLocks/>
          </p:cNvSpPr>
          <p:nvPr/>
        </p:nvSpPr>
        <p:spPr bwMode="auto">
          <a:xfrm>
            <a:off x="7809062" y="290212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84" name="object 913"/>
          <p:cNvSpPr>
            <a:spLocks/>
          </p:cNvSpPr>
          <p:nvPr/>
        </p:nvSpPr>
        <p:spPr bwMode="auto">
          <a:xfrm>
            <a:off x="7816259" y="290212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85" name="object 914"/>
          <p:cNvSpPr>
            <a:spLocks/>
          </p:cNvSpPr>
          <p:nvPr/>
        </p:nvSpPr>
        <p:spPr bwMode="auto">
          <a:xfrm>
            <a:off x="7826335" y="290212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86" name="object 915"/>
          <p:cNvSpPr>
            <a:spLocks/>
          </p:cNvSpPr>
          <p:nvPr/>
        </p:nvSpPr>
        <p:spPr bwMode="auto">
          <a:xfrm>
            <a:off x="7833533" y="290212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87" name="object 916"/>
          <p:cNvSpPr>
            <a:spLocks/>
          </p:cNvSpPr>
          <p:nvPr/>
        </p:nvSpPr>
        <p:spPr bwMode="auto">
          <a:xfrm>
            <a:off x="7842172" y="2902126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88" name="object 917"/>
          <p:cNvSpPr>
            <a:spLocks/>
          </p:cNvSpPr>
          <p:nvPr/>
        </p:nvSpPr>
        <p:spPr bwMode="auto">
          <a:xfrm>
            <a:off x="7852248" y="290212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89" name="object 918"/>
          <p:cNvSpPr>
            <a:spLocks/>
          </p:cNvSpPr>
          <p:nvPr/>
        </p:nvSpPr>
        <p:spPr bwMode="auto">
          <a:xfrm>
            <a:off x="7859445" y="2902126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90" name="object 919"/>
          <p:cNvSpPr>
            <a:spLocks/>
          </p:cNvSpPr>
          <p:nvPr/>
        </p:nvSpPr>
        <p:spPr bwMode="auto">
          <a:xfrm>
            <a:off x="7866642" y="2902126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91" name="object 920"/>
          <p:cNvSpPr>
            <a:spLocks/>
          </p:cNvSpPr>
          <p:nvPr/>
        </p:nvSpPr>
        <p:spPr bwMode="auto">
          <a:xfrm>
            <a:off x="7876720" y="2902126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92" name="object 921"/>
          <p:cNvSpPr>
            <a:spLocks/>
          </p:cNvSpPr>
          <p:nvPr/>
        </p:nvSpPr>
        <p:spPr bwMode="auto">
          <a:xfrm>
            <a:off x="7886797" y="290212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93" name="object 922"/>
          <p:cNvSpPr>
            <a:spLocks/>
          </p:cNvSpPr>
          <p:nvPr/>
        </p:nvSpPr>
        <p:spPr bwMode="auto">
          <a:xfrm>
            <a:off x="7893994" y="290212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94" name="object 923"/>
          <p:cNvSpPr>
            <a:spLocks/>
          </p:cNvSpPr>
          <p:nvPr/>
        </p:nvSpPr>
        <p:spPr bwMode="auto">
          <a:xfrm>
            <a:off x="7901192" y="2902126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95" name="object 924"/>
          <p:cNvSpPr>
            <a:spLocks/>
          </p:cNvSpPr>
          <p:nvPr/>
        </p:nvSpPr>
        <p:spPr bwMode="auto">
          <a:xfrm>
            <a:off x="7470768" y="290212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96" name="object 925"/>
          <p:cNvSpPr>
            <a:spLocks/>
          </p:cNvSpPr>
          <p:nvPr/>
        </p:nvSpPr>
        <p:spPr bwMode="auto">
          <a:xfrm>
            <a:off x="7479405" y="2902126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97" name="object 926"/>
          <p:cNvSpPr>
            <a:spLocks/>
          </p:cNvSpPr>
          <p:nvPr/>
        </p:nvSpPr>
        <p:spPr bwMode="auto">
          <a:xfrm>
            <a:off x="7503878" y="290212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98" name="object 927"/>
          <p:cNvSpPr>
            <a:spLocks/>
          </p:cNvSpPr>
          <p:nvPr/>
        </p:nvSpPr>
        <p:spPr bwMode="auto">
          <a:xfrm>
            <a:off x="7513954" y="2902126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399" name="object 928"/>
          <p:cNvSpPr>
            <a:spLocks/>
          </p:cNvSpPr>
          <p:nvPr/>
        </p:nvSpPr>
        <p:spPr bwMode="auto">
          <a:xfrm>
            <a:off x="7538426" y="290212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00" name="object 929"/>
          <p:cNvSpPr>
            <a:spLocks/>
          </p:cNvSpPr>
          <p:nvPr/>
        </p:nvSpPr>
        <p:spPr bwMode="auto">
          <a:xfrm>
            <a:off x="7547064" y="290212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01" name="object 930"/>
          <p:cNvSpPr>
            <a:spLocks/>
          </p:cNvSpPr>
          <p:nvPr/>
        </p:nvSpPr>
        <p:spPr bwMode="auto">
          <a:xfrm>
            <a:off x="7554263" y="2902126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02" name="object 931"/>
          <p:cNvSpPr>
            <a:spLocks/>
          </p:cNvSpPr>
          <p:nvPr/>
        </p:nvSpPr>
        <p:spPr bwMode="auto">
          <a:xfrm>
            <a:off x="7564339" y="290212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03" name="object 932"/>
          <p:cNvSpPr>
            <a:spLocks/>
          </p:cNvSpPr>
          <p:nvPr/>
        </p:nvSpPr>
        <p:spPr bwMode="auto">
          <a:xfrm>
            <a:off x="7120957" y="3339748"/>
            <a:ext cx="53264" cy="12956"/>
          </a:xfrm>
          <a:custGeom>
            <a:avLst/>
            <a:gdLst>
              <a:gd name="T0" fmla="*/ 58738 w 59575"/>
              <a:gd name="T1" fmla="*/ 2557 h 14185"/>
              <a:gd name="T2" fmla="*/ 54982 w 59575"/>
              <a:gd name="T3" fmla="*/ 0 h 14185"/>
              <a:gd name="T4" fmla="*/ 3755 w 59575"/>
              <a:gd name="T5" fmla="*/ 0 h 14185"/>
              <a:gd name="T6" fmla="*/ 0 w 59575"/>
              <a:gd name="T7" fmla="*/ 2557 h 14185"/>
              <a:gd name="T8" fmla="*/ 0 w 59575"/>
              <a:gd name="T9" fmla="*/ 11435 h 14185"/>
              <a:gd name="T10" fmla="*/ 58738 w 59575"/>
              <a:gd name="T11" fmla="*/ 11435 h 14185"/>
              <a:gd name="T12" fmla="*/ 58738 w 59575"/>
              <a:gd name="T13" fmla="*/ 2557 h 141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9575" h="14185">
                <a:moveTo>
                  <a:pt x="59575" y="2539"/>
                </a:moveTo>
                <a:lnTo>
                  <a:pt x="55765" y="0"/>
                </a:lnTo>
                <a:lnTo>
                  <a:pt x="3809" y="0"/>
                </a:lnTo>
                <a:lnTo>
                  <a:pt x="0" y="2539"/>
                </a:lnTo>
                <a:lnTo>
                  <a:pt x="0" y="11353"/>
                </a:lnTo>
                <a:lnTo>
                  <a:pt x="59575" y="11353"/>
                </a:lnTo>
                <a:lnTo>
                  <a:pt x="59575" y="2539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04" name="object 933"/>
          <p:cNvSpPr>
            <a:spLocks/>
          </p:cNvSpPr>
          <p:nvPr/>
        </p:nvSpPr>
        <p:spPr bwMode="auto">
          <a:xfrm>
            <a:off x="7896873" y="3339748"/>
            <a:ext cx="51824" cy="12956"/>
          </a:xfrm>
          <a:custGeom>
            <a:avLst/>
            <a:gdLst>
              <a:gd name="T0" fmla="*/ 57150 w 59575"/>
              <a:gd name="T1" fmla="*/ 11090 h 14185"/>
              <a:gd name="T2" fmla="*/ 57150 w 59575"/>
              <a:gd name="T3" fmla="*/ 3198 h 14185"/>
              <a:gd name="T4" fmla="*/ 53495 w 59575"/>
              <a:gd name="T5" fmla="*/ 0 h 14185"/>
              <a:gd name="T6" fmla="*/ 3655 w 59575"/>
              <a:gd name="T7" fmla="*/ 0 h 14185"/>
              <a:gd name="T8" fmla="*/ 0 w 59575"/>
              <a:gd name="T9" fmla="*/ 3198 h 14185"/>
              <a:gd name="T10" fmla="*/ 0 w 59575"/>
              <a:gd name="T11" fmla="*/ 11090 h 14185"/>
              <a:gd name="T12" fmla="*/ 394 w 59575"/>
              <a:gd name="T13" fmla="*/ 11435 h 14185"/>
              <a:gd name="T14" fmla="*/ 56756 w 59575"/>
              <a:gd name="T15" fmla="*/ 11435 h 14185"/>
              <a:gd name="T16" fmla="*/ 57150 w 59575"/>
              <a:gd name="T17" fmla="*/ 11090 h 141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9575" h="14185">
                <a:moveTo>
                  <a:pt x="59575" y="11010"/>
                </a:moveTo>
                <a:lnTo>
                  <a:pt x="59575" y="3175"/>
                </a:lnTo>
                <a:lnTo>
                  <a:pt x="55765" y="0"/>
                </a:lnTo>
                <a:lnTo>
                  <a:pt x="3810" y="0"/>
                </a:lnTo>
                <a:lnTo>
                  <a:pt x="0" y="3175"/>
                </a:lnTo>
                <a:lnTo>
                  <a:pt x="0" y="11010"/>
                </a:lnTo>
                <a:lnTo>
                  <a:pt x="411" y="11353"/>
                </a:lnTo>
                <a:lnTo>
                  <a:pt x="59164" y="11353"/>
                </a:lnTo>
                <a:lnTo>
                  <a:pt x="59575" y="1101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05" name="object 934"/>
          <p:cNvSpPr>
            <a:spLocks/>
          </p:cNvSpPr>
          <p:nvPr/>
        </p:nvSpPr>
        <p:spPr bwMode="auto">
          <a:xfrm>
            <a:off x="7106562" y="3030247"/>
            <a:ext cx="857970" cy="116603"/>
          </a:xfrm>
          <a:custGeom>
            <a:avLst/>
            <a:gdLst>
              <a:gd name="T0" fmla="*/ 0 w 973162"/>
              <a:gd name="T1" fmla="*/ 128587 h 133413"/>
              <a:gd name="T2" fmla="*/ 946150 w 973162"/>
              <a:gd name="T3" fmla="*/ 128587 h 133413"/>
              <a:gd name="T4" fmla="*/ 805464 w 973162"/>
              <a:gd name="T5" fmla="*/ 0 h 133413"/>
              <a:gd name="T6" fmla="*/ 137920 w 973162"/>
              <a:gd name="T7" fmla="*/ 0 h 133413"/>
              <a:gd name="T8" fmla="*/ 0 w 973162"/>
              <a:gd name="T9" fmla="*/ 128587 h 1334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3162" h="133413">
                <a:moveTo>
                  <a:pt x="0" y="133413"/>
                </a:moveTo>
                <a:lnTo>
                  <a:pt x="973162" y="133413"/>
                </a:lnTo>
                <a:lnTo>
                  <a:pt x="828459" y="0"/>
                </a:lnTo>
                <a:lnTo>
                  <a:pt x="141858" y="0"/>
                </a:lnTo>
                <a:lnTo>
                  <a:pt x="0" y="133413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06" name="object 935"/>
          <p:cNvSpPr>
            <a:spLocks/>
          </p:cNvSpPr>
          <p:nvPr/>
        </p:nvSpPr>
        <p:spPr bwMode="auto">
          <a:xfrm>
            <a:off x="7106563" y="3030247"/>
            <a:ext cx="125241" cy="116603"/>
          </a:xfrm>
          <a:custGeom>
            <a:avLst/>
            <a:gdLst>
              <a:gd name="T0" fmla="*/ 138113 w 141859"/>
              <a:gd name="T1" fmla="*/ 0 h 133413"/>
              <a:gd name="T2" fmla="*/ 0 w 141859"/>
              <a:gd name="T3" fmla="*/ 128587 h 13341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1859" h="133413">
                <a:moveTo>
                  <a:pt x="141859" y="0"/>
                </a:moveTo>
                <a:lnTo>
                  <a:pt x="0" y="133413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07" name="object 936"/>
          <p:cNvSpPr>
            <a:spLocks/>
          </p:cNvSpPr>
          <p:nvPr/>
        </p:nvSpPr>
        <p:spPr bwMode="auto">
          <a:xfrm>
            <a:off x="7231803" y="3030246"/>
            <a:ext cx="604610" cy="0"/>
          </a:xfrm>
          <a:custGeom>
            <a:avLst/>
            <a:gdLst>
              <a:gd name="T0" fmla="*/ 666750 w 686600"/>
              <a:gd name="T1" fmla="*/ 0 w 6866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686600">
                <a:moveTo>
                  <a:pt x="686600" y="0"/>
                </a:moveTo>
                <a:lnTo>
                  <a:pt x="0" y="0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08" name="object 937"/>
          <p:cNvSpPr>
            <a:spLocks/>
          </p:cNvSpPr>
          <p:nvPr/>
        </p:nvSpPr>
        <p:spPr bwMode="auto">
          <a:xfrm>
            <a:off x="7836414" y="3030247"/>
            <a:ext cx="128119" cy="116603"/>
          </a:xfrm>
          <a:custGeom>
            <a:avLst/>
            <a:gdLst>
              <a:gd name="T0" fmla="*/ 141287 w 144696"/>
              <a:gd name="T1" fmla="*/ 128587 h 133413"/>
              <a:gd name="T2" fmla="*/ 0 w 144696"/>
              <a:gd name="T3" fmla="*/ 0 h 13341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4696" h="133413">
                <a:moveTo>
                  <a:pt x="144696" y="133413"/>
                </a:moveTo>
                <a:lnTo>
                  <a:pt x="0" y="0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09" name="object 938"/>
          <p:cNvSpPr>
            <a:spLocks/>
          </p:cNvSpPr>
          <p:nvPr/>
        </p:nvSpPr>
        <p:spPr bwMode="auto">
          <a:xfrm>
            <a:off x="7106562" y="3146849"/>
            <a:ext cx="857970" cy="0"/>
          </a:xfrm>
          <a:custGeom>
            <a:avLst/>
            <a:gdLst>
              <a:gd name="T0" fmla="*/ 0 w 973157"/>
              <a:gd name="T1" fmla="*/ 946150 w 973157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73157">
                <a:moveTo>
                  <a:pt x="0" y="0"/>
                </a:moveTo>
                <a:lnTo>
                  <a:pt x="973157" y="0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10" name="object 939"/>
          <p:cNvSpPr>
            <a:spLocks/>
          </p:cNvSpPr>
          <p:nvPr/>
        </p:nvSpPr>
        <p:spPr bwMode="auto">
          <a:xfrm>
            <a:off x="7106562" y="3146851"/>
            <a:ext cx="857970" cy="198657"/>
          </a:xfrm>
          <a:custGeom>
            <a:avLst/>
            <a:gdLst>
              <a:gd name="T0" fmla="*/ 0 w 973155"/>
              <a:gd name="T1" fmla="*/ 0 h 224248"/>
              <a:gd name="T2" fmla="*/ 0 w 973155"/>
              <a:gd name="T3" fmla="*/ 219075 h 224248"/>
              <a:gd name="T4" fmla="*/ 946150 w 973155"/>
              <a:gd name="T5" fmla="*/ 219075 h 224248"/>
              <a:gd name="T6" fmla="*/ 946150 w 973155"/>
              <a:gd name="T7" fmla="*/ 0 h 224248"/>
              <a:gd name="T8" fmla="*/ 0 w 973155"/>
              <a:gd name="T9" fmla="*/ 0 h 224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3155" h="224248">
                <a:moveTo>
                  <a:pt x="0" y="0"/>
                </a:moveTo>
                <a:lnTo>
                  <a:pt x="0" y="224248"/>
                </a:lnTo>
                <a:lnTo>
                  <a:pt x="973155" y="224248"/>
                </a:lnTo>
                <a:lnTo>
                  <a:pt x="973155" y="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11" name="object 940"/>
          <p:cNvSpPr>
            <a:spLocks/>
          </p:cNvSpPr>
          <p:nvPr/>
        </p:nvSpPr>
        <p:spPr bwMode="auto">
          <a:xfrm>
            <a:off x="7108003" y="3148289"/>
            <a:ext cx="855091" cy="195778"/>
          </a:xfrm>
          <a:custGeom>
            <a:avLst/>
            <a:gdLst>
              <a:gd name="T0" fmla="*/ 0 w 970319"/>
              <a:gd name="T1" fmla="*/ 0 h 221409"/>
              <a:gd name="T2" fmla="*/ 942975 w 970319"/>
              <a:gd name="T3" fmla="*/ 0 h 221409"/>
              <a:gd name="T4" fmla="*/ 942975 w 970319"/>
              <a:gd name="T5" fmla="*/ 215900 h 221409"/>
              <a:gd name="T6" fmla="*/ 0 w 970319"/>
              <a:gd name="T7" fmla="*/ 215900 h 221409"/>
              <a:gd name="T8" fmla="*/ 0 w 970319"/>
              <a:gd name="T9" fmla="*/ 0 h 2214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0319" h="221409">
                <a:moveTo>
                  <a:pt x="0" y="0"/>
                </a:moveTo>
                <a:lnTo>
                  <a:pt x="970319" y="0"/>
                </a:lnTo>
                <a:lnTo>
                  <a:pt x="970319" y="221409"/>
                </a:lnTo>
                <a:lnTo>
                  <a:pt x="0" y="221409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12" name="object 941"/>
          <p:cNvSpPr>
            <a:spLocks/>
          </p:cNvSpPr>
          <p:nvPr/>
        </p:nvSpPr>
        <p:spPr bwMode="auto">
          <a:xfrm>
            <a:off x="7118079" y="3159807"/>
            <a:ext cx="833498" cy="175625"/>
          </a:xfrm>
          <a:custGeom>
            <a:avLst/>
            <a:gdLst>
              <a:gd name="T0" fmla="*/ 0 w 944783"/>
              <a:gd name="T1" fmla="*/ 0 h 198701"/>
              <a:gd name="T2" fmla="*/ 0 w 944783"/>
              <a:gd name="T3" fmla="*/ 193675 h 198701"/>
              <a:gd name="T4" fmla="*/ 919163 w 944783"/>
              <a:gd name="T5" fmla="*/ 193675 h 198701"/>
              <a:gd name="T6" fmla="*/ 919163 w 944783"/>
              <a:gd name="T7" fmla="*/ 0 h 198701"/>
              <a:gd name="T8" fmla="*/ 0 w 944783"/>
              <a:gd name="T9" fmla="*/ 0 h 1987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4783" h="198701">
                <a:moveTo>
                  <a:pt x="0" y="0"/>
                </a:moveTo>
                <a:lnTo>
                  <a:pt x="0" y="198701"/>
                </a:lnTo>
                <a:lnTo>
                  <a:pt x="944783" y="198701"/>
                </a:lnTo>
                <a:lnTo>
                  <a:pt x="944783" y="0"/>
                </a:lnTo>
                <a:lnTo>
                  <a:pt x="0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13" name="object 942"/>
          <p:cNvSpPr>
            <a:spLocks/>
          </p:cNvSpPr>
          <p:nvPr/>
        </p:nvSpPr>
        <p:spPr bwMode="auto">
          <a:xfrm>
            <a:off x="7119519" y="3161244"/>
            <a:ext cx="830618" cy="172746"/>
          </a:xfrm>
          <a:custGeom>
            <a:avLst/>
            <a:gdLst>
              <a:gd name="T0" fmla="*/ 0 w 941947"/>
              <a:gd name="T1" fmla="*/ 0 h 195862"/>
              <a:gd name="T2" fmla="*/ 915987 w 941947"/>
              <a:gd name="T3" fmla="*/ 0 h 195862"/>
              <a:gd name="T4" fmla="*/ 915987 w 941947"/>
              <a:gd name="T5" fmla="*/ 190500 h 195862"/>
              <a:gd name="T6" fmla="*/ 0 w 941947"/>
              <a:gd name="T7" fmla="*/ 190500 h 195862"/>
              <a:gd name="T8" fmla="*/ 0 w 941947"/>
              <a:gd name="T9" fmla="*/ 0 h 1958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1947" h="195862">
                <a:moveTo>
                  <a:pt x="0" y="0"/>
                </a:moveTo>
                <a:lnTo>
                  <a:pt x="941947" y="0"/>
                </a:lnTo>
                <a:lnTo>
                  <a:pt x="941947" y="195862"/>
                </a:lnTo>
                <a:lnTo>
                  <a:pt x="0" y="195862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14" name="object 943"/>
          <p:cNvSpPr>
            <a:spLocks/>
          </p:cNvSpPr>
          <p:nvPr/>
        </p:nvSpPr>
        <p:spPr bwMode="auto">
          <a:xfrm>
            <a:off x="7138232" y="3182840"/>
            <a:ext cx="63340" cy="64779"/>
          </a:xfrm>
          <a:custGeom>
            <a:avLst/>
            <a:gdLst>
              <a:gd name="T0" fmla="*/ 0 w 70929"/>
              <a:gd name="T1" fmla="*/ 0 h 73803"/>
              <a:gd name="T2" fmla="*/ 0 w 70929"/>
              <a:gd name="T3" fmla="*/ 71437 h 73803"/>
              <a:gd name="T4" fmla="*/ 69850 w 70929"/>
              <a:gd name="T5" fmla="*/ 71437 h 73803"/>
              <a:gd name="T6" fmla="*/ 69850 w 70929"/>
              <a:gd name="T7" fmla="*/ 0 h 73803"/>
              <a:gd name="T8" fmla="*/ 0 w 70929"/>
              <a:gd name="T9" fmla="*/ 0 h 738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929" h="73803">
                <a:moveTo>
                  <a:pt x="0" y="0"/>
                </a:moveTo>
                <a:lnTo>
                  <a:pt x="0" y="73803"/>
                </a:lnTo>
                <a:lnTo>
                  <a:pt x="70929" y="73803"/>
                </a:lnTo>
                <a:lnTo>
                  <a:pt x="70929" y="0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15" name="object 944"/>
          <p:cNvSpPr>
            <a:spLocks/>
          </p:cNvSpPr>
          <p:nvPr/>
        </p:nvSpPr>
        <p:spPr bwMode="auto">
          <a:xfrm>
            <a:off x="7139673" y="3184279"/>
            <a:ext cx="60461" cy="61901"/>
          </a:xfrm>
          <a:custGeom>
            <a:avLst/>
            <a:gdLst>
              <a:gd name="T0" fmla="*/ 0 w 68092"/>
              <a:gd name="T1" fmla="*/ 0 h 70964"/>
              <a:gd name="T2" fmla="*/ 66675 w 68092"/>
              <a:gd name="T3" fmla="*/ 0 h 70964"/>
              <a:gd name="T4" fmla="*/ 66675 w 68092"/>
              <a:gd name="T5" fmla="*/ 68263 h 70964"/>
              <a:gd name="T6" fmla="*/ 0 w 68092"/>
              <a:gd name="T7" fmla="*/ 68263 h 70964"/>
              <a:gd name="T8" fmla="*/ 0 w 68092"/>
              <a:gd name="T9" fmla="*/ 0 h 709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092" h="70964">
                <a:moveTo>
                  <a:pt x="0" y="0"/>
                </a:moveTo>
                <a:lnTo>
                  <a:pt x="68092" y="0"/>
                </a:lnTo>
                <a:lnTo>
                  <a:pt x="68092" y="70964"/>
                </a:lnTo>
                <a:lnTo>
                  <a:pt x="0" y="70964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16" name="object 945"/>
          <p:cNvSpPr>
            <a:spLocks/>
          </p:cNvSpPr>
          <p:nvPr/>
        </p:nvSpPr>
        <p:spPr bwMode="auto">
          <a:xfrm>
            <a:off x="7138232" y="3298002"/>
            <a:ext cx="37428" cy="0"/>
          </a:xfrm>
          <a:custGeom>
            <a:avLst/>
            <a:gdLst>
              <a:gd name="T0" fmla="*/ 0 w 42557"/>
              <a:gd name="T1" fmla="*/ 41275 w 42557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42557">
                <a:moveTo>
                  <a:pt x="0" y="0"/>
                </a:moveTo>
                <a:lnTo>
                  <a:pt x="42557" y="0"/>
                </a:lnTo>
              </a:path>
            </a:pathLst>
          </a:custGeom>
          <a:noFill/>
          <a:ln w="23979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17" name="object 946"/>
          <p:cNvSpPr>
            <a:spLocks/>
          </p:cNvSpPr>
          <p:nvPr/>
        </p:nvSpPr>
        <p:spPr bwMode="auto">
          <a:xfrm>
            <a:off x="7139672" y="3289365"/>
            <a:ext cx="35988" cy="17275"/>
          </a:xfrm>
          <a:custGeom>
            <a:avLst/>
            <a:gdLst>
              <a:gd name="T0" fmla="*/ 0 w 39720"/>
              <a:gd name="T1" fmla="*/ 0 h 19870"/>
              <a:gd name="T2" fmla="*/ 39687 w 39720"/>
              <a:gd name="T3" fmla="*/ 0 h 19870"/>
              <a:gd name="T4" fmla="*/ 39687 w 39720"/>
              <a:gd name="T5" fmla="*/ 19050 h 19870"/>
              <a:gd name="T6" fmla="*/ 0 w 39720"/>
              <a:gd name="T7" fmla="*/ 19050 h 19870"/>
              <a:gd name="T8" fmla="*/ 0 w 39720"/>
              <a:gd name="T9" fmla="*/ 0 h 198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720" h="19870">
                <a:moveTo>
                  <a:pt x="0" y="0"/>
                </a:moveTo>
                <a:lnTo>
                  <a:pt x="39720" y="0"/>
                </a:lnTo>
                <a:lnTo>
                  <a:pt x="39720" y="19870"/>
                </a:lnTo>
                <a:lnTo>
                  <a:pt x="0" y="19870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18" name="object 947"/>
          <p:cNvSpPr>
            <a:spLocks/>
          </p:cNvSpPr>
          <p:nvPr/>
        </p:nvSpPr>
        <p:spPr bwMode="auto">
          <a:xfrm>
            <a:off x="7405988" y="3174202"/>
            <a:ext cx="515358" cy="143955"/>
          </a:xfrm>
          <a:custGeom>
            <a:avLst/>
            <a:gdLst>
              <a:gd name="T0" fmla="*/ 0 w 584460"/>
              <a:gd name="T1" fmla="*/ 0 h 161800"/>
              <a:gd name="T2" fmla="*/ 0 w 584460"/>
              <a:gd name="T3" fmla="*/ 158750 h 161800"/>
              <a:gd name="T4" fmla="*/ 568325 w 584460"/>
              <a:gd name="T5" fmla="*/ 158750 h 161800"/>
              <a:gd name="T6" fmla="*/ 568325 w 584460"/>
              <a:gd name="T7" fmla="*/ 0 h 161800"/>
              <a:gd name="T8" fmla="*/ 0 w 584460"/>
              <a:gd name="T9" fmla="*/ 0 h 16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4460" h="161800">
                <a:moveTo>
                  <a:pt x="0" y="0"/>
                </a:moveTo>
                <a:lnTo>
                  <a:pt x="0" y="161800"/>
                </a:lnTo>
                <a:lnTo>
                  <a:pt x="584460" y="161800"/>
                </a:lnTo>
                <a:lnTo>
                  <a:pt x="584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19" name="object 948"/>
          <p:cNvSpPr>
            <a:spLocks/>
          </p:cNvSpPr>
          <p:nvPr/>
        </p:nvSpPr>
        <p:spPr bwMode="auto">
          <a:xfrm>
            <a:off x="7407428" y="3175640"/>
            <a:ext cx="512479" cy="141076"/>
          </a:xfrm>
          <a:custGeom>
            <a:avLst/>
            <a:gdLst>
              <a:gd name="T0" fmla="*/ 0 w 581624"/>
              <a:gd name="T1" fmla="*/ 0 h 158961"/>
              <a:gd name="T2" fmla="*/ 565150 w 581624"/>
              <a:gd name="T3" fmla="*/ 0 h 158961"/>
              <a:gd name="T4" fmla="*/ 565150 w 581624"/>
              <a:gd name="T5" fmla="*/ 155575 h 158961"/>
              <a:gd name="T6" fmla="*/ 0 w 581624"/>
              <a:gd name="T7" fmla="*/ 155575 h 158961"/>
              <a:gd name="T8" fmla="*/ 0 w 581624"/>
              <a:gd name="T9" fmla="*/ 0 h 1589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1624" h="158961">
                <a:moveTo>
                  <a:pt x="0" y="0"/>
                </a:moveTo>
                <a:lnTo>
                  <a:pt x="581624" y="0"/>
                </a:lnTo>
                <a:lnTo>
                  <a:pt x="581624" y="158961"/>
                </a:lnTo>
                <a:lnTo>
                  <a:pt x="0" y="158961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20" name="object 949"/>
          <p:cNvSpPr>
            <a:spLocks/>
          </p:cNvSpPr>
          <p:nvPr/>
        </p:nvSpPr>
        <p:spPr bwMode="auto">
          <a:xfrm>
            <a:off x="7727008" y="3280727"/>
            <a:ext cx="181383" cy="0"/>
          </a:xfrm>
          <a:custGeom>
            <a:avLst/>
            <a:gdLst>
              <a:gd name="T0" fmla="*/ 0 w 207114"/>
              <a:gd name="T1" fmla="*/ 200025 w 20711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07114">
                <a:moveTo>
                  <a:pt x="0" y="0"/>
                </a:moveTo>
                <a:lnTo>
                  <a:pt x="207114" y="0"/>
                </a:lnTo>
              </a:path>
            </a:pathLst>
          </a:custGeom>
          <a:noFill/>
          <a:ln w="211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21" name="object 950"/>
          <p:cNvSpPr>
            <a:spLocks/>
          </p:cNvSpPr>
          <p:nvPr/>
        </p:nvSpPr>
        <p:spPr bwMode="auto">
          <a:xfrm>
            <a:off x="7798985" y="3272091"/>
            <a:ext cx="84933" cy="17275"/>
          </a:xfrm>
          <a:custGeom>
            <a:avLst/>
            <a:gdLst>
              <a:gd name="T0" fmla="*/ 0 w 96469"/>
              <a:gd name="T1" fmla="*/ 0 h 19875"/>
              <a:gd name="T2" fmla="*/ 93662 w 96469"/>
              <a:gd name="T3" fmla="*/ 19050 h 19875"/>
              <a:gd name="T4" fmla="*/ 93662 w 96469"/>
              <a:gd name="T5" fmla="*/ 0 h 19875"/>
              <a:gd name="T6" fmla="*/ 0 w 96469"/>
              <a:gd name="T7" fmla="*/ 0 h 1987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469" h="19875">
                <a:moveTo>
                  <a:pt x="0" y="0"/>
                </a:moveTo>
                <a:lnTo>
                  <a:pt x="96469" y="19875"/>
                </a:lnTo>
                <a:lnTo>
                  <a:pt x="96469" y="0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22" name="object 951"/>
          <p:cNvSpPr>
            <a:spLocks/>
          </p:cNvSpPr>
          <p:nvPr/>
        </p:nvSpPr>
        <p:spPr bwMode="auto">
          <a:xfrm>
            <a:off x="7886796" y="3280727"/>
            <a:ext cx="21594" cy="0"/>
          </a:xfrm>
          <a:custGeom>
            <a:avLst/>
            <a:gdLst>
              <a:gd name="T0" fmla="*/ 0 w 25534"/>
              <a:gd name="T1" fmla="*/ 23813 w 2553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5534">
                <a:moveTo>
                  <a:pt x="0" y="0"/>
                </a:moveTo>
                <a:lnTo>
                  <a:pt x="25534" y="0"/>
                </a:lnTo>
              </a:path>
            </a:pathLst>
          </a:custGeom>
          <a:noFill/>
          <a:ln w="21140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23" name="object 952"/>
          <p:cNvSpPr>
            <a:spLocks/>
          </p:cNvSpPr>
          <p:nvPr/>
        </p:nvSpPr>
        <p:spPr bwMode="auto">
          <a:xfrm>
            <a:off x="7896873" y="3187156"/>
            <a:ext cx="11516" cy="77736"/>
          </a:xfrm>
          <a:custGeom>
            <a:avLst/>
            <a:gdLst>
              <a:gd name="T0" fmla="*/ 12700 w 14185"/>
              <a:gd name="T1" fmla="*/ 0 h 87985"/>
              <a:gd name="T2" fmla="*/ 0 w 14185"/>
              <a:gd name="T3" fmla="*/ 8290 h 87985"/>
              <a:gd name="T4" fmla="*/ 0 w 14185"/>
              <a:gd name="T5" fmla="*/ 74663 h 87985"/>
              <a:gd name="T6" fmla="*/ 12700 w 14185"/>
              <a:gd name="T7" fmla="*/ 85725 h 87985"/>
              <a:gd name="T8" fmla="*/ 12700 w 14185"/>
              <a:gd name="T9" fmla="*/ 0 h 879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185" h="87985">
                <a:moveTo>
                  <a:pt x="14185" y="0"/>
                </a:moveTo>
                <a:lnTo>
                  <a:pt x="0" y="8509"/>
                </a:lnTo>
                <a:lnTo>
                  <a:pt x="0" y="76631"/>
                </a:lnTo>
                <a:lnTo>
                  <a:pt x="14185" y="87985"/>
                </a:lnTo>
                <a:lnTo>
                  <a:pt x="14185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24" name="object 953"/>
          <p:cNvSpPr>
            <a:spLocks/>
          </p:cNvSpPr>
          <p:nvPr/>
        </p:nvSpPr>
        <p:spPr bwMode="auto">
          <a:xfrm>
            <a:off x="7421823" y="3187156"/>
            <a:ext cx="10076" cy="77736"/>
          </a:xfrm>
          <a:custGeom>
            <a:avLst/>
            <a:gdLst>
              <a:gd name="T0" fmla="*/ 0 w 11353"/>
              <a:gd name="T1" fmla="*/ 0 h 87985"/>
              <a:gd name="T2" fmla="*/ 0 w 11353"/>
              <a:gd name="T3" fmla="*/ 85725 h 87985"/>
              <a:gd name="T4" fmla="*/ 11112 w 11353"/>
              <a:gd name="T5" fmla="*/ 74663 h 87985"/>
              <a:gd name="T6" fmla="*/ 11112 w 11353"/>
              <a:gd name="T7" fmla="*/ 8290 h 87985"/>
              <a:gd name="T8" fmla="*/ 0 w 11353"/>
              <a:gd name="T9" fmla="*/ 0 h 879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353" h="87985">
                <a:moveTo>
                  <a:pt x="0" y="0"/>
                </a:moveTo>
                <a:lnTo>
                  <a:pt x="0" y="87985"/>
                </a:lnTo>
                <a:lnTo>
                  <a:pt x="11353" y="76631"/>
                </a:lnTo>
                <a:lnTo>
                  <a:pt x="11353" y="8509"/>
                </a:lnTo>
                <a:lnTo>
                  <a:pt x="0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25" name="object 954"/>
          <p:cNvSpPr>
            <a:spLocks/>
          </p:cNvSpPr>
          <p:nvPr/>
        </p:nvSpPr>
        <p:spPr bwMode="auto">
          <a:xfrm>
            <a:off x="7429021" y="3194356"/>
            <a:ext cx="467853" cy="60461"/>
          </a:xfrm>
          <a:custGeom>
            <a:avLst/>
            <a:gdLst>
              <a:gd name="T0" fmla="*/ 0 w 530555"/>
              <a:gd name="T1" fmla="*/ 0 h 68122"/>
              <a:gd name="T2" fmla="*/ 0 w 530555"/>
              <a:gd name="T3" fmla="*/ 66675 h 68122"/>
              <a:gd name="T4" fmla="*/ 515938 w 530555"/>
              <a:gd name="T5" fmla="*/ 66675 h 68122"/>
              <a:gd name="T6" fmla="*/ 515938 w 530555"/>
              <a:gd name="T7" fmla="*/ 0 h 68122"/>
              <a:gd name="T8" fmla="*/ 0 w 530555"/>
              <a:gd name="T9" fmla="*/ 0 h 68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30555" h="68122">
                <a:moveTo>
                  <a:pt x="0" y="0"/>
                </a:moveTo>
                <a:lnTo>
                  <a:pt x="0" y="68122"/>
                </a:lnTo>
                <a:lnTo>
                  <a:pt x="530555" y="68122"/>
                </a:lnTo>
                <a:lnTo>
                  <a:pt x="530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26" name="object 955"/>
          <p:cNvSpPr>
            <a:spLocks/>
          </p:cNvSpPr>
          <p:nvPr/>
        </p:nvSpPr>
        <p:spPr bwMode="auto">
          <a:xfrm>
            <a:off x="7631998" y="3290804"/>
            <a:ext cx="47505" cy="0"/>
          </a:xfrm>
          <a:custGeom>
            <a:avLst/>
            <a:gdLst>
              <a:gd name="T0" fmla="*/ 0 w 53906"/>
              <a:gd name="T1" fmla="*/ 52387 w 53906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3906">
                <a:moveTo>
                  <a:pt x="0" y="0"/>
                </a:moveTo>
                <a:lnTo>
                  <a:pt x="53906" y="0"/>
                </a:lnTo>
              </a:path>
            </a:pathLst>
          </a:custGeom>
          <a:noFill/>
          <a:ln w="49526">
            <a:solidFill>
              <a:srgbClr val="5E5E5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27" name="object 956"/>
          <p:cNvSpPr>
            <a:spLocks/>
          </p:cNvSpPr>
          <p:nvPr/>
        </p:nvSpPr>
        <p:spPr bwMode="auto">
          <a:xfrm>
            <a:off x="7631998" y="3270651"/>
            <a:ext cx="46065" cy="40307"/>
          </a:xfrm>
          <a:custGeom>
            <a:avLst/>
            <a:gdLst>
              <a:gd name="T0" fmla="*/ 0 w 51069"/>
              <a:gd name="T1" fmla="*/ 0 h 45417"/>
              <a:gd name="T2" fmla="*/ 50800 w 51069"/>
              <a:gd name="T3" fmla="*/ 0 h 45417"/>
              <a:gd name="T4" fmla="*/ 50800 w 51069"/>
              <a:gd name="T5" fmla="*/ 44450 h 45417"/>
              <a:gd name="T6" fmla="*/ 0 w 51069"/>
              <a:gd name="T7" fmla="*/ 44450 h 45417"/>
              <a:gd name="T8" fmla="*/ 0 w 51069"/>
              <a:gd name="T9" fmla="*/ 0 h 454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069" h="45417">
                <a:moveTo>
                  <a:pt x="0" y="0"/>
                </a:moveTo>
                <a:lnTo>
                  <a:pt x="51069" y="0"/>
                </a:lnTo>
                <a:lnTo>
                  <a:pt x="51069" y="45417"/>
                </a:lnTo>
                <a:lnTo>
                  <a:pt x="0" y="45417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28" name="object 957"/>
          <p:cNvSpPr>
            <a:spLocks/>
          </p:cNvSpPr>
          <p:nvPr/>
        </p:nvSpPr>
        <p:spPr bwMode="auto">
          <a:xfrm>
            <a:off x="7486604" y="3305199"/>
            <a:ext cx="14395" cy="0"/>
          </a:xfrm>
          <a:custGeom>
            <a:avLst/>
            <a:gdLst>
              <a:gd name="T0" fmla="*/ 0 w 17022"/>
              <a:gd name="T1" fmla="*/ 15875 w 17022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7022">
                <a:moveTo>
                  <a:pt x="0" y="0"/>
                </a:moveTo>
                <a:lnTo>
                  <a:pt x="17022" y="0"/>
                </a:lnTo>
              </a:path>
            </a:pathLst>
          </a:custGeom>
          <a:noFill/>
          <a:ln w="18301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29" name="object 958"/>
          <p:cNvSpPr>
            <a:spLocks/>
          </p:cNvSpPr>
          <p:nvPr/>
        </p:nvSpPr>
        <p:spPr bwMode="auto">
          <a:xfrm>
            <a:off x="7521151" y="3305199"/>
            <a:ext cx="12956" cy="0"/>
          </a:xfrm>
          <a:custGeom>
            <a:avLst/>
            <a:gdLst>
              <a:gd name="T0" fmla="*/ 0 w 14185"/>
              <a:gd name="T1" fmla="*/ 14288 w 1418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185">
                <a:moveTo>
                  <a:pt x="0" y="0"/>
                </a:moveTo>
                <a:lnTo>
                  <a:pt x="14185" y="0"/>
                </a:lnTo>
              </a:path>
            </a:pathLst>
          </a:custGeom>
          <a:noFill/>
          <a:ln w="18301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30" name="object 959"/>
          <p:cNvSpPr>
            <a:spLocks/>
          </p:cNvSpPr>
          <p:nvPr/>
        </p:nvSpPr>
        <p:spPr bwMode="auto">
          <a:xfrm>
            <a:off x="7418945" y="3305199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31" name="object 960"/>
          <p:cNvSpPr>
            <a:spLocks/>
          </p:cNvSpPr>
          <p:nvPr/>
        </p:nvSpPr>
        <p:spPr bwMode="auto">
          <a:xfrm>
            <a:off x="7429022" y="3305199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32" name="object 961"/>
          <p:cNvSpPr>
            <a:spLocks/>
          </p:cNvSpPr>
          <p:nvPr/>
        </p:nvSpPr>
        <p:spPr bwMode="auto">
          <a:xfrm>
            <a:off x="7436218" y="3305199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33" name="object 962"/>
          <p:cNvSpPr>
            <a:spLocks/>
          </p:cNvSpPr>
          <p:nvPr/>
        </p:nvSpPr>
        <p:spPr bwMode="auto">
          <a:xfrm>
            <a:off x="7446295" y="3305199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34" name="object 963"/>
          <p:cNvSpPr>
            <a:spLocks/>
          </p:cNvSpPr>
          <p:nvPr/>
        </p:nvSpPr>
        <p:spPr bwMode="auto">
          <a:xfrm>
            <a:off x="7453493" y="3305199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35" name="object 964"/>
          <p:cNvSpPr>
            <a:spLocks/>
          </p:cNvSpPr>
          <p:nvPr/>
        </p:nvSpPr>
        <p:spPr bwMode="auto">
          <a:xfrm>
            <a:off x="7460692" y="3305199"/>
            <a:ext cx="8637" cy="0"/>
          </a:xfrm>
          <a:custGeom>
            <a:avLst/>
            <a:gdLst>
              <a:gd name="T0" fmla="*/ 0 w 8511"/>
              <a:gd name="T1" fmla="*/ 9525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36" name="object 965"/>
          <p:cNvSpPr>
            <a:spLocks/>
          </p:cNvSpPr>
          <p:nvPr/>
        </p:nvSpPr>
        <p:spPr bwMode="auto">
          <a:xfrm>
            <a:off x="7571536" y="3305199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37" name="object 966"/>
          <p:cNvSpPr>
            <a:spLocks/>
          </p:cNvSpPr>
          <p:nvPr/>
        </p:nvSpPr>
        <p:spPr bwMode="auto">
          <a:xfrm>
            <a:off x="7581614" y="3305199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38" name="object 967"/>
          <p:cNvSpPr>
            <a:spLocks/>
          </p:cNvSpPr>
          <p:nvPr/>
        </p:nvSpPr>
        <p:spPr bwMode="auto">
          <a:xfrm>
            <a:off x="7588810" y="3305199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39" name="object 968"/>
          <p:cNvSpPr>
            <a:spLocks/>
          </p:cNvSpPr>
          <p:nvPr/>
        </p:nvSpPr>
        <p:spPr bwMode="auto">
          <a:xfrm>
            <a:off x="7596009" y="3305199"/>
            <a:ext cx="8637" cy="0"/>
          </a:xfrm>
          <a:custGeom>
            <a:avLst/>
            <a:gdLst>
              <a:gd name="T0" fmla="*/ 0 w 8511"/>
              <a:gd name="T1" fmla="*/ 9525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40" name="object 969"/>
          <p:cNvSpPr>
            <a:spLocks/>
          </p:cNvSpPr>
          <p:nvPr/>
        </p:nvSpPr>
        <p:spPr bwMode="auto">
          <a:xfrm>
            <a:off x="7606085" y="3305199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41" name="object 970"/>
          <p:cNvSpPr>
            <a:spLocks/>
          </p:cNvSpPr>
          <p:nvPr/>
        </p:nvSpPr>
        <p:spPr bwMode="auto">
          <a:xfrm>
            <a:off x="7613282" y="3305199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42" name="object 971"/>
          <p:cNvSpPr>
            <a:spLocks/>
          </p:cNvSpPr>
          <p:nvPr/>
        </p:nvSpPr>
        <p:spPr bwMode="auto">
          <a:xfrm>
            <a:off x="7621919" y="3305199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43" name="object 972"/>
          <p:cNvSpPr>
            <a:spLocks/>
          </p:cNvSpPr>
          <p:nvPr/>
        </p:nvSpPr>
        <p:spPr bwMode="auto">
          <a:xfrm>
            <a:off x="7680941" y="3305199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44" name="object 973"/>
          <p:cNvSpPr>
            <a:spLocks/>
          </p:cNvSpPr>
          <p:nvPr/>
        </p:nvSpPr>
        <p:spPr bwMode="auto">
          <a:xfrm>
            <a:off x="7689580" y="3305199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45" name="object 974"/>
          <p:cNvSpPr>
            <a:spLocks/>
          </p:cNvSpPr>
          <p:nvPr/>
        </p:nvSpPr>
        <p:spPr bwMode="auto">
          <a:xfrm>
            <a:off x="7699656" y="3305199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46" name="object 975"/>
          <p:cNvSpPr>
            <a:spLocks/>
          </p:cNvSpPr>
          <p:nvPr/>
        </p:nvSpPr>
        <p:spPr bwMode="auto">
          <a:xfrm>
            <a:off x="7706853" y="3305199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47" name="object 976"/>
          <p:cNvSpPr>
            <a:spLocks/>
          </p:cNvSpPr>
          <p:nvPr/>
        </p:nvSpPr>
        <p:spPr bwMode="auto">
          <a:xfrm>
            <a:off x="7716931" y="3305199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48" name="object 977"/>
          <p:cNvSpPr>
            <a:spLocks/>
          </p:cNvSpPr>
          <p:nvPr/>
        </p:nvSpPr>
        <p:spPr bwMode="auto">
          <a:xfrm>
            <a:off x="7724128" y="3305199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49" name="object 978"/>
          <p:cNvSpPr>
            <a:spLocks/>
          </p:cNvSpPr>
          <p:nvPr/>
        </p:nvSpPr>
        <p:spPr bwMode="auto">
          <a:xfrm>
            <a:off x="7731325" y="3305199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50" name="object 979"/>
          <p:cNvSpPr>
            <a:spLocks/>
          </p:cNvSpPr>
          <p:nvPr/>
        </p:nvSpPr>
        <p:spPr bwMode="auto">
          <a:xfrm>
            <a:off x="7741402" y="3305199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51" name="object 980"/>
          <p:cNvSpPr>
            <a:spLocks/>
          </p:cNvSpPr>
          <p:nvPr/>
        </p:nvSpPr>
        <p:spPr bwMode="auto">
          <a:xfrm>
            <a:off x="7748600" y="3305199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52" name="object 981"/>
          <p:cNvSpPr>
            <a:spLocks/>
          </p:cNvSpPr>
          <p:nvPr/>
        </p:nvSpPr>
        <p:spPr bwMode="auto">
          <a:xfrm>
            <a:off x="7758677" y="3305199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53" name="object 982"/>
          <p:cNvSpPr>
            <a:spLocks/>
          </p:cNvSpPr>
          <p:nvPr/>
        </p:nvSpPr>
        <p:spPr bwMode="auto">
          <a:xfrm>
            <a:off x="7765874" y="3305199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54" name="object 983"/>
          <p:cNvSpPr>
            <a:spLocks/>
          </p:cNvSpPr>
          <p:nvPr/>
        </p:nvSpPr>
        <p:spPr bwMode="auto">
          <a:xfrm>
            <a:off x="7774511" y="3305199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55" name="object 984"/>
          <p:cNvSpPr>
            <a:spLocks/>
          </p:cNvSpPr>
          <p:nvPr/>
        </p:nvSpPr>
        <p:spPr bwMode="auto">
          <a:xfrm>
            <a:off x="7784589" y="3305199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56" name="object 985"/>
          <p:cNvSpPr>
            <a:spLocks/>
          </p:cNvSpPr>
          <p:nvPr/>
        </p:nvSpPr>
        <p:spPr bwMode="auto">
          <a:xfrm>
            <a:off x="7791787" y="3305199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57" name="object 986"/>
          <p:cNvSpPr>
            <a:spLocks/>
          </p:cNvSpPr>
          <p:nvPr/>
        </p:nvSpPr>
        <p:spPr bwMode="auto">
          <a:xfrm>
            <a:off x="7798986" y="3305199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58" name="object 987"/>
          <p:cNvSpPr>
            <a:spLocks/>
          </p:cNvSpPr>
          <p:nvPr/>
        </p:nvSpPr>
        <p:spPr bwMode="auto">
          <a:xfrm>
            <a:off x="7809062" y="3305199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59" name="object 988"/>
          <p:cNvSpPr>
            <a:spLocks/>
          </p:cNvSpPr>
          <p:nvPr/>
        </p:nvSpPr>
        <p:spPr bwMode="auto">
          <a:xfrm>
            <a:off x="7816259" y="3305199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60" name="object 989"/>
          <p:cNvSpPr>
            <a:spLocks/>
          </p:cNvSpPr>
          <p:nvPr/>
        </p:nvSpPr>
        <p:spPr bwMode="auto">
          <a:xfrm>
            <a:off x="7826335" y="3305199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61" name="object 990"/>
          <p:cNvSpPr>
            <a:spLocks/>
          </p:cNvSpPr>
          <p:nvPr/>
        </p:nvSpPr>
        <p:spPr bwMode="auto">
          <a:xfrm>
            <a:off x="7833533" y="3305199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62" name="object 991"/>
          <p:cNvSpPr>
            <a:spLocks/>
          </p:cNvSpPr>
          <p:nvPr/>
        </p:nvSpPr>
        <p:spPr bwMode="auto">
          <a:xfrm>
            <a:off x="7842172" y="3305199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63" name="object 992"/>
          <p:cNvSpPr>
            <a:spLocks/>
          </p:cNvSpPr>
          <p:nvPr/>
        </p:nvSpPr>
        <p:spPr bwMode="auto">
          <a:xfrm>
            <a:off x="7852248" y="3305199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64" name="object 993"/>
          <p:cNvSpPr>
            <a:spLocks/>
          </p:cNvSpPr>
          <p:nvPr/>
        </p:nvSpPr>
        <p:spPr bwMode="auto">
          <a:xfrm>
            <a:off x="7859445" y="3305199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65" name="object 994"/>
          <p:cNvSpPr>
            <a:spLocks/>
          </p:cNvSpPr>
          <p:nvPr/>
        </p:nvSpPr>
        <p:spPr bwMode="auto">
          <a:xfrm>
            <a:off x="7866642" y="3305199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66" name="object 995"/>
          <p:cNvSpPr>
            <a:spLocks/>
          </p:cNvSpPr>
          <p:nvPr/>
        </p:nvSpPr>
        <p:spPr bwMode="auto">
          <a:xfrm>
            <a:off x="7876720" y="3305199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67" name="object 996"/>
          <p:cNvSpPr>
            <a:spLocks/>
          </p:cNvSpPr>
          <p:nvPr/>
        </p:nvSpPr>
        <p:spPr bwMode="auto">
          <a:xfrm>
            <a:off x="7886797" y="3305199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68" name="object 997"/>
          <p:cNvSpPr>
            <a:spLocks/>
          </p:cNvSpPr>
          <p:nvPr/>
        </p:nvSpPr>
        <p:spPr bwMode="auto">
          <a:xfrm>
            <a:off x="7893994" y="3305199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69" name="object 998"/>
          <p:cNvSpPr>
            <a:spLocks/>
          </p:cNvSpPr>
          <p:nvPr/>
        </p:nvSpPr>
        <p:spPr bwMode="auto">
          <a:xfrm>
            <a:off x="7901192" y="3305199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70" name="object 999"/>
          <p:cNvSpPr>
            <a:spLocks/>
          </p:cNvSpPr>
          <p:nvPr/>
        </p:nvSpPr>
        <p:spPr bwMode="auto">
          <a:xfrm>
            <a:off x="7470768" y="3305199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71" name="object 1000"/>
          <p:cNvSpPr>
            <a:spLocks/>
          </p:cNvSpPr>
          <p:nvPr/>
        </p:nvSpPr>
        <p:spPr bwMode="auto">
          <a:xfrm>
            <a:off x="7479405" y="3305199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72" name="object 1001"/>
          <p:cNvSpPr>
            <a:spLocks/>
          </p:cNvSpPr>
          <p:nvPr/>
        </p:nvSpPr>
        <p:spPr bwMode="auto">
          <a:xfrm>
            <a:off x="7503878" y="3305199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73" name="object 1002"/>
          <p:cNvSpPr>
            <a:spLocks/>
          </p:cNvSpPr>
          <p:nvPr/>
        </p:nvSpPr>
        <p:spPr bwMode="auto">
          <a:xfrm>
            <a:off x="7513954" y="3305199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74" name="object 1003"/>
          <p:cNvSpPr>
            <a:spLocks/>
          </p:cNvSpPr>
          <p:nvPr/>
        </p:nvSpPr>
        <p:spPr bwMode="auto">
          <a:xfrm>
            <a:off x="7538426" y="3305199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75" name="object 1004"/>
          <p:cNvSpPr>
            <a:spLocks/>
          </p:cNvSpPr>
          <p:nvPr/>
        </p:nvSpPr>
        <p:spPr bwMode="auto">
          <a:xfrm>
            <a:off x="7547064" y="3305199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76" name="object 1005"/>
          <p:cNvSpPr>
            <a:spLocks/>
          </p:cNvSpPr>
          <p:nvPr/>
        </p:nvSpPr>
        <p:spPr bwMode="auto">
          <a:xfrm>
            <a:off x="7554263" y="3305199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77" name="object 1006"/>
          <p:cNvSpPr>
            <a:spLocks/>
          </p:cNvSpPr>
          <p:nvPr/>
        </p:nvSpPr>
        <p:spPr bwMode="auto">
          <a:xfrm>
            <a:off x="7564339" y="3305199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78" name="object 1007"/>
          <p:cNvSpPr>
            <a:spLocks/>
          </p:cNvSpPr>
          <p:nvPr/>
        </p:nvSpPr>
        <p:spPr bwMode="auto">
          <a:xfrm>
            <a:off x="6113274" y="2533602"/>
            <a:ext cx="53264" cy="12956"/>
          </a:xfrm>
          <a:custGeom>
            <a:avLst/>
            <a:gdLst>
              <a:gd name="T0" fmla="*/ 58738 w 59575"/>
              <a:gd name="T1" fmla="*/ 2557 h 14185"/>
              <a:gd name="T2" fmla="*/ 54982 w 59575"/>
              <a:gd name="T3" fmla="*/ 0 h 14185"/>
              <a:gd name="T4" fmla="*/ 3755 w 59575"/>
              <a:gd name="T5" fmla="*/ 0 h 14185"/>
              <a:gd name="T6" fmla="*/ 0 w 59575"/>
              <a:gd name="T7" fmla="*/ 2557 h 14185"/>
              <a:gd name="T8" fmla="*/ 0 w 59575"/>
              <a:gd name="T9" fmla="*/ 11435 h 14185"/>
              <a:gd name="T10" fmla="*/ 58738 w 59575"/>
              <a:gd name="T11" fmla="*/ 11435 h 14185"/>
              <a:gd name="T12" fmla="*/ 58738 w 59575"/>
              <a:gd name="T13" fmla="*/ 2557 h 141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9575" h="14185">
                <a:moveTo>
                  <a:pt x="59575" y="2539"/>
                </a:moveTo>
                <a:lnTo>
                  <a:pt x="55765" y="0"/>
                </a:lnTo>
                <a:lnTo>
                  <a:pt x="3809" y="0"/>
                </a:lnTo>
                <a:lnTo>
                  <a:pt x="0" y="2539"/>
                </a:lnTo>
                <a:lnTo>
                  <a:pt x="0" y="11353"/>
                </a:lnTo>
                <a:lnTo>
                  <a:pt x="59575" y="11353"/>
                </a:lnTo>
                <a:lnTo>
                  <a:pt x="59575" y="2539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79" name="object 1008"/>
          <p:cNvSpPr>
            <a:spLocks/>
          </p:cNvSpPr>
          <p:nvPr/>
        </p:nvSpPr>
        <p:spPr bwMode="auto">
          <a:xfrm>
            <a:off x="6889190" y="2533602"/>
            <a:ext cx="51824" cy="12956"/>
          </a:xfrm>
          <a:custGeom>
            <a:avLst/>
            <a:gdLst>
              <a:gd name="T0" fmla="*/ 57150 w 59575"/>
              <a:gd name="T1" fmla="*/ 11090 h 14185"/>
              <a:gd name="T2" fmla="*/ 57150 w 59575"/>
              <a:gd name="T3" fmla="*/ 3198 h 14185"/>
              <a:gd name="T4" fmla="*/ 53495 w 59575"/>
              <a:gd name="T5" fmla="*/ 0 h 14185"/>
              <a:gd name="T6" fmla="*/ 3655 w 59575"/>
              <a:gd name="T7" fmla="*/ 0 h 14185"/>
              <a:gd name="T8" fmla="*/ 0 w 59575"/>
              <a:gd name="T9" fmla="*/ 3198 h 14185"/>
              <a:gd name="T10" fmla="*/ 0 w 59575"/>
              <a:gd name="T11" fmla="*/ 11090 h 14185"/>
              <a:gd name="T12" fmla="*/ 394 w 59575"/>
              <a:gd name="T13" fmla="*/ 11435 h 14185"/>
              <a:gd name="T14" fmla="*/ 56756 w 59575"/>
              <a:gd name="T15" fmla="*/ 11435 h 14185"/>
              <a:gd name="T16" fmla="*/ 57150 w 59575"/>
              <a:gd name="T17" fmla="*/ 11090 h 141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9575" h="14185">
                <a:moveTo>
                  <a:pt x="59575" y="11010"/>
                </a:moveTo>
                <a:lnTo>
                  <a:pt x="59575" y="3175"/>
                </a:lnTo>
                <a:lnTo>
                  <a:pt x="55765" y="0"/>
                </a:lnTo>
                <a:lnTo>
                  <a:pt x="3810" y="0"/>
                </a:lnTo>
                <a:lnTo>
                  <a:pt x="0" y="3175"/>
                </a:lnTo>
                <a:lnTo>
                  <a:pt x="0" y="11010"/>
                </a:lnTo>
                <a:lnTo>
                  <a:pt x="411" y="11353"/>
                </a:lnTo>
                <a:lnTo>
                  <a:pt x="59164" y="11353"/>
                </a:lnTo>
                <a:lnTo>
                  <a:pt x="59575" y="1101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80" name="object 1009"/>
          <p:cNvSpPr>
            <a:spLocks/>
          </p:cNvSpPr>
          <p:nvPr/>
        </p:nvSpPr>
        <p:spPr bwMode="auto">
          <a:xfrm>
            <a:off x="6098879" y="2224101"/>
            <a:ext cx="857970" cy="116603"/>
          </a:xfrm>
          <a:custGeom>
            <a:avLst/>
            <a:gdLst>
              <a:gd name="T0" fmla="*/ 0 w 973162"/>
              <a:gd name="T1" fmla="*/ 128587 h 133413"/>
              <a:gd name="T2" fmla="*/ 946150 w 973162"/>
              <a:gd name="T3" fmla="*/ 128587 h 133413"/>
              <a:gd name="T4" fmla="*/ 805464 w 973162"/>
              <a:gd name="T5" fmla="*/ 0 h 133413"/>
              <a:gd name="T6" fmla="*/ 137920 w 973162"/>
              <a:gd name="T7" fmla="*/ 0 h 133413"/>
              <a:gd name="T8" fmla="*/ 0 w 973162"/>
              <a:gd name="T9" fmla="*/ 128587 h 1334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3162" h="133413">
                <a:moveTo>
                  <a:pt x="0" y="133413"/>
                </a:moveTo>
                <a:lnTo>
                  <a:pt x="973162" y="133413"/>
                </a:lnTo>
                <a:lnTo>
                  <a:pt x="828459" y="0"/>
                </a:lnTo>
                <a:lnTo>
                  <a:pt x="141858" y="0"/>
                </a:lnTo>
                <a:lnTo>
                  <a:pt x="0" y="133413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81" name="object 1010"/>
          <p:cNvSpPr>
            <a:spLocks/>
          </p:cNvSpPr>
          <p:nvPr/>
        </p:nvSpPr>
        <p:spPr bwMode="auto">
          <a:xfrm>
            <a:off x="6098881" y="2224101"/>
            <a:ext cx="125241" cy="116603"/>
          </a:xfrm>
          <a:custGeom>
            <a:avLst/>
            <a:gdLst>
              <a:gd name="T0" fmla="*/ 138113 w 141859"/>
              <a:gd name="T1" fmla="*/ 0 h 133413"/>
              <a:gd name="T2" fmla="*/ 0 w 141859"/>
              <a:gd name="T3" fmla="*/ 128587 h 13341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1859" h="133413">
                <a:moveTo>
                  <a:pt x="141859" y="0"/>
                </a:moveTo>
                <a:lnTo>
                  <a:pt x="0" y="133413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82" name="object 1011"/>
          <p:cNvSpPr>
            <a:spLocks/>
          </p:cNvSpPr>
          <p:nvPr/>
        </p:nvSpPr>
        <p:spPr bwMode="auto">
          <a:xfrm>
            <a:off x="6224120" y="2224100"/>
            <a:ext cx="604610" cy="0"/>
          </a:xfrm>
          <a:custGeom>
            <a:avLst/>
            <a:gdLst>
              <a:gd name="T0" fmla="*/ 666750 w 686600"/>
              <a:gd name="T1" fmla="*/ 0 w 6866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686600">
                <a:moveTo>
                  <a:pt x="686600" y="0"/>
                </a:moveTo>
                <a:lnTo>
                  <a:pt x="0" y="0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83" name="object 1012"/>
          <p:cNvSpPr>
            <a:spLocks/>
          </p:cNvSpPr>
          <p:nvPr/>
        </p:nvSpPr>
        <p:spPr bwMode="auto">
          <a:xfrm>
            <a:off x="6828731" y="2224101"/>
            <a:ext cx="128119" cy="116603"/>
          </a:xfrm>
          <a:custGeom>
            <a:avLst/>
            <a:gdLst>
              <a:gd name="T0" fmla="*/ 141287 w 144696"/>
              <a:gd name="T1" fmla="*/ 128587 h 133413"/>
              <a:gd name="T2" fmla="*/ 0 w 144696"/>
              <a:gd name="T3" fmla="*/ 0 h 13341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4696" h="133413">
                <a:moveTo>
                  <a:pt x="144696" y="133413"/>
                </a:moveTo>
                <a:lnTo>
                  <a:pt x="0" y="0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84" name="object 1013"/>
          <p:cNvSpPr>
            <a:spLocks/>
          </p:cNvSpPr>
          <p:nvPr/>
        </p:nvSpPr>
        <p:spPr bwMode="auto">
          <a:xfrm>
            <a:off x="6098879" y="2340703"/>
            <a:ext cx="857970" cy="0"/>
          </a:xfrm>
          <a:custGeom>
            <a:avLst/>
            <a:gdLst>
              <a:gd name="T0" fmla="*/ 0 w 973157"/>
              <a:gd name="T1" fmla="*/ 946150 w 973157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73157">
                <a:moveTo>
                  <a:pt x="0" y="0"/>
                </a:moveTo>
                <a:lnTo>
                  <a:pt x="973157" y="0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85" name="object 1014"/>
          <p:cNvSpPr>
            <a:spLocks/>
          </p:cNvSpPr>
          <p:nvPr/>
        </p:nvSpPr>
        <p:spPr bwMode="auto">
          <a:xfrm>
            <a:off x="6098879" y="2340704"/>
            <a:ext cx="857970" cy="198657"/>
          </a:xfrm>
          <a:custGeom>
            <a:avLst/>
            <a:gdLst>
              <a:gd name="T0" fmla="*/ 0 w 973155"/>
              <a:gd name="T1" fmla="*/ 0 h 224248"/>
              <a:gd name="T2" fmla="*/ 0 w 973155"/>
              <a:gd name="T3" fmla="*/ 219075 h 224248"/>
              <a:gd name="T4" fmla="*/ 946150 w 973155"/>
              <a:gd name="T5" fmla="*/ 219075 h 224248"/>
              <a:gd name="T6" fmla="*/ 946150 w 973155"/>
              <a:gd name="T7" fmla="*/ 0 h 224248"/>
              <a:gd name="T8" fmla="*/ 0 w 973155"/>
              <a:gd name="T9" fmla="*/ 0 h 224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3155" h="224248">
                <a:moveTo>
                  <a:pt x="0" y="0"/>
                </a:moveTo>
                <a:lnTo>
                  <a:pt x="0" y="224248"/>
                </a:lnTo>
                <a:lnTo>
                  <a:pt x="973155" y="224248"/>
                </a:lnTo>
                <a:lnTo>
                  <a:pt x="973155" y="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86" name="object 1015"/>
          <p:cNvSpPr>
            <a:spLocks/>
          </p:cNvSpPr>
          <p:nvPr/>
        </p:nvSpPr>
        <p:spPr bwMode="auto">
          <a:xfrm>
            <a:off x="6100320" y="2342143"/>
            <a:ext cx="855091" cy="195778"/>
          </a:xfrm>
          <a:custGeom>
            <a:avLst/>
            <a:gdLst>
              <a:gd name="T0" fmla="*/ 0 w 970319"/>
              <a:gd name="T1" fmla="*/ 0 h 221409"/>
              <a:gd name="T2" fmla="*/ 942975 w 970319"/>
              <a:gd name="T3" fmla="*/ 0 h 221409"/>
              <a:gd name="T4" fmla="*/ 942975 w 970319"/>
              <a:gd name="T5" fmla="*/ 215900 h 221409"/>
              <a:gd name="T6" fmla="*/ 0 w 970319"/>
              <a:gd name="T7" fmla="*/ 215900 h 221409"/>
              <a:gd name="T8" fmla="*/ 0 w 970319"/>
              <a:gd name="T9" fmla="*/ 0 h 2214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0319" h="221409">
                <a:moveTo>
                  <a:pt x="0" y="0"/>
                </a:moveTo>
                <a:lnTo>
                  <a:pt x="970319" y="0"/>
                </a:lnTo>
                <a:lnTo>
                  <a:pt x="970319" y="221409"/>
                </a:lnTo>
                <a:lnTo>
                  <a:pt x="0" y="221409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87" name="object 1016"/>
          <p:cNvSpPr>
            <a:spLocks/>
          </p:cNvSpPr>
          <p:nvPr/>
        </p:nvSpPr>
        <p:spPr bwMode="auto">
          <a:xfrm>
            <a:off x="6110396" y="2353660"/>
            <a:ext cx="833498" cy="175625"/>
          </a:xfrm>
          <a:custGeom>
            <a:avLst/>
            <a:gdLst>
              <a:gd name="T0" fmla="*/ 0 w 944783"/>
              <a:gd name="T1" fmla="*/ 0 h 198701"/>
              <a:gd name="T2" fmla="*/ 0 w 944783"/>
              <a:gd name="T3" fmla="*/ 193675 h 198701"/>
              <a:gd name="T4" fmla="*/ 919163 w 944783"/>
              <a:gd name="T5" fmla="*/ 193675 h 198701"/>
              <a:gd name="T6" fmla="*/ 919163 w 944783"/>
              <a:gd name="T7" fmla="*/ 0 h 198701"/>
              <a:gd name="T8" fmla="*/ 0 w 944783"/>
              <a:gd name="T9" fmla="*/ 0 h 1987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4783" h="198701">
                <a:moveTo>
                  <a:pt x="0" y="0"/>
                </a:moveTo>
                <a:lnTo>
                  <a:pt x="0" y="198701"/>
                </a:lnTo>
                <a:lnTo>
                  <a:pt x="944783" y="198701"/>
                </a:lnTo>
                <a:lnTo>
                  <a:pt x="944783" y="0"/>
                </a:lnTo>
                <a:lnTo>
                  <a:pt x="0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88" name="object 1017"/>
          <p:cNvSpPr>
            <a:spLocks/>
          </p:cNvSpPr>
          <p:nvPr/>
        </p:nvSpPr>
        <p:spPr bwMode="auto">
          <a:xfrm>
            <a:off x="6111836" y="2355098"/>
            <a:ext cx="830618" cy="172746"/>
          </a:xfrm>
          <a:custGeom>
            <a:avLst/>
            <a:gdLst>
              <a:gd name="T0" fmla="*/ 0 w 941947"/>
              <a:gd name="T1" fmla="*/ 0 h 195862"/>
              <a:gd name="T2" fmla="*/ 915987 w 941947"/>
              <a:gd name="T3" fmla="*/ 0 h 195862"/>
              <a:gd name="T4" fmla="*/ 915987 w 941947"/>
              <a:gd name="T5" fmla="*/ 190500 h 195862"/>
              <a:gd name="T6" fmla="*/ 0 w 941947"/>
              <a:gd name="T7" fmla="*/ 190500 h 195862"/>
              <a:gd name="T8" fmla="*/ 0 w 941947"/>
              <a:gd name="T9" fmla="*/ 0 h 1958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1947" h="195862">
                <a:moveTo>
                  <a:pt x="0" y="0"/>
                </a:moveTo>
                <a:lnTo>
                  <a:pt x="941947" y="0"/>
                </a:lnTo>
                <a:lnTo>
                  <a:pt x="941947" y="195862"/>
                </a:lnTo>
                <a:lnTo>
                  <a:pt x="0" y="195862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89" name="object 1018"/>
          <p:cNvSpPr>
            <a:spLocks/>
          </p:cNvSpPr>
          <p:nvPr/>
        </p:nvSpPr>
        <p:spPr bwMode="auto">
          <a:xfrm>
            <a:off x="6130549" y="2376693"/>
            <a:ext cx="63340" cy="64779"/>
          </a:xfrm>
          <a:custGeom>
            <a:avLst/>
            <a:gdLst>
              <a:gd name="T0" fmla="*/ 0 w 70929"/>
              <a:gd name="T1" fmla="*/ 0 h 73803"/>
              <a:gd name="T2" fmla="*/ 0 w 70929"/>
              <a:gd name="T3" fmla="*/ 71437 h 73803"/>
              <a:gd name="T4" fmla="*/ 69850 w 70929"/>
              <a:gd name="T5" fmla="*/ 71437 h 73803"/>
              <a:gd name="T6" fmla="*/ 69850 w 70929"/>
              <a:gd name="T7" fmla="*/ 0 h 73803"/>
              <a:gd name="T8" fmla="*/ 0 w 70929"/>
              <a:gd name="T9" fmla="*/ 0 h 738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929" h="73803">
                <a:moveTo>
                  <a:pt x="0" y="0"/>
                </a:moveTo>
                <a:lnTo>
                  <a:pt x="0" y="73803"/>
                </a:lnTo>
                <a:lnTo>
                  <a:pt x="70929" y="73803"/>
                </a:lnTo>
                <a:lnTo>
                  <a:pt x="70929" y="0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90" name="object 1019"/>
          <p:cNvSpPr>
            <a:spLocks/>
          </p:cNvSpPr>
          <p:nvPr/>
        </p:nvSpPr>
        <p:spPr bwMode="auto">
          <a:xfrm>
            <a:off x="6131991" y="2378132"/>
            <a:ext cx="60461" cy="61901"/>
          </a:xfrm>
          <a:custGeom>
            <a:avLst/>
            <a:gdLst>
              <a:gd name="T0" fmla="*/ 0 w 68092"/>
              <a:gd name="T1" fmla="*/ 0 h 70965"/>
              <a:gd name="T2" fmla="*/ 66675 w 68092"/>
              <a:gd name="T3" fmla="*/ 0 h 70965"/>
              <a:gd name="T4" fmla="*/ 66675 w 68092"/>
              <a:gd name="T5" fmla="*/ 68263 h 70965"/>
              <a:gd name="T6" fmla="*/ 0 w 68092"/>
              <a:gd name="T7" fmla="*/ 68263 h 70965"/>
              <a:gd name="T8" fmla="*/ 0 w 68092"/>
              <a:gd name="T9" fmla="*/ 0 h 709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092" h="70965">
                <a:moveTo>
                  <a:pt x="0" y="0"/>
                </a:moveTo>
                <a:lnTo>
                  <a:pt x="68092" y="0"/>
                </a:lnTo>
                <a:lnTo>
                  <a:pt x="68092" y="70965"/>
                </a:lnTo>
                <a:lnTo>
                  <a:pt x="0" y="70965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91" name="object 1020"/>
          <p:cNvSpPr>
            <a:spLocks/>
          </p:cNvSpPr>
          <p:nvPr/>
        </p:nvSpPr>
        <p:spPr bwMode="auto">
          <a:xfrm>
            <a:off x="6130550" y="2491856"/>
            <a:ext cx="37428" cy="0"/>
          </a:xfrm>
          <a:custGeom>
            <a:avLst/>
            <a:gdLst>
              <a:gd name="T0" fmla="*/ 0 w 42557"/>
              <a:gd name="T1" fmla="*/ 41275 w 42557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42557">
                <a:moveTo>
                  <a:pt x="0" y="0"/>
                </a:moveTo>
                <a:lnTo>
                  <a:pt x="42557" y="0"/>
                </a:lnTo>
              </a:path>
            </a:pathLst>
          </a:custGeom>
          <a:noFill/>
          <a:ln w="23979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92" name="object 1021"/>
          <p:cNvSpPr>
            <a:spLocks/>
          </p:cNvSpPr>
          <p:nvPr/>
        </p:nvSpPr>
        <p:spPr bwMode="auto">
          <a:xfrm>
            <a:off x="6131990" y="2483219"/>
            <a:ext cx="35988" cy="17275"/>
          </a:xfrm>
          <a:custGeom>
            <a:avLst/>
            <a:gdLst>
              <a:gd name="T0" fmla="*/ 0 w 39720"/>
              <a:gd name="T1" fmla="*/ 0 h 19870"/>
              <a:gd name="T2" fmla="*/ 39687 w 39720"/>
              <a:gd name="T3" fmla="*/ 0 h 19870"/>
              <a:gd name="T4" fmla="*/ 39687 w 39720"/>
              <a:gd name="T5" fmla="*/ 19050 h 19870"/>
              <a:gd name="T6" fmla="*/ 0 w 39720"/>
              <a:gd name="T7" fmla="*/ 19050 h 19870"/>
              <a:gd name="T8" fmla="*/ 0 w 39720"/>
              <a:gd name="T9" fmla="*/ 0 h 198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720" h="19870">
                <a:moveTo>
                  <a:pt x="0" y="0"/>
                </a:moveTo>
                <a:lnTo>
                  <a:pt x="39720" y="0"/>
                </a:lnTo>
                <a:lnTo>
                  <a:pt x="39720" y="19870"/>
                </a:lnTo>
                <a:lnTo>
                  <a:pt x="0" y="19870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93" name="object 1022"/>
          <p:cNvSpPr>
            <a:spLocks/>
          </p:cNvSpPr>
          <p:nvPr/>
        </p:nvSpPr>
        <p:spPr bwMode="auto">
          <a:xfrm>
            <a:off x="6398305" y="2368055"/>
            <a:ext cx="515358" cy="143955"/>
          </a:xfrm>
          <a:custGeom>
            <a:avLst/>
            <a:gdLst>
              <a:gd name="T0" fmla="*/ 0 w 584460"/>
              <a:gd name="T1" fmla="*/ 0 h 161800"/>
              <a:gd name="T2" fmla="*/ 0 w 584460"/>
              <a:gd name="T3" fmla="*/ 158750 h 161800"/>
              <a:gd name="T4" fmla="*/ 568325 w 584460"/>
              <a:gd name="T5" fmla="*/ 158750 h 161800"/>
              <a:gd name="T6" fmla="*/ 568325 w 584460"/>
              <a:gd name="T7" fmla="*/ 0 h 161800"/>
              <a:gd name="T8" fmla="*/ 0 w 584460"/>
              <a:gd name="T9" fmla="*/ 0 h 16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4460" h="161800">
                <a:moveTo>
                  <a:pt x="0" y="0"/>
                </a:moveTo>
                <a:lnTo>
                  <a:pt x="0" y="161800"/>
                </a:lnTo>
                <a:lnTo>
                  <a:pt x="584460" y="161800"/>
                </a:lnTo>
                <a:lnTo>
                  <a:pt x="584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94" name="object 1023"/>
          <p:cNvSpPr>
            <a:spLocks/>
          </p:cNvSpPr>
          <p:nvPr/>
        </p:nvSpPr>
        <p:spPr bwMode="auto">
          <a:xfrm>
            <a:off x="6399746" y="2369494"/>
            <a:ext cx="512479" cy="141076"/>
          </a:xfrm>
          <a:custGeom>
            <a:avLst/>
            <a:gdLst>
              <a:gd name="T0" fmla="*/ 0 w 581624"/>
              <a:gd name="T1" fmla="*/ 0 h 158961"/>
              <a:gd name="T2" fmla="*/ 565150 w 581624"/>
              <a:gd name="T3" fmla="*/ 0 h 158961"/>
              <a:gd name="T4" fmla="*/ 565150 w 581624"/>
              <a:gd name="T5" fmla="*/ 155575 h 158961"/>
              <a:gd name="T6" fmla="*/ 0 w 581624"/>
              <a:gd name="T7" fmla="*/ 155575 h 158961"/>
              <a:gd name="T8" fmla="*/ 0 w 581624"/>
              <a:gd name="T9" fmla="*/ 0 h 1589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1624" h="158961">
                <a:moveTo>
                  <a:pt x="0" y="0"/>
                </a:moveTo>
                <a:lnTo>
                  <a:pt x="581624" y="0"/>
                </a:lnTo>
                <a:lnTo>
                  <a:pt x="581624" y="158961"/>
                </a:lnTo>
                <a:lnTo>
                  <a:pt x="0" y="158961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95" name="object 1024"/>
          <p:cNvSpPr>
            <a:spLocks/>
          </p:cNvSpPr>
          <p:nvPr/>
        </p:nvSpPr>
        <p:spPr bwMode="auto">
          <a:xfrm>
            <a:off x="6719326" y="2474581"/>
            <a:ext cx="181383" cy="0"/>
          </a:xfrm>
          <a:custGeom>
            <a:avLst/>
            <a:gdLst>
              <a:gd name="T0" fmla="*/ 0 w 207114"/>
              <a:gd name="T1" fmla="*/ 200025 w 20711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07114">
                <a:moveTo>
                  <a:pt x="0" y="0"/>
                </a:moveTo>
                <a:lnTo>
                  <a:pt x="207114" y="0"/>
                </a:lnTo>
              </a:path>
            </a:pathLst>
          </a:custGeom>
          <a:noFill/>
          <a:ln w="211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96" name="object 1025"/>
          <p:cNvSpPr>
            <a:spLocks/>
          </p:cNvSpPr>
          <p:nvPr/>
        </p:nvSpPr>
        <p:spPr bwMode="auto">
          <a:xfrm>
            <a:off x="6791302" y="2465945"/>
            <a:ext cx="84933" cy="17275"/>
          </a:xfrm>
          <a:custGeom>
            <a:avLst/>
            <a:gdLst>
              <a:gd name="T0" fmla="*/ 0 w 96469"/>
              <a:gd name="T1" fmla="*/ 0 h 19875"/>
              <a:gd name="T2" fmla="*/ 93662 w 96469"/>
              <a:gd name="T3" fmla="*/ 19050 h 19875"/>
              <a:gd name="T4" fmla="*/ 93662 w 96469"/>
              <a:gd name="T5" fmla="*/ 0 h 19875"/>
              <a:gd name="T6" fmla="*/ 0 w 96469"/>
              <a:gd name="T7" fmla="*/ 0 h 1987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469" h="19875">
                <a:moveTo>
                  <a:pt x="0" y="0"/>
                </a:moveTo>
                <a:lnTo>
                  <a:pt x="96469" y="19875"/>
                </a:lnTo>
                <a:lnTo>
                  <a:pt x="96469" y="0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97" name="object 1026"/>
          <p:cNvSpPr>
            <a:spLocks/>
          </p:cNvSpPr>
          <p:nvPr/>
        </p:nvSpPr>
        <p:spPr bwMode="auto">
          <a:xfrm>
            <a:off x="6879114" y="2474581"/>
            <a:ext cx="21594" cy="0"/>
          </a:xfrm>
          <a:custGeom>
            <a:avLst/>
            <a:gdLst>
              <a:gd name="T0" fmla="*/ 0 w 25534"/>
              <a:gd name="T1" fmla="*/ 23813 w 2553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5534">
                <a:moveTo>
                  <a:pt x="0" y="0"/>
                </a:moveTo>
                <a:lnTo>
                  <a:pt x="25534" y="0"/>
                </a:lnTo>
              </a:path>
            </a:pathLst>
          </a:custGeom>
          <a:noFill/>
          <a:ln w="21140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98" name="object 1027"/>
          <p:cNvSpPr>
            <a:spLocks/>
          </p:cNvSpPr>
          <p:nvPr/>
        </p:nvSpPr>
        <p:spPr bwMode="auto">
          <a:xfrm>
            <a:off x="6889191" y="2381010"/>
            <a:ext cx="11516" cy="77736"/>
          </a:xfrm>
          <a:custGeom>
            <a:avLst/>
            <a:gdLst>
              <a:gd name="T0" fmla="*/ 12700 w 14185"/>
              <a:gd name="T1" fmla="*/ 0 h 87998"/>
              <a:gd name="T2" fmla="*/ 0 w 14185"/>
              <a:gd name="T3" fmla="*/ 8289 h 87998"/>
              <a:gd name="T4" fmla="*/ 0 w 14185"/>
              <a:gd name="T5" fmla="*/ 74652 h 87998"/>
              <a:gd name="T6" fmla="*/ 12700 w 14185"/>
              <a:gd name="T7" fmla="*/ 85725 h 87998"/>
              <a:gd name="T8" fmla="*/ 12700 w 14185"/>
              <a:gd name="T9" fmla="*/ 0 h 879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185" h="87998">
                <a:moveTo>
                  <a:pt x="14185" y="0"/>
                </a:moveTo>
                <a:lnTo>
                  <a:pt x="0" y="8509"/>
                </a:lnTo>
                <a:lnTo>
                  <a:pt x="0" y="76631"/>
                </a:lnTo>
                <a:lnTo>
                  <a:pt x="14185" y="87998"/>
                </a:lnTo>
                <a:lnTo>
                  <a:pt x="14185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499" name="object 1028"/>
          <p:cNvSpPr>
            <a:spLocks/>
          </p:cNvSpPr>
          <p:nvPr/>
        </p:nvSpPr>
        <p:spPr bwMode="auto">
          <a:xfrm>
            <a:off x="6414140" y="2381010"/>
            <a:ext cx="10076" cy="77736"/>
          </a:xfrm>
          <a:custGeom>
            <a:avLst/>
            <a:gdLst>
              <a:gd name="T0" fmla="*/ 0 w 11341"/>
              <a:gd name="T1" fmla="*/ 0 h 87998"/>
              <a:gd name="T2" fmla="*/ 0 w 11341"/>
              <a:gd name="T3" fmla="*/ 85725 h 87998"/>
              <a:gd name="T4" fmla="*/ 11112 w 11341"/>
              <a:gd name="T5" fmla="*/ 74652 h 87998"/>
              <a:gd name="T6" fmla="*/ 11112 w 11341"/>
              <a:gd name="T7" fmla="*/ 8289 h 87998"/>
              <a:gd name="T8" fmla="*/ 0 w 11341"/>
              <a:gd name="T9" fmla="*/ 0 h 879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341" h="87998">
                <a:moveTo>
                  <a:pt x="0" y="0"/>
                </a:moveTo>
                <a:lnTo>
                  <a:pt x="0" y="87998"/>
                </a:lnTo>
                <a:lnTo>
                  <a:pt x="11341" y="76631"/>
                </a:lnTo>
                <a:lnTo>
                  <a:pt x="11341" y="8509"/>
                </a:lnTo>
                <a:lnTo>
                  <a:pt x="0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00" name="object 1029"/>
          <p:cNvSpPr>
            <a:spLocks/>
          </p:cNvSpPr>
          <p:nvPr/>
        </p:nvSpPr>
        <p:spPr bwMode="auto">
          <a:xfrm>
            <a:off x="6421339" y="2388210"/>
            <a:ext cx="467853" cy="60461"/>
          </a:xfrm>
          <a:custGeom>
            <a:avLst/>
            <a:gdLst>
              <a:gd name="T0" fmla="*/ 0 w 530555"/>
              <a:gd name="T1" fmla="*/ 0 h 68122"/>
              <a:gd name="T2" fmla="*/ 0 w 530555"/>
              <a:gd name="T3" fmla="*/ 66675 h 68122"/>
              <a:gd name="T4" fmla="*/ 515938 w 530555"/>
              <a:gd name="T5" fmla="*/ 66675 h 68122"/>
              <a:gd name="T6" fmla="*/ 515938 w 530555"/>
              <a:gd name="T7" fmla="*/ 0 h 68122"/>
              <a:gd name="T8" fmla="*/ 0 w 530555"/>
              <a:gd name="T9" fmla="*/ 0 h 68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30555" h="68122">
                <a:moveTo>
                  <a:pt x="0" y="0"/>
                </a:moveTo>
                <a:lnTo>
                  <a:pt x="0" y="68122"/>
                </a:lnTo>
                <a:lnTo>
                  <a:pt x="530555" y="68122"/>
                </a:lnTo>
                <a:lnTo>
                  <a:pt x="530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01" name="object 1030"/>
          <p:cNvSpPr>
            <a:spLocks/>
          </p:cNvSpPr>
          <p:nvPr/>
        </p:nvSpPr>
        <p:spPr bwMode="auto">
          <a:xfrm>
            <a:off x="6624315" y="2484657"/>
            <a:ext cx="47505" cy="0"/>
          </a:xfrm>
          <a:custGeom>
            <a:avLst/>
            <a:gdLst>
              <a:gd name="T0" fmla="*/ 0 w 53906"/>
              <a:gd name="T1" fmla="*/ 52387 w 53906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3906">
                <a:moveTo>
                  <a:pt x="0" y="0"/>
                </a:moveTo>
                <a:lnTo>
                  <a:pt x="53906" y="0"/>
                </a:lnTo>
              </a:path>
            </a:pathLst>
          </a:custGeom>
          <a:noFill/>
          <a:ln w="49526">
            <a:solidFill>
              <a:srgbClr val="5E5E5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02" name="object 1031"/>
          <p:cNvSpPr>
            <a:spLocks/>
          </p:cNvSpPr>
          <p:nvPr/>
        </p:nvSpPr>
        <p:spPr bwMode="auto">
          <a:xfrm>
            <a:off x="6624315" y="2464505"/>
            <a:ext cx="46065" cy="40307"/>
          </a:xfrm>
          <a:custGeom>
            <a:avLst/>
            <a:gdLst>
              <a:gd name="T0" fmla="*/ 0 w 51069"/>
              <a:gd name="T1" fmla="*/ 0 h 45417"/>
              <a:gd name="T2" fmla="*/ 50800 w 51069"/>
              <a:gd name="T3" fmla="*/ 0 h 45417"/>
              <a:gd name="T4" fmla="*/ 50800 w 51069"/>
              <a:gd name="T5" fmla="*/ 44450 h 45417"/>
              <a:gd name="T6" fmla="*/ 0 w 51069"/>
              <a:gd name="T7" fmla="*/ 44450 h 45417"/>
              <a:gd name="T8" fmla="*/ 0 w 51069"/>
              <a:gd name="T9" fmla="*/ 0 h 454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069" h="45417">
                <a:moveTo>
                  <a:pt x="0" y="0"/>
                </a:moveTo>
                <a:lnTo>
                  <a:pt x="51069" y="0"/>
                </a:lnTo>
                <a:lnTo>
                  <a:pt x="51069" y="45417"/>
                </a:lnTo>
                <a:lnTo>
                  <a:pt x="0" y="45417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03" name="object 1032"/>
          <p:cNvSpPr>
            <a:spLocks/>
          </p:cNvSpPr>
          <p:nvPr/>
        </p:nvSpPr>
        <p:spPr bwMode="auto">
          <a:xfrm>
            <a:off x="6478921" y="2499053"/>
            <a:ext cx="14395" cy="0"/>
          </a:xfrm>
          <a:custGeom>
            <a:avLst/>
            <a:gdLst>
              <a:gd name="T0" fmla="*/ 0 w 17022"/>
              <a:gd name="T1" fmla="*/ 15875 w 17022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7022">
                <a:moveTo>
                  <a:pt x="0" y="0"/>
                </a:moveTo>
                <a:lnTo>
                  <a:pt x="17022" y="0"/>
                </a:lnTo>
              </a:path>
            </a:pathLst>
          </a:custGeom>
          <a:noFill/>
          <a:ln w="18301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04" name="object 1033"/>
          <p:cNvSpPr>
            <a:spLocks/>
          </p:cNvSpPr>
          <p:nvPr/>
        </p:nvSpPr>
        <p:spPr bwMode="auto">
          <a:xfrm>
            <a:off x="6513469" y="2499053"/>
            <a:ext cx="12956" cy="0"/>
          </a:xfrm>
          <a:custGeom>
            <a:avLst/>
            <a:gdLst>
              <a:gd name="T0" fmla="*/ 0 w 14185"/>
              <a:gd name="T1" fmla="*/ 14288 w 1418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185">
                <a:moveTo>
                  <a:pt x="0" y="0"/>
                </a:moveTo>
                <a:lnTo>
                  <a:pt x="14185" y="0"/>
                </a:lnTo>
              </a:path>
            </a:pathLst>
          </a:custGeom>
          <a:noFill/>
          <a:ln w="18301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05" name="object 1034"/>
          <p:cNvSpPr>
            <a:spLocks/>
          </p:cNvSpPr>
          <p:nvPr/>
        </p:nvSpPr>
        <p:spPr bwMode="auto">
          <a:xfrm>
            <a:off x="6411263" y="2499053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06" name="object 1035"/>
          <p:cNvSpPr>
            <a:spLocks/>
          </p:cNvSpPr>
          <p:nvPr/>
        </p:nvSpPr>
        <p:spPr bwMode="auto">
          <a:xfrm>
            <a:off x="6421339" y="2499053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07" name="object 1036"/>
          <p:cNvSpPr>
            <a:spLocks/>
          </p:cNvSpPr>
          <p:nvPr/>
        </p:nvSpPr>
        <p:spPr bwMode="auto">
          <a:xfrm>
            <a:off x="6428536" y="2499053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08" name="object 1037"/>
          <p:cNvSpPr>
            <a:spLocks/>
          </p:cNvSpPr>
          <p:nvPr/>
        </p:nvSpPr>
        <p:spPr bwMode="auto">
          <a:xfrm>
            <a:off x="6438612" y="2499053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09" name="object 1038"/>
          <p:cNvSpPr>
            <a:spLocks/>
          </p:cNvSpPr>
          <p:nvPr/>
        </p:nvSpPr>
        <p:spPr bwMode="auto">
          <a:xfrm>
            <a:off x="6445810" y="2499053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10" name="object 1039"/>
          <p:cNvSpPr>
            <a:spLocks/>
          </p:cNvSpPr>
          <p:nvPr/>
        </p:nvSpPr>
        <p:spPr bwMode="auto">
          <a:xfrm>
            <a:off x="6453009" y="2499053"/>
            <a:ext cx="8637" cy="0"/>
          </a:xfrm>
          <a:custGeom>
            <a:avLst/>
            <a:gdLst>
              <a:gd name="T0" fmla="*/ 0 w 8511"/>
              <a:gd name="T1" fmla="*/ 9525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11" name="object 1040"/>
          <p:cNvSpPr>
            <a:spLocks/>
          </p:cNvSpPr>
          <p:nvPr/>
        </p:nvSpPr>
        <p:spPr bwMode="auto">
          <a:xfrm>
            <a:off x="6563853" y="2499053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12" name="object 1041"/>
          <p:cNvSpPr>
            <a:spLocks/>
          </p:cNvSpPr>
          <p:nvPr/>
        </p:nvSpPr>
        <p:spPr bwMode="auto">
          <a:xfrm>
            <a:off x="6573931" y="2499053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13" name="object 1042"/>
          <p:cNvSpPr>
            <a:spLocks/>
          </p:cNvSpPr>
          <p:nvPr/>
        </p:nvSpPr>
        <p:spPr bwMode="auto">
          <a:xfrm>
            <a:off x="6581128" y="2499053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14" name="object 1043"/>
          <p:cNvSpPr>
            <a:spLocks/>
          </p:cNvSpPr>
          <p:nvPr/>
        </p:nvSpPr>
        <p:spPr bwMode="auto">
          <a:xfrm>
            <a:off x="6588327" y="2499053"/>
            <a:ext cx="8637" cy="0"/>
          </a:xfrm>
          <a:custGeom>
            <a:avLst/>
            <a:gdLst>
              <a:gd name="T0" fmla="*/ 0 w 8511"/>
              <a:gd name="T1" fmla="*/ 9525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15" name="object 1044"/>
          <p:cNvSpPr>
            <a:spLocks/>
          </p:cNvSpPr>
          <p:nvPr/>
        </p:nvSpPr>
        <p:spPr bwMode="auto">
          <a:xfrm>
            <a:off x="6598402" y="2499053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16" name="object 1045"/>
          <p:cNvSpPr>
            <a:spLocks/>
          </p:cNvSpPr>
          <p:nvPr/>
        </p:nvSpPr>
        <p:spPr bwMode="auto">
          <a:xfrm>
            <a:off x="6605600" y="2499053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17" name="object 1046"/>
          <p:cNvSpPr>
            <a:spLocks/>
          </p:cNvSpPr>
          <p:nvPr/>
        </p:nvSpPr>
        <p:spPr bwMode="auto">
          <a:xfrm>
            <a:off x="6614237" y="2499053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18" name="object 1047"/>
          <p:cNvSpPr>
            <a:spLocks/>
          </p:cNvSpPr>
          <p:nvPr/>
        </p:nvSpPr>
        <p:spPr bwMode="auto">
          <a:xfrm>
            <a:off x="6673259" y="2499053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19" name="object 1048"/>
          <p:cNvSpPr>
            <a:spLocks/>
          </p:cNvSpPr>
          <p:nvPr/>
        </p:nvSpPr>
        <p:spPr bwMode="auto">
          <a:xfrm>
            <a:off x="6681898" y="2499053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20" name="object 1049"/>
          <p:cNvSpPr>
            <a:spLocks/>
          </p:cNvSpPr>
          <p:nvPr/>
        </p:nvSpPr>
        <p:spPr bwMode="auto">
          <a:xfrm>
            <a:off x="6691974" y="2499053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21" name="object 1050"/>
          <p:cNvSpPr>
            <a:spLocks/>
          </p:cNvSpPr>
          <p:nvPr/>
        </p:nvSpPr>
        <p:spPr bwMode="auto">
          <a:xfrm>
            <a:off x="6699171" y="2499053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22" name="object 1051"/>
          <p:cNvSpPr>
            <a:spLocks/>
          </p:cNvSpPr>
          <p:nvPr/>
        </p:nvSpPr>
        <p:spPr bwMode="auto">
          <a:xfrm>
            <a:off x="6709248" y="2499053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23" name="object 1052"/>
          <p:cNvSpPr>
            <a:spLocks/>
          </p:cNvSpPr>
          <p:nvPr/>
        </p:nvSpPr>
        <p:spPr bwMode="auto">
          <a:xfrm>
            <a:off x="6716445" y="2499053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24" name="object 1053"/>
          <p:cNvSpPr>
            <a:spLocks/>
          </p:cNvSpPr>
          <p:nvPr/>
        </p:nvSpPr>
        <p:spPr bwMode="auto">
          <a:xfrm>
            <a:off x="6723642" y="2499053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25" name="object 1054"/>
          <p:cNvSpPr>
            <a:spLocks/>
          </p:cNvSpPr>
          <p:nvPr/>
        </p:nvSpPr>
        <p:spPr bwMode="auto">
          <a:xfrm>
            <a:off x="6733720" y="2499053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26" name="object 1055"/>
          <p:cNvSpPr>
            <a:spLocks/>
          </p:cNvSpPr>
          <p:nvPr/>
        </p:nvSpPr>
        <p:spPr bwMode="auto">
          <a:xfrm>
            <a:off x="6740917" y="2499053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27" name="object 1056"/>
          <p:cNvSpPr>
            <a:spLocks/>
          </p:cNvSpPr>
          <p:nvPr/>
        </p:nvSpPr>
        <p:spPr bwMode="auto">
          <a:xfrm>
            <a:off x="6750994" y="2499053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28" name="object 1057"/>
          <p:cNvSpPr>
            <a:spLocks/>
          </p:cNvSpPr>
          <p:nvPr/>
        </p:nvSpPr>
        <p:spPr bwMode="auto">
          <a:xfrm>
            <a:off x="6758192" y="2499053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29" name="object 1058"/>
          <p:cNvSpPr>
            <a:spLocks/>
          </p:cNvSpPr>
          <p:nvPr/>
        </p:nvSpPr>
        <p:spPr bwMode="auto">
          <a:xfrm>
            <a:off x="6766829" y="2499053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30" name="object 1059"/>
          <p:cNvSpPr>
            <a:spLocks/>
          </p:cNvSpPr>
          <p:nvPr/>
        </p:nvSpPr>
        <p:spPr bwMode="auto">
          <a:xfrm>
            <a:off x="6776906" y="2499053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31" name="object 1060"/>
          <p:cNvSpPr>
            <a:spLocks/>
          </p:cNvSpPr>
          <p:nvPr/>
        </p:nvSpPr>
        <p:spPr bwMode="auto">
          <a:xfrm>
            <a:off x="6784105" y="2499053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32" name="object 1061"/>
          <p:cNvSpPr>
            <a:spLocks/>
          </p:cNvSpPr>
          <p:nvPr/>
        </p:nvSpPr>
        <p:spPr bwMode="auto">
          <a:xfrm>
            <a:off x="6791303" y="2499053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33" name="object 1062"/>
          <p:cNvSpPr>
            <a:spLocks/>
          </p:cNvSpPr>
          <p:nvPr/>
        </p:nvSpPr>
        <p:spPr bwMode="auto">
          <a:xfrm>
            <a:off x="6801379" y="2499053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34" name="object 1063"/>
          <p:cNvSpPr>
            <a:spLocks/>
          </p:cNvSpPr>
          <p:nvPr/>
        </p:nvSpPr>
        <p:spPr bwMode="auto">
          <a:xfrm>
            <a:off x="6808576" y="2499053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35" name="object 1064"/>
          <p:cNvSpPr>
            <a:spLocks/>
          </p:cNvSpPr>
          <p:nvPr/>
        </p:nvSpPr>
        <p:spPr bwMode="auto">
          <a:xfrm>
            <a:off x="6818652" y="2499053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36" name="object 1065"/>
          <p:cNvSpPr>
            <a:spLocks/>
          </p:cNvSpPr>
          <p:nvPr/>
        </p:nvSpPr>
        <p:spPr bwMode="auto">
          <a:xfrm>
            <a:off x="6825851" y="2499053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37" name="object 1066"/>
          <p:cNvSpPr>
            <a:spLocks/>
          </p:cNvSpPr>
          <p:nvPr/>
        </p:nvSpPr>
        <p:spPr bwMode="auto">
          <a:xfrm>
            <a:off x="6834489" y="2499053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38" name="object 1067"/>
          <p:cNvSpPr>
            <a:spLocks/>
          </p:cNvSpPr>
          <p:nvPr/>
        </p:nvSpPr>
        <p:spPr bwMode="auto">
          <a:xfrm>
            <a:off x="6844566" y="2499053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39" name="object 1068"/>
          <p:cNvSpPr>
            <a:spLocks/>
          </p:cNvSpPr>
          <p:nvPr/>
        </p:nvSpPr>
        <p:spPr bwMode="auto">
          <a:xfrm>
            <a:off x="6851763" y="2499053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40" name="object 1069"/>
          <p:cNvSpPr>
            <a:spLocks/>
          </p:cNvSpPr>
          <p:nvPr/>
        </p:nvSpPr>
        <p:spPr bwMode="auto">
          <a:xfrm>
            <a:off x="6858960" y="2499053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41" name="object 1070"/>
          <p:cNvSpPr>
            <a:spLocks/>
          </p:cNvSpPr>
          <p:nvPr/>
        </p:nvSpPr>
        <p:spPr bwMode="auto">
          <a:xfrm>
            <a:off x="6869037" y="2499053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42" name="object 1071"/>
          <p:cNvSpPr>
            <a:spLocks/>
          </p:cNvSpPr>
          <p:nvPr/>
        </p:nvSpPr>
        <p:spPr bwMode="auto">
          <a:xfrm>
            <a:off x="6879115" y="2499053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43" name="object 1072"/>
          <p:cNvSpPr>
            <a:spLocks/>
          </p:cNvSpPr>
          <p:nvPr/>
        </p:nvSpPr>
        <p:spPr bwMode="auto">
          <a:xfrm>
            <a:off x="6886312" y="2499053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44" name="object 1073"/>
          <p:cNvSpPr>
            <a:spLocks/>
          </p:cNvSpPr>
          <p:nvPr/>
        </p:nvSpPr>
        <p:spPr bwMode="auto">
          <a:xfrm>
            <a:off x="6893509" y="2499053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45" name="object 1074"/>
          <p:cNvSpPr>
            <a:spLocks/>
          </p:cNvSpPr>
          <p:nvPr/>
        </p:nvSpPr>
        <p:spPr bwMode="auto">
          <a:xfrm>
            <a:off x="6463085" y="2499053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46" name="object 1075"/>
          <p:cNvSpPr>
            <a:spLocks/>
          </p:cNvSpPr>
          <p:nvPr/>
        </p:nvSpPr>
        <p:spPr bwMode="auto">
          <a:xfrm>
            <a:off x="6471722" y="2499053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47" name="object 1076"/>
          <p:cNvSpPr>
            <a:spLocks/>
          </p:cNvSpPr>
          <p:nvPr/>
        </p:nvSpPr>
        <p:spPr bwMode="auto">
          <a:xfrm>
            <a:off x="6496195" y="2499053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48" name="object 1077"/>
          <p:cNvSpPr>
            <a:spLocks/>
          </p:cNvSpPr>
          <p:nvPr/>
        </p:nvSpPr>
        <p:spPr bwMode="auto">
          <a:xfrm>
            <a:off x="6506271" y="2499053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49" name="object 1078"/>
          <p:cNvSpPr>
            <a:spLocks/>
          </p:cNvSpPr>
          <p:nvPr/>
        </p:nvSpPr>
        <p:spPr bwMode="auto">
          <a:xfrm>
            <a:off x="6530743" y="2499053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50" name="object 1079"/>
          <p:cNvSpPr>
            <a:spLocks/>
          </p:cNvSpPr>
          <p:nvPr/>
        </p:nvSpPr>
        <p:spPr bwMode="auto">
          <a:xfrm>
            <a:off x="6539382" y="2499053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51" name="object 1080"/>
          <p:cNvSpPr>
            <a:spLocks/>
          </p:cNvSpPr>
          <p:nvPr/>
        </p:nvSpPr>
        <p:spPr bwMode="auto">
          <a:xfrm>
            <a:off x="6546580" y="2499053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52" name="object 1081"/>
          <p:cNvSpPr>
            <a:spLocks/>
          </p:cNvSpPr>
          <p:nvPr/>
        </p:nvSpPr>
        <p:spPr bwMode="auto">
          <a:xfrm>
            <a:off x="6556656" y="2499053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53" name="object 1082"/>
          <p:cNvSpPr>
            <a:spLocks/>
          </p:cNvSpPr>
          <p:nvPr/>
        </p:nvSpPr>
        <p:spPr bwMode="auto">
          <a:xfrm>
            <a:off x="6113274" y="2936675"/>
            <a:ext cx="53264" cy="12956"/>
          </a:xfrm>
          <a:custGeom>
            <a:avLst/>
            <a:gdLst>
              <a:gd name="T0" fmla="*/ 58738 w 59575"/>
              <a:gd name="T1" fmla="*/ 2557 h 14185"/>
              <a:gd name="T2" fmla="*/ 54982 w 59575"/>
              <a:gd name="T3" fmla="*/ 0 h 14185"/>
              <a:gd name="T4" fmla="*/ 3755 w 59575"/>
              <a:gd name="T5" fmla="*/ 0 h 14185"/>
              <a:gd name="T6" fmla="*/ 0 w 59575"/>
              <a:gd name="T7" fmla="*/ 2557 h 14185"/>
              <a:gd name="T8" fmla="*/ 0 w 59575"/>
              <a:gd name="T9" fmla="*/ 11435 h 14185"/>
              <a:gd name="T10" fmla="*/ 58738 w 59575"/>
              <a:gd name="T11" fmla="*/ 11435 h 14185"/>
              <a:gd name="T12" fmla="*/ 58738 w 59575"/>
              <a:gd name="T13" fmla="*/ 2557 h 141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9575" h="14185">
                <a:moveTo>
                  <a:pt x="59575" y="2539"/>
                </a:moveTo>
                <a:lnTo>
                  <a:pt x="55765" y="0"/>
                </a:lnTo>
                <a:lnTo>
                  <a:pt x="3809" y="0"/>
                </a:lnTo>
                <a:lnTo>
                  <a:pt x="0" y="2539"/>
                </a:lnTo>
                <a:lnTo>
                  <a:pt x="0" y="11353"/>
                </a:lnTo>
                <a:lnTo>
                  <a:pt x="59575" y="11353"/>
                </a:lnTo>
                <a:lnTo>
                  <a:pt x="59575" y="2539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54" name="object 1083"/>
          <p:cNvSpPr>
            <a:spLocks/>
          </p:cNvSpPr>
          <p:nvPr/>
        </p:nvSpPr>
        <p:spPr bwMode="auto">
          <a:xfrm>
            <a:off x="6889190" y="2936675"/>
            <a:ext cx="51824" cy="12956"/>
          </a:xfrm>
          <a:custGeom>
            <a:avLst/>
            <a:gdLst>
              <a:gd name="T0" fmla="*/ 57150 w 59575"/>
              <a:gd name="T1" fmla="*/ 11090 h 14185"/>
              <a:gd name="T2" fmla="*/ 57150 w 59575"/>
              <a:gd name="T3" fmla="*/ 3198 h 14185"/>
              <a:gd name="T4" fmla="*/ 53495 w 59575"/>
              <a:gd name="T5" fmla="*/ 0 h 14185"/>
              <a:gd name="T6" fmla="*/ 3655 w 59575"/>
              <a:gd name="T7" fmla="*/ 0 h 14185"/>
              <a:gd name="T8" fmla="*/ 0 w 59575"/>
              <a:gd name="T9" fmla="*/ 3198 h 14185"/>
              <a:gd name="T10" fmla="*/ 0 w 59575"/>
              <a:gd name="T11" fmla="*/ 11090 h 14185"/>
              <a:gd name="T12" fmla="*/ 394 w 59575"/>
              <a:gd name="T13" fmla="*/ 11435 h 14185"/>
              <a:gd name="T14" fmla="*/ 56756 w 59575"/>
              <a:gd name="T15" fmla="*/ 11435 h 14185"/>
              <a:gd name="T16" fmla="*/ 57150 w 59575"/>
              <a:gd name="T17" fmla="*/ 11090 h 141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9575" h="14185">
                <a:moveTo>
                  <a:pt x="59575" y="11010"/>
                </a:moveTo>
                <a:lnTo>
                  <a:pt x="59575" y="3175"/>
                </a:lnTo>
                <a:lnTo>
                  <a:pt x="55765" y="0"/>
                </a:lnTo>
                <a:lnTo>
                  <a:pt x="3810" y="0"/>
                </a:lnTo>
                <a:lnTo>
                  <a:pt x="0" y="3175"/>
                </a:lnTo>
                <a:lnTo>
                  <a:pt x="0" y="11010"/>
                </a:lnTo>
                <a:lnTo>
                  <a:pt x="411" y="11353"/>
                </a:lnTo>
                <a:lnTo>
                  <a:pt x="59164" y="11353"/>
                </a:lnTo>
                <a:lnTo>
                  <a:pt x="59575" y="1101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55" name="object 1084"/>
          <p:cNvSpPr>
            <a:spLocks/>
          </p:cNvSpPr>
          <p:nvPr/>
        </p:nvSpPr>
        <p:spPr bwMode="auto">
          <a:xfrm>
            <a:off x="6098879" y="2627174"/>
            <a:ext cx="857970" cy="116603"/>
          </a:xfrm>
          <a:custGeom>
            <a:avLst/>
            <a:gdLst>
              <a:gd name="T0" fmla="*/ 0 w 973162"/>
              <a:gd name="T1" fmla="*/ 128587 h 133413"/>
              <a:gd name="T2" fmla="*/ 946150 w 973162"/>
              <a:gd name="T3" fmla="*/ 128587 h 133413"/>
              <a:gd name="T4" fmla="*/ 805464 w 973162"/>
              <a:gd name="T5" fmla="*/ 0 h 133413"/>
              <a:gd name="T6" fmla="*/ 137920 w 973162"/>
              <a:gd name="T7" fmla="*/ 0 h 133413"/>
              <a:gd name="T8" fmla="*/ 0 w 973162"/>
              <a:gd name="T9" fmla="*/ 128587 h 1334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3162" h="133413">
                <a:moveTo>
                  <a:pt x="0" y="133413"/>
                </a:moveTo>
                <a:lnTo>
                  <a:pt x="973162" y="133413"/>
                </a:lnTo>
                <a:lnTo>
                  <a:pt x="828459" y="0"/>
                </a:lnTo>
                <a:lnTo>
                  <a:pt x="141858" y="0"/>
                </a:lnTo>
                <a:lnTo>
                  <a:pt x="0" y="133413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56" name="object 1085"/>
          <p:cNvSpPr>
            <a:spLocks/>
          </p:cNvSpPr>
          <p:nvPr/>
        </p:nvSpPr>
        <p:spPr bwMode="auto">
          <a:xfrm>
            <a:off x="6098881" y="2627174"/>
            <a:ext cx="125241" cy="116603"/>
          </a:xfrm>
          <a:custGeom>
            <a:avLst/>
            <a:gdLst>
              <a:gd name="T0" fmla="*/ 138113 w 141859"/>
              <a:gd name="T1" fmla="*/ 0 h 133413"/>
              <a:gd name="T2" fmla="*/ 0 w 141859"/>
              <a:gd name="T3" fmla="*/ 128587 h 13341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1859" h="133413">
                <a:moveTo>
                  <a:pt x="141859" y="0"/>
                </a:moveTo>
                <a:lnTo>
                  <a:pt x="0" y="133413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57" name="object 1086"/>
          <p:cNvSpPr>
            <a:spLocks/>
          </p:cNvSpPr>
          <p:nvPr/>
        </p:nvSpPr>
        <p:spPr bwMode="auto">
          <a:xfrm>
            <a:off x="6224120" y="2627173"/>
            <a:ext cx="604610" cy="0"/>
          </a:xfrm>
          <a:custGeom>
            <a:avLst/>
            <a:gdLst>
              <a:gd name="T0" fmla="*/ 666750 w 686600"/>
              <a:gd name="T1" fmla="*/ 0 w 6866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686600">
                <a:moveTo>
                  <a:pt x="686600" y="0"/>
                </a:moveTo>
                <a:lnTo>
                  <a:pt x="0" y="0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58" name="object 1087"/>
          <p:cNvSpPr>
            <a:spLocks/>
          </p:cNvSpPr>
          <p:nvPr/>
        </p:nvSpPr>
        <p:spPr bwMode="auto">
          <a:xfrm>
            <a:off x="6828731" y="2627174"/>
            <a:ext cx="128119" cy="116603"/>
          </a:xfrm>
          <a:custGeom>
            <a:avLst/>
            <a:gdLst>
              <a:gd name="T0" fmla="*/ 141287 w 144696"/>
              <a:gd name="T1" fmla="*/ 128587 h 133413"/>
              <a:gd name="T2" fmla="*/ 0 w 144696"/>
              <a:gd name="T3" fmla="*/ 0 h 13341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4696" h="133413">
                <a:moveTo>
                  <a:pt x="144696" y="133413"/>
                </a:moveTo>
                <a:lnTo>
                  <a:pt x="0" y="0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59" name="object 1088"/>
          <p:cNvSpPr>
            <a:spLocks/>
          </p:cNvSpPr>
          <p:nvPr/>
        </p:nvSpPr>
        <p:spPr bwMode="auto">
          <a:xfrm>
            <a:off x="6098879" y="2743776"/>
            <a:ext cx="857970" cy="0"/>
          </a:xfrm>
          <a:custGeom>
            <a:avLst/>
            <a:gdLst>
              <a:gd name="T0" fmla="*/ 0 w 973157"/>
              <a:gd name="T1" fmla="*/ 946150 w 973157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73157">
                <a:moveTo>
                  <a:pt x="0" y="0"/>
                </a:moveTo>
                <a:lnTo>
                  <a:pt x="973157" y="0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60" name="object 1089"/>
          <p:cNvSpPr>
            <a:spLocks/>
          </p:cNvSpPr>
          <p:nvPr/>
        </p:nvSpPr>
        <p:spPr bwMode="auto">
          <a:xfrm>
            <a:off x="6098879" y="2743777"/>
            <a:ext cx="857970" cy="198657"/>
          </a:xfrm>
          <a:custGeom>
            <a:avLst/>
            <a:gdLst>
              <a:gd name="T0" fmla="*/ 0 w 973155"/>
              <a:gd name="T1" fmla="*/ 0 h 224248"/>
              <a:gd name="T2" fmla="*/ 0 w 973155"/>
              <a:gd name="T3" fmla="*/ 219075 h 224248"/>
              <a:gd name="T4" fmla="*/ 946150 w 973155"/>
              <a:gd name="T5" fmla="*/ 219075 h 224248"/>
              <a:gd name="T6" fmla="*/ 946150 w 973155"/>
              <a:gd name="T7" fmla="*/ 0 h 224248"/>
              <a:gd name="T8" fmla="*/ 0 w 973155"/>
              <a:gd name="T9" fmla="*/ 0 h 224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3155" h="224248">
                <a:moveTo>
                  <a:pt x="0" y="0"/>
                </a:moveTo>
                <a:lnTo>
                  <a:pt x="0" y="224248"/>
                </a:lnTo>
                <a:lnTo>
                  <a:pt x="973155" y="224248"/>
                </a:lnTo>
                <a:lnTo>
                  <a:pt x="973155" y="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61" name="object 1090"/>
          <p:cNvSpPr>
            <a:spLocks/>
          </p:cNvSpPr>
          <p:nvPr/>
        </p:nvSpPr>
        <p:spPr bwMode="auto">
          <a:xfrm>
            <a:off x="6100320" y="2745216"/>
            <a:ext cx="855091" cy="195778"/>
          </a:xfrm>
          <a:custGeom>
            <a:avLst/>
            <a:gdLst>
              <a:gd name="T0" fmla="*/ 0 w 970319"/>
              <a:gd name="T1" fmla="*/ 0 h 221409"/>
              <a:gd name="T2" fmla="*/ 942975 w 970319"/>
              <a:gd name="T3" fmla="*/ 0 h 221409"/>
              <a:gd name="T4" fmla="*/ 942975 w 970319"/>
              <a:gd name="T5" fmla="*/ 215900 h 221409"/>
              <a:gd name="T6" fmla="*/ 0 w 970319"/>
              <a:gd name="T7" fmla="*/ 215900 h 221409"/>
              <a:gd name="T8" fmla="*/ 0 w 970319"/>
              <a:gd name="T9" fmla="*/ 0 h 2214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0319" h="221409">
                <a:moveTo>
                  <a:pt x="0" y="0"/>
                </a:moveTo>
                <a:lnTo>
                  <a:pt x="970319" y="0"/>
                </a:lnTo>
                <a:lnTo>
                  <a:pt x="970319" y="221409"/>
                </a:lnTo>
                <a:lnTo>
                  <a:pt x="0" y="221409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62" name="object 1091"/>
          <p:cNvSpPr>
            <a:spLocks/>
          </p:cNvSpPr>
          <p:nvPr/>
        </p:nvSpPr>
        <p:spPr bwMode="auto">
          <a:xfrm>
            <a:off x="6110396" y="2756733"/>
            <a:ext cx="833498" cy="175625"/>
          </a:xfrm>
          <a:custGeom>
            <a:avLst/>
            <a:gdLst>
              <a:gd name="T0" fmla="*/ 0 w 944783"/>
              <a:gd name="T1" fmla="*/ 0 h 198701"/>
              <a:gd name="T2" fmla="*/ 0 w 944783"/>
              <a:gd name="T3" fmla="*/ 193675 h 198701"/>
              <a:gd name="T4" fmla="*/ 919163 w 944783"/>
              <a:gd name="T5" fmla="*/ 193675 h 198701"/>
              <a:gd name="T6" fmla="*/ 919163 w 944783"/>
              <a:gd name="T7" fmla="*/ 0 h 198701"/>
              <a:gd name="T8" fmla="*/ 0 w 944783"/>
              <a:gd name="T9" fmla="*/ 0 h 1987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4783" h="198701">
                <a:moveTo>
                  <a:pt x="0" y="0"/>
                </a:moveTo>
                <a:lnTo>
                  <a:pt x="0" y="198701"/>
                </a:lnTo>
                <a:lnTo>
                  <a:pt x="944783" y="198701"/>
                </a:lnTo>
                <a:lnTo>
                  <a:pt x="944783" y="0"/>
                </a:lnTo>
                <a:lnTo>
                  <a:pt x="0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63" name="object 1092"/>
          <p:cNvSpPr>
            <a:spLocks/>
          </p:cNvSpPr>
          <p:nvPr/>
        </p:nvSpPr>
        <p:spPr bwMode="auto">
          <a:xfrm>
            <a:off x="6111836" y="2758171"/>
            <a:ext cx="830618" cy="172746"/>
          </a:xfrm>
          <a:custGeom>
            <a:avLst/>
            <a:gdLst>
              <a:gd name="T0" fmla="*/ 0 w 941947"/>
              <a:gd name="T1" fmla="*/ 0 h 195862"/>
              <a:gd name="T2" fmla="*/ 915987 w 941947"/>
              <a:gd name="T3" fmla="*/ 0 h 195862"/>
              <a:gd name="T4" fmla="*/ 915987 w 941947"/>
              <a:gd name="T5" fmla="*/ 190500 h 195862"/>
              <a:gd name="T6" fmla="*/ 0 w 941947"/>
              <a:gd name="T7" fmla="*/ 190500 h 195862"/>
              <a:gd name="T8" fmla="*/ 0 w 941947"/>
              <a:gd name="T9" fmla="*/ 0 h 1958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1947" h="195862">
                <a:moveTo>
                  <a:pt x="0" y="0"/>
                </a:moveTo>
                <a:lnTo>
                  <a:pt x="941947" y="0"/>
                </a:lnTo>
                <a:lnTo>
                  <a:pt x="941947" y="195862"/>
                </a:lnTo>
                <a:lnTo>
                  <a:pt x="0" y="195862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64" name="object 1093"/>
          <p:cNvSpPr>
            <a:spLocks/>
          </p:cNvSpPr>
          <p:nvPr/>
        </p:nvSpPr>
        <p:spPr bwMode="auto">
          <a:xfrm>
            <a:off x="6130549" y="2779766"/>
            <a:ext cx="63340" cy="64779"/>
          </a:xfrm>
          <a:custGeom>
            <a:avLst/>
            <a:gdLst>
              <a:gd name="T0" fmla="*/ 0 w 70929"/>
              <a:gd name="T1" fmla="*/ 0 h 73803"/>
              <a:gd name="T2" fmla="*/ 0 w 70929"/>
              <a:gd name="T3" fmla="*/ 71437 h 73803"/>
              <a:gd name="T4" fmla="*/ 69850 w 70929"/>
              <a:gd name="T5" fmla="*/ 71437 h 73803"/>
              <a:gd name="T6" fmla="*/ 69850 w 70929"/>
              <a:gd name="T7" fmla="*/ 0 h 73803"/>
              <a:gd name="T8" fmla="*/ 0 w 70929"/>
              <a:gd name="T9" fmla="*/ 0 h 738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929" h="73803">
                <a:moveTo>
                  <a:pt x="0" y="0"/>
                </a:moveTo>
                <a:lnTo>
                  <a:pt x="0" y="73803"/>
                </a:lnTo>
                <a:lnTo>
                  <a:pt x="70929" y="73803"/>
                </a:lnTo>
                <a:lnTo>
                  <a:pt x="70929" y="0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65" name="object 1094"/>
          <p:cNvSpPr>
            <a:spLocks/>
          </p:cNvSpPr>
          <p:nvPr/>
        </p:nvSpPr>
        <p:spPr bwMode="auto">
          <a:xfrm>
            <a:off x="6131991" y="2781205"/>
            <a:ext cx="60461" cy="61901"/>
          </a:xfrm>
          <a:custGeom>
            <a:avLst/>
            <a:gdLst>
              <a:gd name="T0" fmla="*/ 0 w 68092"/>
              <a:gd name="T1" fmla="*/ 0 h 70965"/>
              <a:gd name="T2" fmla="*/ 66675 w 68092"/>
              <a:gd name="T3" fmla="*/ 0 h 70965"/>
              <a:gd name="T4" fmla="*/ 66675 w 68092"/>
              <a:gd name="T5" fmla="*/ 68263 h 70965"/>
              <a:gd name="T6" fmla="*/ 0 w 68092"/>
              <a:gd name="T7" fmla="*/ 68263 h 70965"/>
              <a:gd name="T8" fmla="*/ 0 w 68092"/>
              <a:gd name="T9" fmla="*/ 0 h 709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092" h="70965">
                <a:moveTo>
                  <a:pt x="0" y="0"/>
                </a:moveTo>
                <a:lnTo>
                  <a:pt x="68092" y="0"/>
                </a:lnTo>
                <a:lnTo>
                  <a:pt x="68092" y="70965"/>
                </a:lnTo>
                <a:lnTo>
                  <a:pt x="0" y="70965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66" name="object 1095"/>
          <p:cNvSpPr>
            <a:spLocks/>
          </p:cNvSpPr>
          <p:nvPr/>
        </p:nvSpPr>
        <p:spPr bwMode="auto">
          <a:xfrm>
            <a:off x="6130550" y="2894929"/>
            <a:ext cx="37428" cy="0"/>
          </a:xfrm>
          <a:custGeom>
            <a:avLst/>
            <a:gdLst>
              <a:gd name="T0" fmla="*/ 0 w 42557"/>
              <a:gd name="T1" fmla="*/ 41275 w 42557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42557">
                <a:moveTo>
                  <a:pt x="0" y="0"/>
                </a:moveTo>
                <a:lnTo>
                  <a:pt x="42557" y="0"/>
                </a:lnTo>
              </a:path>
            </a:pathLst>
          </a:custGeom>
          <a:noFill/>
          <a:ln w="23979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67" name="object 1096"/>
          <p:cNvSpPr>
            <a:spLocks/>
          </p:cNvSpPr>
          <p:nvPr/>
        </p:nvSpPr>
        <p:spPr bwMode="auto">
          <a:xfrm>
            <a:off x="6131990" y="2886292"/>
            <a:ext cx="35988" cy="17275"/>
          </a:xfrm>
          <a:custGeom>
            <a:avLst/>
            <a:gdLst>
              <a:gd name="T0" fmla="*/ 0 w 39720"/>
              <a:gd name="T1" fmla="*/ 0 h 19870"/>
              <a:gd name="T2" fmla="*/ 39687 w 39720"/>
              <a:gd name="T3" fmla="*/ 0 h 19870"/>
              <a:gd name="T4" fmla="*/ 39687 w 39720"/>
              <a:gd name="T5" fmla="*/ 19050 h 19870"/>
              <a:gd name="T6" fmla="*/ 0 w 39720"/>
              <a:gd name="T7" fmla="*/ 19050 h 19870"/>
              <a:gd name="T8" fmla="*/ 0 w 39720"/>
              <a:gd name="T9" fmla="*/ 0 h 198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720" h="19870">
                <a:moveTo>
                  <a:pt x="0" y="0"/>
                </a:moveTo>
                <a:lnTo>
                  <a:pt x="39720" y="0"/>
                </a:lnTo>
                <a:lnTo>
                  <a:pt x="39720" y="19870"/>
                </a:lnTo>
                <a:lnTo>
                  <a:pt x="0" y="19870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68" name="object 1097"/>
          <p:cNvSpPr>
            <a:spLocks/>
          </p:cNvSpPr>
          <p:nvPr/>
        </p:nvSpPr>
        <p:spPr bwMode="auto">
          <a:xfrm>
            <a:off x="6398305" y="2771128"/>
            <a:ext cx="515358" cy="143955"/>
          </a:xfrm>
          <a:custGeom>
            <a:avLst/>
            <a:gdLst>
              <a:gd name="T0" fmla="*/ 0 w 584460"/>
              <a:gd name="T1" fmla="*/ 0 h 161800"/>
              <a:gd name="T2" fmla="*/ 0 w 584460"/>
              <a:gd name="T3" fmla="*/ 158750 h 161800"/>
              <a:gd name="T4" fmla="*/ 568325 w 584460"/>
              <a:gd name="T5" fmla="*/ 158750 h 161800"/>
              <a:gd name="T6" fmla="*/ 568325 w 584460"/>
              <a:gd name="T7" fmla="*/ 0 h 161800"/>
              <a:gd name="T8" fmla="*/ 0 w 584460"/>
              <a:gd name="T9" fmla="*/ 0 h 16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4460" h="161800">
                <a:moveTo>
                  <a:pt x="0" y="0"/>
                </a:moveTo>
                <a:lnTo>
                  <a:pt x="0" y="161800"/>
                </a:lnTo>
                <a:lnTo>
                  <a:pt x="584460" y="161800"/>
                </a:lnTo>
                <a:lnTo>
                  <a:pt x="584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69" name="object 1098"/>
          <p:cNvSpPr>
            <a:spLocks/>
          </p:cNvSpPr>
          <p:nvPr/>
        </p:nvSpPr>
        <p:spPr bwMode="auto">
          <a:xfrm>
            <a:off x="6399746" y="2772567"/>
            <a:ext cx="512479" cy="141076"/>
          </a:xfrm>
          <a:custGeom>
            <a:avLst/>
            <a:gdLst>
              <a:gd name="T0" fmla="*/ 0 w 581624"/>
              <a:gd name="T1" fmla="*/ 0 h 158961"/>
              <a:gd name="T2" fmla="*/ 565150 w 581624"/>
              <a:gd name="T3" fmla="*/ 0 h 158961"/>
              <a:gd name="T4" fmla="*/ 565150 w 581624"/>
              <a:gd name="T5" fmla="*/ 155575 h 158961"/>
              <a:gd name="T6" fmla="*/ 0 w 581624"/>
              <a:gd name="T7" fmla="*/ 155575 h 158961"/>
              <a:gd name="T8" fmla="*/ 0 w 581624"/>
              <a:gd name="T9" fmla="*/ 0 h 1589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1624" h="158961">
                <a:moveTo>
                  <a:pt x="0" y="0"/>
                </a:moveTo>
                <a:lnTo>
                  <a:pt x="581624" y="0"/>
                </a:lnTo>
                <a:lnTo>
                  <a:pt x="581624" y="158961"/>
                </a:lnTo>
                <a:lnTo>
                  <a:pt x="0" y="158961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70" name="object 1099"/>
          <p:cNvSpPr>
            <a:spLocks/>
          </p:cNvSpPr>
          <p:nvPr/>
        </p:nvSpPr>
        <p:spPr bwMode="auto">
          <a:xfrm>
            <a:off x="6719326" y="2877654"/>
            <a:ext cx="181383" cy="0"/>
          </a:xfrm>
          <a:custGeom>
            <a:avLst/>
            <a:gdLst>
              <a:gd name="T0" fmla="*/ 0 w 207114"/>
              <a:gd name="T1" fmla="*/ 200025 w 20711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07114">
                <a:moveTo>
                  <a:pt x="0" y="0"/>
                </a:moveTo>
                <a:lnTo>
                  <a:pt x="207114" y="0"/>
                </a:lnTo>
              </a:path>
            </a:pathLst>
          </a:custGeom>
          <a:noFill/>
          <a:ln w="211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71" name="object 1100"/>
          <p:cNvSpPr>
            <a:spLocks/>
          </p:cNvSpPr>
          <p:nvPr/>
        </p:nvSpPr>
        <p:spPr bwMode="auto">
          <a:xfrm>
            <a:off x="6791302" y="2869018"/>
            <a:ext cx="84933" cy="17275"/>
          </a:xfrm>
          <a:custGeom>
            <a:avLst/>
            <a:gdLst>
              <a:gd name="T0" fmla="*/ 0 w 96469"/>
              <a:gd name="T1" fmla="*/ 0 h 19875"/>
              <a:gd name="T2" fmla="*/ 93662 w 96469"/>
              <a:gd name="T3" fmla="*/ 19050 h 19875"/>
              <a:gd name="T4" fmla="*/ 93662 w 96469"/>
              <a:gd name="T5" fmla="*/ 0 h 19875"/>
              <a:gd name="T6" fmla="*/ 0 w 96469"/>
              <a:gd name="T7" fmla="*/ 0 h 1987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469" h="19875">
                <a:moveTo>
                  <a:pt x="0" y="0"/>
                </a:moveTo>
                <a:lnTo>
                  <a:pt x="96469" y="19875"/>
                </a:lnTo>
                <a:lnTo>
                  <a:pt x="96469" y="0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72" name="object 1101"/>
          <p:cNvSpPr>
            <a:spLocks/>
          </p:cNvSpPr>
          <p:nvPr/>
        </p:nvSpPr>
        <p:spPr bwMode="auto">
          <a:xfrm>
            <a:off x="6879114" y="2877654"/>
            <a:ext cx="21594" cy="0"/>
          </a:xfrm>
          <a:custGeom>
            <a:avLst/>
            <a:gdLst>
              <a:gd name="T0" fmla="*/ 0 w 25534"/>
              <a:gd name="T1" fmla="*/ 23813 w 2553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5534">
                <a:moveTo>
                  <a:pt x="0" y="0"/>
                </a:moveTo>
                <a:lnTo>
                  <a:pt x="25534" y="0"/>
                </a:lnTo>
              </a:path>
            </a:pathLst>
          </a:custGeom>
          <a:noFill/>
          <a:ln w="21140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73" name="object 1102"/>
          <p:cNvSpPr>
            <a:spLocks/>
          </p:cNvSpPr>
          <p:nvPr/>
        </p:nvSpPr>
        <p:spPr bwMode="auto">
          <a:xfrm>
            <a:off x="6889191" y="2784083"/>
            <a:ext cx="11516" cy="77736"/>
          </a:xfrm>
          <a:custGeom>
            <a:avLst/>
            <a:gdLst>
              <a:gd name="T0" fmla="*/ 12700 w 14185"/>
              <a:gd name="T1" fmla="*/ 0 h 87998"/>
              <a:gd name="T2" fmla="*/ 0 w 14185"/>
              <a:gd name="T3" fmla="*/ 8289 h 87998"/>
              <a:gd name="T4" fmla="*/ 0 w 14185"/>
              <a:gd name="T5" fmla="*/ 74652 h 87998"/>
              <a:gd name="T6" fmla="*/ 12700 w 14185"/>
              <a:gd name="T7" fmla="*/ 85725 h 87998"/>
              <a:gd name="T8" fmla="*/ 12700 w 14185"/>
              <a:gd name="T9" fmla="*/ 0 h 879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185" h="87998">
                <a:moveTo>
                  <a:pt x="14185" y="0"/>
                </a:moveTo>
                <a:lnTo>
                  <a:pt x="0" y="8509"/>
                </a:lnTo>
                <a:lnTo>
                  <a:pt x="0" y="76631"/>
                </a:lnTo>
                <a:lnTo>
                  <a:pt x="14185" y="87998"/>
                </a:lnTo>
                <a:lnTo>
                  <a:pt x="14185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74" name="object 1103"/>
          <p:cNvSpPr>
            <a:spLocks/>
          </p:cNvSpPr>
          <p:nvPr/>
        </p:nvSpPr>
        <p:spPr bwMode="auto">
          <a:xfrm>
            <a:off x="6414140" y="2784083"/>
            <a:ext cx="10076" cy="77736"/>
          </a:xfrm>
          <a:custGeom>
            <a:avLst/>
            <a:gdLst>
              <a:gd name="T0" fmla="*/ 0 w 11341"/>
              <a:gd name="T1" fmla="*/ 0 h 87998"/>
              <a:gd name="T2" fmla="*/ 0 w 11341"/>
              <a:gd name="T3" fmla="*/ 85725 h 87998"/>
              <a:gd name="T4" fmla="*/ 11112 w 11341"/>
              <a:gd name="T5" fmla="*/ 74652 h 87998"/>
              <a:gd name="T6" fmla="*/ 11112 w 11341"/>
              <a:gd name="T7" fmla="*/ 8289 h 87998"/>
              <a:gd name="T8" fmla="*/ 0 w 11341"/>
              <a:gd name="T9" fmla="*/ 0 h 879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341" h="87998">
                <a:moveTo>
                  <a:pt x="0" y="0"/>
                </a:moveTo>
                <a:lnTo>
                  <a:pt x="0" y="87998"/>
                </a:lnTo>
                <a:lnTo>
                  <a:pt x="11341" y="76631"/>
                </a:lnTo>
                <a:lnTo>
                  <a:pt x="11341" y="8509"/>
                </a:lnTo>
                <a:lnTo>
                  <a:pt x="0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75" name="object 1104"/>
          <p:cNvSpPr>
            <a:spLocks/>
          </p:cNvSpPr>
          <p:nvPr/>
        </p:nvSpPr>
        <p:spPr bwMode="auto">
          <a:xfrm>
            <a:off x="6421339" y="2791283"/>
            <a:ext cx="467853" cy="60461"/>
          </a:xfrm>
          <a:custGeom>
            <a:avLst/>
            <a:gdLst>
              <a:gd name="T0" fmla="*/ 0 w 530555"/>
              <a:gd name="T1" fmla="*/ 0 h 68122"/>
              <a:gd name="T2" fmla="*/ 0 w 530555"/>
              <a:gd name="T3" fmla="*/ 66675 h 68122"/>
              <a:gd name="T4" fmla="*/ 515938 w 530555"/>
              <a:gd name="T5" fmla="*/ 66675 h 68122"/>
              <a:gd name="T6" fmla="*/ 515938 w 530555"/>
              <a:gd name="T7" fmla="*/ 0 h 68122"/>
              <a:gd name="T8" fmla="*/ 0 w 530555"/>
              <a:gd name="T9" fmla="*/ 0 h 68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30555" h="68122">
                <a:moveTo>
                  <a:pt x="0" y="0"/>
                </a:moveTo>
                <a:lnTo>
                  <a:pt x="0" y="68122"/>
                </a:lnTo>
                <a:lnTo>
                  <a:pt x="530555" y="68122"/>
                </a:lnTo>
                <a:lnTo>
                  <a:pt x="530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76" name="object 1105"/>
          <p:cNvSpPr>
            <a:spLocks/>
          </p:cNvSpPr>
          <p:nvPr/>
        </p:nvSpPr>
        <p:spPr bwMode="auto">
          <a:xfrm>
            <a:off x="6624315" y="2887730"/>
            <a:ext cx="47505" cy="0"/>
          </a:xfrm>
          <a:custGeom>
            <a:avLst/>
            <a:gdLst>
              <a:gd name="T0" fmla="*/ 0 w 53906"/>
              <a:gd name="T1" fmla="*/ 52387 w 53906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3906">
                <a:moveTo>
                  <a:pt x="0" y="0"/>
                </a:moveTo>
                <a:lnTo>
                  <a:pt x="53906" y="0"/>
                </a:lnTo>
              </a:path>
            </a:pathLst>
          </a:custGeom>
          <a:noFill/>
          <a:ln w="49526">
            <a:solidFill>
              <a:srgbClr val="5E5E5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77" name="object 1106"/>
          <p:cNvSpPr>
            <a:spLocks/>
          </p:cNvSpPr>
          <p:nvPr/>
        </p:nvSpPr>
        <p:spPr bwMode="auto">
          <a:xfrm>
            <a:off x="6624315" y="2867578"/>
            <a:ext cx="46065" cy="40307"/>
          </a:xfrm>
          <a:custGeom>
            <a:avLst/>
            <a:gdLst>
              <a:gd name="T0" fmla="*/ 0 w 51069"/>
              <a:gd name="T1" fmla="*/ 0 h 45417"/>
              <a:gd name="T2" fmla="*/ 50800 w 51069"/>
              <a:gd name="T3" fmla="*/ 0 h 45417"/>
              <a:gd name="T4" fmla="*/ 50800 w 51069"/>
              <a:gd name="T5" fmla="*/ 44450 h 45417"/>
              <a:gd name="T6" fmla="*/ 0 w 51069"/>
              <a:gd name="T7" fmla="*/ 44450 h 45417"/>
              <a:gd name="T8" fmla="*/ 0 w 51069"/>
              <a:gd name="T9" fmla="*/ 0 h 454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069" h="45417">
                <a:moveTo>
                  <a:pt x="0" y="0"/>
                </a:moveTo>
                <a:lnTo>
                  <a:pt x="51069" y="0"/>
                </a:lnTo>
                <a:lnTo>
                  <a:pt x="51069" y="45417"/>
                </a:lnTo>
                <a:lnTo>
                  <a:pt x="0" y="45417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78" name="object 1107"/>
          <p:cNvSpPr>
            <a:spLocks/>
          </p:cNvSpPr>
          <p:nvPr/>
        </p:nvSpPr>
        <p:spPr bwMode="auto">
          <a:xfrm>
            <a:off x="6478921" y="2902126"/>
            <a:ext cx="14395" cy="0"/>
          </a:xfrm>
          <a:custGeom>
            <a:avLst/>
            <a:gdLst>
              <a:gd name="T0" fmla="*/ 0 w 17022"/>
              <a:gd name="T1" fmla="*/ 15875 w 17022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7022">
                <a:moveTo>
                  <a:pt x="0" y="0"/>
                </a:moveTo>
                <a:lnTo>
                  <a:pt x="17022" y="0"/>
                </a:lnTo>
              </a:path>
            </a:pathLst>
          </a:custGeom>
          <a:noFill/>
          <a:ln w="18301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79" name="object 1108"/>
          <p:cNvSpPr>
            <a:spLocks/>
          </p:cNvSpPr>
          <p:nvPr/>
        </p:nvSpPr>
        <p:spPr bwMode="auto">
          <a:xfrm>
            <a:off x="6513469" y="2902126"/>
            <a:ext cx="12956" cy="0"/>
          </a:xfrm>
          <a:custGeom>
            <a:avLst/>
            <a:gdLst>
              <a:gd name="T0" fmla="*/ 0 w 14185"/>
              <a:gd name="T1" fmla="*/ 14288 w 1418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185">
                <a:moveTo>
                  <a:pt x="0" y="0"/>
                </a:moveTo>
                <a:lnTo>
                  <a:pt x="14185" y="0"/>
                </a:lnTo>
              </a:path>
            </a:pathLst>
          </a:custGeom>
          <a:noFill/>
          <a:ln w="18301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80" name="object 1109"/>
          <p:cNvSpPr>
            <a:spLocks/>
          </p:cNvSpPr>
          <p:nvPr/>
        </p:nvSpPr>
        <p:spPr bwMode="auto">
          <a:xfrm>
            <a:off x="6411263" y="2902126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81" name="object 1110"/>
          <p:cNvSpPr>
            <a:spLocks/>
          </p:cNvSpPr>
          <p:nvPr/>
        </p:nvSpPr>
        <p:spPr bwMode="auto">
          <a:xfrm>
            <a:off x="6421339" y="290212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82" name="object 1111"/>
          <p:cNvSpPr>
            <a:spLocks/>
          </p:cNvSpPr>
          <p:nvPr/>
        </p:nvSpPr>
        <p:spPr bwMode="auto">
          <a:xfrm>
            <a:off x="6428536" y="290212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83" name="object 1112"/>
          <p:cNvSpPr>
            <a:spLocks/>
          </p:cNvSpPr>
          <p:nvPr/>
        </p:nvSpPr>
        <p:spPr bwMode="auto">
          <a:xfrm>
            <a:off x="6438612" y="290212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84" name="object 1113"/>
          <p:cNvSpPr>
            <a:spLocks/>
          </p:cNvSpPr>
          <p:nvPr/>
        </p:nvSpPr>
        <p:spPr bwMode="auto">
          <a:xfrm>
            <a:off x="6445810" y="290212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85" name="object 1114"/>
          <p:cNvSpPr>
            <a:spLocks/>
          </p:cNvSpPr>
          <p:nvPr/>
        </p:nvSpPr>
        <p:spPr bwMode="auto">
          <a:xfrm>
            <a:off x="6453009" y="2902126"/>
            <a:ext cx="8637" cy="0"/>
          </a:xfrm>
          <a:custGeom>
            <a:avLst/>
            <a:gdLst>
              <a:gd name="T0" fmla="*/ 0 w 8511"/>
              <a:gd name="T1" fmla="*/ 9525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86" name="object 1115"/>
          <p:cNvSpPr>
            <a:spLocks/>
          </p:cNvSpPr>
          <p:nvPr/>
        </p:nvSpPr>
        <p:spPr bwMode="auto">
          <a:xfrm>
            <a:off x="6563853" y="2902126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87" name="object 1116"/>
          <p:cNvSpPr>
            <a:spLocks/>
          </p:cNvSpPr>
          <p:nvPr/>
        </p:nvSpPr>
        <p:spPr bwMode="auto">
          <a:xfrm>
            <a:off x="6573931" y="290212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88" name="object 1117"/>
          <p:cNvSpPr>
            <a:spLocks/>
          </p:cNvSpPr>
          <p:nvPr/>
        </p:nvSpPr>
        <p:spPr bwMode="auto">
          <a:xfrm>
            <a:off x="6581128" y="290212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89" name="object 1118"/>
          <p:cNvSpPr>
            <a:spLocks/>
          </p:cNvSpPr>
          <p:nvPr/>
        </p:nvSpPr>
        <p:spPr bwMode="auto">
          <a:xfrm>
            <a:off x="6588327" y="2902126"/>
            <a:ext cx="8637" cy="0"/>
          </a:xfrm>
          <a:custGeom>
            <a:avLst/>
            <a:gdLst>
              <a:gd name="T0" fmla="*/ 0 w 8511"/>
              <a:gd name="T1" fmla="*/ 9525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90" name="object 1119"/>
          <p:cNvSpPr>
            <a:spLocks/>
          </p:cNvSpPr>
          <p:nvPr/>
        </p:nvSpPr>
        <p:spPr bwMode="auto">
          <a:xfrm>
            <a:off x="6598402" y="290212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91" name="object 1120"/>
          <p:cNvSpPr>
            <a:spLocks/>
          </p:cNvSpPr>
          <p:nvPr/>
        </p:nvSpPr>
        <p:spPr bwMode="auto">
          <a:xfrm>
            <a:off x="6605600" y="290212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92" name="object 1121"/>
          <p:cNvSpPr>
            <a:spLocks/>
          </p:cNvSpPr>
          <p:nvPr/>
        </p:nvSpPr>
        <p:spPr bwMode="auto">
          <a:xfrm>
            <a:off x="6614237" y="2902126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93" name="object 1122"/>
          <p:cNvSpPr>
            <a:spLocks/>
          </p:cNvSpPr>
          <p:nvPr/>
        </p:nvSpPr>
        <p:spPr bwMode="auto">
          <a:xfrm>
            <a:off x="6673259" y="290212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94" name="object 1123"/>
          <p:cNvSpPr>
            <a:spLocks/>
          </p:cNvSpPr>
          <p:nvPr/>
        </p:nvSpPr>
        <p:spPr bwMode="auto">
          <a:xfrm>
            <a:off x="6681898" y="2902126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95" name="object 1124"/>
          <p:cNvSpPr>
            <a:spLocks/>
          </p:cNvSpPr>
          <p:nvPr/>
        </p:nvSpPr>
        <p:spPr bwMode="auto">
          <a:xfrm>
            <a:off x="6691974" y="290212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96" name="object 1125"/>
          <p:cNvSpPr>
            <a:spLocks/>
          </p:cNvSpPr>
          <p:nvPr/>
        </p:nvSpPr>
        <p:spPr bwMode="auto">
          <a:xfrm>
            <a:off x="6699171" y="2902126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97" name="object 1126"/>
          <p:cNvSpPr>
            <a:spLocks/>
          </p:cNvSpPr>
          <p:nvPr/>
        </p:nvSpPr>
        <p:spPr bwMode="auto">
          <a:xfrm>
            <a:off x="6709248" y="290212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98" name="object 1127"/>
          <p:cNvSpPr>
            <a:spLocks/>
          </p:cNvSpPr>
          <p:nvPr/>
        </p:nvSpPr>
        <p:spPr bwMode="auto">
          <a:xfrm>
            <a:off x="6716445" y="2902126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599" name="object 1128"/>
          <p:cNvSpPr>
            <a:spLocks/>
          </p:cNvSpPr>
          <p:nvPr/>
        </p:nvSpPr>
        <p:spPr bwMode="auto">
          <a:xfrm>
            <a:off x="6723642" y="2902126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00" name="object 1129"/>
          <p:cNvSpPr>
            <a:spLocks/>
          </p:cNvSpPr>
          <p:nvPr/>
        </p:nvSpPr>
        <p:spPr bwMode="auto">
          <a:xfrm>
            <a:off x="6733720" y="290212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01" name="object 1130"/>
          <p:cNvSpPr>
            <a:spLocks/>
          </p:cNvSpPr>
          <p:nvPr/>
        </p:nvSpPr>
        <p:spPr bwMode="auto">
          <a:xfrm>
            <a:off x="6740917" y="290212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02" name="object 1131"/>
          <p:cNvSpPr>
            <a:spLocks/>
          </p:cNvSpPr>
          <p:nvPr/>
        </p:nvSpPr>
        <p:spPr bwMode="auto">
          <a:xfrm>
            <a:off x="6750994" y="290212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03" name="object 1132"/>
          <p:cNvSpPr>
            <a:spLocks/>
          </p:cNvSpPr>
          <p:nvPr/>
        </p:nvSpPr>
        <p:spPr bwMode="auto">
          <a:xfrm>
            <a:off x="6758192" y="290212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04" name="object 1133"/>
          <p:cNvSpPr>
            <a:spLocks/>
          </p:cNvSpPr>
          <p:nvPr/>
        </p:nvSpPr>
        <p:spPr bwMode="auto">
          <a:xfrm>
            <a:off x="6766829" y="2902126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05" name="object 1134"/>
          <p:cNvSpPr>
            <a:spLocks/>
          </p:cNvSpPr>
          <p:nvPr/>
        </p:nvSpPr>
        <p:spPr bwMode="auto">
          <a:xfrm>
            <a:off x="6776906" y="2902126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06" name="object 1135"/>
          <p:cNvSpPr>
            <a:spLocks/>
          </p:cNvSpPr>
          <p:nvPr/>
        </p:nvSpPr>
        <p:spPr bwMode="auto">
          <a:xfrm>
            <a:off x="6784105" y="290212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07" name="object 1136"/>
          <p:cNvSpPr>
            <a:spLocks/>
          </p:cNvSpPr>
          <p:nvPr/>
        </p:nvSpPr>
        <p:spPr bwMode="auto">
          <a:xfrm>
            <a:off x="6791303" y="2902126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08" name="object 1137"/>
          <p:cNvSpPr>
            <a:spLocks/>
          </p:cNvSpPr>
          <p:nvPr/>
        </p:nvSpPr>
        <p:spPr bwMode="auto">
          <a:xfrm>
            <a:off x="6801379" y="290212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09" name="object 1138"/>
          <p:cNvSpPr>
            <a:spLocks/>
          </p:cNvSpPr>
          <p:nvPr/>
        </p:nvSpPr>
        <p:spPr bwMode="auto">
          <a:xfrm>
            <a:off x="6808576" y="290212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10" name="object 1139"/>
          <p:cNvSpPr>
            <a:spLocks/>
          </p:cNvSpPr>
          <p:nvPr/>
        </p:nvSpPr>
        <p:spPr bwMode="auto">
          <a:xfrm>
            <a:off x="6818652" y="290212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11" name="object 1140"/>
          <p:cNvSpPr>
            <a:spLocks/>
          </p:cNvSpPr>
          <p:nvPr/>
        </p:nvSpPr>
        <p:spPr bwMode="auto">
          <a:xfrm>
            <a:off x="6825851" y="290212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12" name="object 1141"/>
          <p:cNvSpPr>
            <a:spLocks/>
          </p:cNvSpPr>
          <p:nvPr/>
        </p:nvSpPr>
        <p:spPr bwMode="auto">
          <a:xfrm>
            <a:off x="6834489" y="2902126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13" name="object 1142"/>
          <p:cNvSpPr>
            <a:spLocks/>
          </p:cNvSpPr>
          <p:nvPr/>
        </p:nvSpPr>
        <p:spPr bwMode="auto">
          <a:xfrm>
            <a:off x="6844566" y="290212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14" name="object 1143"/>
          <p:cNvSpPr>
            <a:spLocks/>
          </p:cNvSpPr>
          <p:nvPr/>
        </p:nvSpPr>
        <p:spPr bwMode="auto">
          <a:xfrm>
            <a:off x="6851763" y="2902126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15" name="object 1144"/>
          <p:cNvSpPr>
            <a:spLocks/>
          </p:cNvSpPr>
          <p:nvPr/>
        </p:nvSpPr>
        <p:spPr bwMode="auto">
          <a:xfrm>
            <a:off x="6858960" y="2902126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16" name="object 1145"/>
          <p:cNvSpPr>
            <a:spLocks/>
          </p:cNvSpPr>
          <p:nvPr/>
        </p:nvSpPr>
        <p:spPr bwMode="auto">
          <a:xfrm>
            <a:off x="6869037" y="2902126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17" name="object 1146"/>
          <p:cNvSpPr>
            <a:spLocks/>
          </p:cNvSpPr>
          <p:nvPr/>
        </p:nvSpPr>
        <p:spPr bwMode="auto">
          <a:xfrm>
            <a:off x="6879115" y="290212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18" name="object 1147"/>
          <p:cNvSpPr>
            <a:spLocks/>
          </p:cNvSpPr>
          <p:nvPr/>
        </p:nvSpPr>
        <p:spPr bwMode="auto">
          <a:xfrm>
            <a:off x="6886312" y="290212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19" name="object 1148"/>
          <p:cNvSpPr>
            <a:spLocks/>
          </p:cNvSpPr>
          <p:nvPr/>
        </p:nvSpPr>
        <p:spPr bwMode="auto">
          <a:xfrm>
            <a:off x="6893509" y="2902126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20" name="object 1149"/>
          <p:cNvSpPr>
            <a:spLocks/>
          </p:cNvSpPr>
          <p:nvPr/>
        </p:nvSpPr>
        <p:spPr bwMode="auto">
          <a:xfrm>
            <a:off x="6463085" y="290212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21" name="object 1150"/>
          <p:cNvSpPr>
            <a:spLocks/>
          </p:cNvSpPr>
          <p:nvPr/>
        </p:nvSpPr>
        <p:spPr bwMode="auto">
          <a:xfrm>
            <a:off x="6471722" y="2902126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22" name="object 1151"/>
          <p:cNvSpPr>
            <a:spLocks/>
          </p:cNvSpPr>
          <p:nvPr/>
        </p:nvSpPr>
        <p:spPr bwMode="auto">
          <a:xfrm>
            <a:off x="6496195" y="290212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23" name="object 1152"/>
          <p:cNvSpPr>
            <a:spLocks/>
          </p:cNvSpPr>
          <p:nvPr/>
        </p:nvSpPr>
        <p:spPr bwMode="auto">
          <a:xfrm>
            <a:off x="6506271" y="2902126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24" name="object 1153"/>
          <p:cNvSpPr>
            <a:spLocks/>
          </p:cNvSpPr>
          <p:nvPr/>
        </p:nvSpPr>
        <p:spPr bwMode="auto">
          <a:xfrm>
            <a:off x="6530743" y="290212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25" name="object 1154"/>
          <p:cNvSpPr>
            <a:spLocks/>
          </p:cNvSpPr>
          <p:nvPr/>
        </p:nvSpPr>
        <p:spPr bwMode="auto">
          <a:xfrm>
            <a:off x="6539382" y="290212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26" name="object 1155"/>
          <p:cNvSpPr>
            <a:spLocks/>
          </p:cNvSpPr>
          <p:nvPr/>
        </p:nvSpPr>
        <p:spPr bwMode="auto">
          <a:xfrm>
            <a:off x="6546580" y="2902126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27" name="object 1156"/>
          <p:cNvSpPr>
            <a:spLocks/>
          </p:cNvSpPr>
          <p:nvPr/>
        </p:nvSpPr>
        <p:spPr bwMode="auto">
          <a:xfrm>
            <a:off x="6556656" y="290212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28" name="object 1157"/>
          <p:cNvSpPr>
            <a:spLocks/>
          </p:cNvSpPr>
          <p:nvPr/>
        </p:nvSpPr>
        <p:spPr bwMode="auto">
          <a:xfrm>
            <a:off x="6113274" y="3339748"/>
            <a:ext cx="53264" cy="12956"/>
          </a:xfrm>
          <a:custGeom>
            <a:avLst/>
            <a:gdLst>
              <a:gd name="T0" fmla="*/ 58738 w 59575"/>
              <a:gd name="T1" fmla="*/ 2557 h 14185"/>
              <a:gd name="T2" fmla="*/ 54982 w 59575"/>
              <a:gd name="T3" fmla="*/ 0 h 14185"/>
              <a:gd name="T4" fmla="*/ 3755 w 59575"/>
              <a:gd name="T5" fmla="*/ 0 h 14185"/>
              <a:gd name="T6" fmla="*/ 0 w 59575"/>
              <a:gd name="T7" fmla="*/ 2557 h 14185"/>
              <a:gd name="T8" fmla="*/ 0 w 59575"/>
              <a:gd name="T9" fmla="*/ 11435 h 14185"/>
              <a:gd name="T10" fmla="*/ 58738 w 59575"/>
              <a:gd name="T11" fmla="*/ 11435 h 14185"/>
              <a:gd name="T12" fmla="*/ 58738 w 59575"/>
              <a:gd name="T13" fmla="*/ 2557 h 141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9575" h="14185">
                <a:moveTo>
                  <a:pt x="59575" y="2539"/>
                </a:moveTo>
                <a:lnTo>
                  <a:pt x="55765" y="0"/>
                </a:lnTo>
                <a:lnTo>
                  <a:pt x="3809" y="0"/>
                </a:lnTo>
                <a:lnTo>
                  <a:pt x="0" y="2539"/>
                </a:lnTo>
                <a:lnTo>
                  <a:pt x="0" y="11353"/>
                </a:lnTo>
                <a:lnTo>
                  <a:pt x="59575" y="11353"/>
                </a:lnTo>
                <a:lnTo>
                  <a:pt x="59575" y="2539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29" name="object 1158"/>
          <p:cNvSpPr>
            <a:spLocks/>
          </p:cNvSpPr>
          <p:nvPr/>
        </p:nvSpPr>
        <p:spPr bwMode="auto">
          <a:xfrm>
            <a:off x="6889190" y="3339748"/>
            <a:ext cx="51824" cy="12956"/>
          </a:xfrm>
          <a:custGeom>
            <a:avLst/>
            <a:gdLst>
              <a:gd name="T0" fmla="*/ 57150 w 59575"/>
              <a:gd name="T1" fmla="*/ 11090 h 14185"/>
              <a:gd name="T2" fmla="*/ 57150 w 59575"/>
              <a:gd name="T3" fmla="*/ 3198 h 14185"/>
              <a:gd name="T4" fmla="*/ 53495 w 59575"/>
              <a:gd name="T5" fmla="*/ 0 h 14185"/>
              <a:gd name="T6" fmla="*/ 3655 w 59575"/>
              <a:gd name="T7" fmla="*/ 0 h 14185"/>
              <a:gd name="T8" fmla="*/ 0 w 59575"/>
              <a:gd name="T9" fmla="*/ 3198 h 14185"/>
              <a:gd name="T10" fmla="*/ 0 w 59575"/>
              <a:gd name="T11" fmla="*/ 11090 h 14185"/>
              <a:gd name="T12" fmla="*/ 394 w 59575"/>
              <a:gd name="T13" fmla="*/ 11435 h 14185"/>
              <a:gd name="T14" fmla="*/ 56756 w 59575"/>
              <a:gd name="T15" fmla="*/ 11435 h 14185"/>
              <a:gd name="T16" fmla="*/ 57150 w 59575"/>
              <a:gd name="T17" fmla="*/ 11090 h 141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9575" h="14185">
                <a:moveTo>
                  <a:pt x="59575" y="11010"/>
                </a:moveTo>
                <a:lnTo>
                  <a:pt x="59575" y="3175"/>
                </a:lnTo>
                <a:lnTo>
                  <a:pt x="55765" y="0"/>
                </a:lnTo>
                <a:lnTo>
                  <a:pt x="3810" y="0"/>
                </a:lnTo>
                <a:lnTo>
                  <a:pt x="0" y="3175"/>
                </a:lnTo>
                <a:lnTo>
                  <a:pt x="0" y="11010"/>
                </a:lnTo>
                <a:lnTo>
                  <a:pt x="411" y="11353"/>
                </a:lnTo>
                <a:lnTo>
                  <a:pt x="59164" y="11353"/>
                </a:lnTo>
                <a:lnTo>
                  <a:pt x="59575" y="1101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30" name="object 1159"/>
          <p:cNvSpPr>
            <a:spLocks/>
          </p:cNvSpPr>
          <p:nvPr/>
        </p:nvSpPr>
        <p:spPr bwMode="auto">
          <a:xfrm>
            <a:off x="6098879" y="3030247"/>
            <a:ext cx="857970" cy="116603"/>
          </a:xfrm>
          <a:custGeom>
            <a:avLst/>
            <a:gdLst>
              <a:gd name="T0" fmla="*/ 0 w 973162"/>
              <a:gd name="T1" fmla="*/ 128587 h 133413"/>
              <a:gd name="T2" fmla="*/ 946150 w 973162"/>
              <a:gd name="T3" fmla="*/ 128587 h 133413"/>
              <a:gd name="T4" fmla="*/ 805464 w 973162"/>
              <a:gd name="T5" fmla="*/ 0 h 133413"/>
              <a:gd name="T6" fmla="*/ 137920 w 973162"/>
              <a:gd name="T7" fmla="*/ 0 h 133413"/>
              <a:gd name="T8" fmla="*/ 0 w 973162"/>
              <a:gd name="T9" fmla="*/ 128587 h 1334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3162" h="133413">
                <a:moveTo>
                  <a:pt x="0" y="133413"/>
                </a:moveTo>
                <a:lnTo>
                  <a:pt x="973162" y="133413"/>
                </a:lnTo>
                <a:lnTo>
                  <a:pt x="828459" y="0"/>
                </a:lnTo>
                <a:lnTo>
                  <a:pt x="141858" y="0"/>
                </a:lnTo>
                <a:lnTo>
                  <a:pt x="0" y="133413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31" name="object 1160"/>
          <p:cNvSpPr>
            <a:spLocks/>
          </p:cNvSpPr>
          <p:nvPr/>
        </p:nvSpPr>
        <p:spPr bwMode="auto">
          <a:xfrm>
            <a:off x="6098881" y="3030247"/>
            <a:ext cx="125241" cy="116603"/>
          </a:xfrm>
          <a:custGeom>
            <a:avLst/>
            <a:gdLst>
              <a:gd name="T0" fmla="*/ 138113 w 141859"/>
              <a:gd name="T1" fmla="*/ 0 h 133413"/>
              <a:gd name="T2" fmla="*/ 0 w 141859"/>
              <a:gd name="T3" fmla="*/ 128587 h 13341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1859" h="133413">
                <a:moveTo>
                  <a:pt x="141859" y="0"/>
                </a:moveTo>
                <a:lnTo>
                  <a:pt x="0" y="133413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32" name="object 1161"/>
          <p:cNvSpPr>
            <a:spLocks/>
          </p:cNvSpPr>
          <p:nvPr/>
        </p:nvSpPr>
        <p:spPr bwMode="auto">
          <a:xfrm>
            <a:off x="6224120" y="3030246"/>
            <a:ext cx="604610" cy="0"/>
          </a:xfrm>
          <a:custGeom>
            <a:avLst/>
            <a:gdLst>
              <a:gd name="T0" fmla="*/ 666750 w 686600"/>
              <a:gd name="T1" fmla="*/ 0 w 6866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686600">
                <a:moveTo>
                  <a:pt x="686600" y="0"/>
                </a:moveTo>
                <a:lnTo>
                  <a:pt x="0" y="0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33" name="object 1162"/>
          <p:cNvSpPr>
            <a:spLocks/>
          </p:cNvSpPr>
          <p:nvPr/>
        </p:nvSpPr>
        <p:spPr bwMode="auto">
          <a:xfrm>
            <a:off x="6828731" y="3030247"/>
            <a:ext cx="128119" cy="116603"/>
          </a:xfrm>
          <a:custGeom>
            <a:avLst/>
            <a:gdLst>
              <a:gd name="T0" fmla="*/ 141287 w 144696"/>
              <a:gd name="T1" fmla="*/ 128587 h 133413"/>
              <a:gd name="T2" fmla="*/ 0 w 144696"/>
              <a:gd name="T3" fmla="*/ 0 h 13341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4696" h="133413">
                <a:moveTo>
                  <a:pt x="144696" y="133413"/>
                </a:moveTo>
                <a:lnTo>
                  <a:pt x="0" y="0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34" name="object 1163"/>
          <p:cNvSpPr>
            <a:spLocks/>
          </p:cNvSpPr>
          <p:nvPr/>
        </p:nvSpPr>
        <p:spPr bwMode="auto">
          <a:xfrm>
            <a:off x="6098879" y="3146849"/>
            <a:ext cx="857970" cy="0"/>
          </a:xfrm>
          <a:custGeom>
            <a:avLst/>
            <a:gdLst>
              <a:gd name="T0" fmla="*/ 0 w 973157"/>
              <a:gd name="T1" fmla="*/ 946150 w 973157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73157">
                <a:moveTo>
                  <a:pt x="0" y="0"/>
                </a:moveTo>
                <a:lnTo>
                  <a:pt x="973157" y="0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35" name="object 1164"/>
          <p:cNvSpPr>
            <a:spLocks/>
          </p:cNvSpPr>
          <p:nvPr/>
        </p:nvSpPr>
        <p:spPr bwMode="auto">
          <a:xfrm>
            <a:off x="6098879" y="3146851"/>
            <a:ext cx="857970" cy="198657"/>
          </a:xfrm>
          <a:custGeom>
            <a:avLst/>
            <a:gdLst>
              <a:gd name="T0" fmla="*/ 0 w 973155"/>
              <a:gd name="T1" fmla="*/ 0 h 224248"/>
              <a:gd name="T2" fmla="*/ 0 w 973155"/>
              <a:gd name="T3" fmla="*/ 219075 h 224248"/>
              <a:gd name="T4" fmla="*/ 946150 w 973155"/>
              <a:gd name="T5" fmla="*/ 219075 h 224248"/>
              <a:gd name="T6" fmla="*/ 946150 w 973155"/>
              <a:gd name="T7" fmla="*/ 0 h 224248"/>
              <a:gd name="T8" fmla="*/ 0 w 973155"/>
              <a:gd name="T9" fmla="*/ 0 h 224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3155" h="224248">
                <a:moveTo>
                  <a:pt x="0" y="0"/>
                </a:moveTo>
                <a:lnTo>
                  <a:pt x="0" y="224248"/>
                </a:lnTo>
                <a:lnTo>
                  <a:pt x="973155" y="224248"/>
                </a:lnTo>
                <a:lnTo>
                  <a:pt x="973155" y="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36" name="object 1165"/>
          <p:cNvSpPr>
            <a:spLocks/>
          </p:cNvSpPr>
          <p:nvPr/>
        </p:nvSpPr>
        <p:spPr bwMode="auto">
          <a:xfrm>
            <a:off x="6100320" y="3148289"/>
            <a:ext cx="855091" cy="195778"/>
          </a:xfrm>
          <a:custGeom>
            <a:avLst/>
            <a:gdLst>
              <a:gd name="T0" fmla="*/ 0 w 970319"/>
              <a:gd name="T1" fmla="*/ 0 h 221409"/>
              <a:gd name="T2" fmla="*/ 942975 w 970319"/>
              <a:gd name="T3" fmla="*/ 0 h 221409"/>
              <a:gd name="T4" fmla="*/ 942975 w 970319"/>
              <a:gd name="T5" fmla="*/ 215900 h 221409"/>
              <a:gd name="T6" fmla="*/ 0 w 970319"/>
              <a:gd name="T7" fmla="*/ 215900 h 221409"/>
              <a:gd name="T8" fmla="*/ 0 w 970319"/>
              <a:gd name="T9" fmla="*/ 0 h 2214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0319" h="221409">
                <a:moveTo>
                  <a:pt x="0" y="0"/>
                </a:moveTo>
                <a:lnTo>
                  <a:pt x="970319" y="0"/>
                </a:lnTo>
                <a:lnTo>
                  <a:pt x="970319" y="221409"/>
                </a:lnTo>
                <a:lnTo>
                  <a:pt x="0" y="221409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37" name="object 1166"/>
          <p:cNvSpPr>
            <a:spLocks/>
          </p:cNvSpPr>
          <p:nvPr/>
        </p:nvSpPr>
        <p:spPr bwMode="auto">
          <a:xfrm>
            <a:off x="6110396" y="3159807"/>
            <a:ext cx="833498" cy="175625"/>
          </a:xfrm>
          <a:custGeom>
            <a:avLst/>
            <a:gdLst>
              <a:gd name="T0" fmla="*/ 0 w 944783"/>
              <a:gd name="T1" fmla="*/ 0 h 198701"/>
              <a:gd name="T2" fmla="*/ 0 w 944783"/>
              <a:gd name="T3" fmla="*/ 193675 h 198701"/>
              <a:gd name="T4" fmla="*/ 919163 w 944783"/>
              <a:gd name="T5" fmla="*/ 193675 h 198701"/>
              <a:gd name="T6" fmla="*/ 919163 w 944783"/>
              <a:gd name="T7" fmla="*/ 0 h 198701"/>
              <a:gd name="T8" fmla="*/ 0 w 944783"/>
              <a:gd name="T9" fmla="*/ 0 h 1987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4783" h="198701">
                <a:moveTo>
                  <a:pt x="0" y="0"/>
                </a:moveTo>
                <a:lnTo>
                  <a:pt x="0" y="198701"/>
                </a:lnTo>
                <a:lnTo>
                  <a:pt x="944783" y="198701"/>
                </a:lnTo>
                <a:lnTo>
                  <a:pt x="944783" y="0"/>
                </a:lnTo>
                <a:lnTo>
                  <a:pt x="0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38" name="object 1167"/>
          <p:cNvSpPr>
            <a:spLocks/>
          </p:cNvSpPr>
          <p:nvPr/>
        </p:nvSpPr>
        <p:spPr bwMode="auto">
          <a:xfrm>
            <a:off x="6111836" y="3161244"/>
            <a:ext cx="830618" cy="172746"/>
          </a:xfrm>
          <a:custGeom>
            <a:avLst/>
            <a:gdLst>
              <a:gd name="T0" fmla="*/ 0 w 941947"/>
              <a:gd name="T1" fmla="*/ 0 h 195862"/>
              <a:gd name="T2" fmla="*/ 915987 w 941947"/>
              <a:gd name="T3" fmla="*/ 0 h 195862"/>
              <a:gd name="T4" fmla="*/ 915987 w 941947"/>
              <a:gd name="T5" fmla="*/ 190500 h 195862"/>
              <a:gd name="T6" fmla="*/ 0 w 941947"/>
              <a:gd name="T7" fmla="*/ 190500 h 195862"/>
              <a:gd name="T8" fmla="*/ 0 w 941947"/>
              <a:gd name="T9" fmla="*/ 0 h 1958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1947" h="195862">
                <a:moveTo>
                  <a:pt x="0" y="0"/>
                </a:moveTo>
                <a:lnTo>
                  <a:pt x="941947" y="0"/>
                </a:lnTo>
                <a:lnTo>
                  <a:pt x="941947" y="195862"/>
                </a:lnTo>
                <a:lnTo>
                  <a:pt x="0" y="195862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39" name="object 1168"/>
          <p:cNvSpPr>
            <a:spLocks/>
          </p:cNvSpPr>
          <p:nvPr/>
        </p:nvSpPr>
        <p:spPr bwMode="auto">
          <a:xfrm>
            <a:off x="6130549" y="3182840"/>
            <a:ext cx="63340" cy="64779"/>
          </a:xfrm>
          <a:custGeom>
            <a:avLst/>
            <a:gdLst>
              <a:gd name="T0" fmla="*/ 0 w 70929"/>
              <a:gd name="T1" fmla="*/ 0 h 73803"/>
              <a:gd name="T2" fmla="*/ 0 w 70929"/>
              <a:gd name="T3" fmla="*/ 71437 h 73803"/>
              <a:gd name="T4" fmla="*/ 69850 w 70929"/>
              <a:gd name="T5" fmla="*/ 71437 h 73803"/>
              <a:gd name="T6" fmla="*/ 69850 w 70929"/>
              <a:gd name="T7" fmla="*/ 0 h 73803"/>
              <a:gd name="T8" fmla="*/ 0 w 70929"/>
              <a:gd name="T9" fmla="*/ 0 h 738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929" h="73803">
                <a:moveTo>
                  <a:pt x="0" y="0"/>
                </a:moveTo>
                <a:lnTo>
                  <a:pt x="0" y="73803"/>
                </a:lnTo>
                <a:lnTo>
                  <a:pt x="70929" y="73803"/>
                </a:lnTo>
                <a:lnTo>
                  <a:pt x="70929" y="0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40" name="object 1169"/>
          <p:cNvSpPr>
            <a:spLocks/>
          </p:cNvSpPr>
          <p:nvPr/>
        </p:nvSpPr>
        <p:spPr bwMode="auto">
          <a:xfrm>
            <a:off x="6131991" y="3184279"/>
            <a:ext cx="60461" cy="61901"/>
          </a:xfrm>
          <a:custGeom>
            <a:avLst/>
            <a:gdLst>
              <a:gd name="T0" fmla="*/ 0 w 68092"/>
              <a:gd name="T1" fmla="*/ 0 h 70964"/>
              <a:gd name="T2" fmla="*/ 66675 w 68092"/>
              <a:gd name="T3" fmla="*/ 0 h 70964"/>
              <a:gd name="T4" fmla="*/ 66675 w 68092"/>
              <a:gd name="T5" fmla="*/ 68263 h 70964"/>
              <a:gd name="T6" fmla="*/ 0 w 68092"/>
              <a:gd name="T7" fmla="*/ 68263 h 70964"/>
              <a:gd name="T8" fmla="*/ 0 w 68092"/>
              <a:gd name="T9" fmla="*/ 0 h 709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092" h="70964">
                <a:moveTo>
                  <a:pt x="0" y="0"/>
                </a:moveTo>
                <a:lnTo>
                  <a:pt x="68092" y="0"/>
                </a:lnTo>
                <a:lnTo>
                  <a:pt x="68092" y="70964"/>
                </a:lnTo>
                <a:lnTo>
                  <a:pt x="0" y="70964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41" name="object 1170"/>
          <p:cNvSpPr>
            <a:spLocks/>
          </p:cNvSpPr>
          <p:nvPr/>
        </p:nvSpPr>
        <p:spPr bwMode="auto">
          <a:xfrm>
            <a:off x="6130550" y="3298002"/>
            <a:ext cx="37428" cy="0"/>
          </a:xfrm>
          <a:custGeom>
            <a:avLst/>
            <a:gdLst>
              <a:gd name="T0" fmla="*/ 0 w 42557"/>
              <a:gd name="T1" fmla="*/ 41275 w 42557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42557">
                <a:moveTo>
                  <a:pt x="0" y="0"/>
                </a:moveTo>
                <a:lnTo>
                  <a:pt x="42557" y="0"/>
                </a:lnTo>
              </a:path>
            </a:pathLst>
          </a:custGeom>
          <a:noFill/>
          <a:ln w="23979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42" name="object 1171"/>
          <p:cNvSpPr>
            <a:spLocks/>
          </p:cNvSpPr>
          <p:nvPr/>
        </p:nvSpPr>
        <p:spPr bwMode="auto">
          <a:xfrm>
            <a:off x="6131990" y="3289365"/>
            <a:ext cx="35988" cy="17275"/>
          </a:xfrm>
          <a:custGeom>
            <a:avLst/>
            <a:gdLst>
              <a:gd name="T0" fmla="*/ 0 w 39720"/>
              <a:gd name="T1" fmla="*/ 0 h 19870"/>
              <a:gd name="T2" fmla="*/ 39687 w 39720"/>
              <a:gd name="T3" fmla="*/ 0 h 19870"/>
              <a:gd name="T4" fmla="*/ 39687 w 39720"/>
              <a:gd name="T5" fmla="*/ 19050 h 19870"/>
              <a:gd name="T6" fmla="*/ 0 w 39720"/>
              <a:gd name="T7" fmla="*/ 19050 h 19870"/>
              <a:gd name="T8" fmla="*/ 0 w 39720"/>
              <a:gd name="T9" fmla="*/ 0 h 198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720" h="19870">
                <a:moveTo>
                  <a:pt x="0" y="0"/>
                </a:moveTo>
                <a:lnTo>
                  <a:pt x="39720" y="0"/>
                </a:lnTo>
                <a:lnTo>
                  <a:pt x="39720" y="19870"/>
                </a:lnTo>
                <a:lnTo>
                  <a:pt x="0" y="19870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43" name="object 1172"/>
          <p:cNvSpPr>
            <a:spLocks/>
          </p:cNvSpPr>
          <p:nvPr/>
        </p:nvSpPr>
        <p:spPr bwMode="auto">
          <a:xfrm>
            <a:off x="6398305" y="3174202"/>
            <a:ext cx="515358" cy="143955"/>
          </a:xfrm>
          <a:custGeom>
            <a:avLst/>
            <a:gdLst>
              <a:gd name="T0" fmla="*/ 0 w 584460"/>
              <a:gd name="T1" fmla="*/ 0 h 161800"/>
              <a:gd name="T2" fmla="*/ 0 w 584460"/>
              <a:gd name="T3" fmla="*/ 158750 h 161800"/>
              <a:gd name="T4" fmla="*/ 568325 w 584460"/>
              <a:gd name="T5" fmla="*/ 158750 h 161800"/>
              <a:gd name="T6" fmla="*/ 568325 w 584460"/>
              <a:gd name="T7" fmla="*/ 0 h 161800"/>
              <a:gd name="T8" fmla="*/ 0 w 584460"/>
              <a:gd name="T9" fmla="*/ 0 h 16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4460" h="161800">
                <a:moveTo>
                  <a:pt x="0" y="0"/>
                </a:moveTo>
                <a:lnTo>
                  <a:pt x="0" y="161800"/>
                </a:lnTo>
                <a:lnTo>
                  <a:pt x="584460" y="161800"/>
                </a:lnTo>
                <a:lnTo>
                  <a:pt x="584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44" name="object 1173"/>
          <p:cNvSpPr>
            <a:spLocks/>
          </p:cNvSpPr>
          <p:nvPr/>
        </p:nvSpPr>
        <p:spPr bwMode="auto">
          <a:xfrm>
            <a:off x="6399746" y="3175640"/>
            <a:ext cx="512479" cy="141076"/>
          </a:xfrm>
          <a:custGeom>
            <a:avLst/>
            <a:gdLst>
              <a:gd name="T0" fmla="*/ 0 w 581624"/>
              <a:gd name="T1" fmla="*/ 0 h 158961"/>
              <a:gd name="T2" fmla="*/ 565150 w 581624"/>
              <a:gd name="T3" fmla="*/ 0 h 158961"/>
              <a:gd name="T4" fmla="*/ 565150 w 581624"/>
              <a:gd name="T5" fmla="*/ 155575 h 158961"/>
              <a:gd name="T6" fmla="*/ 0 w 581624"/>
              <a:gd name="T7" fmla="*/ 155575 h 158961"/>
              <a:gd name="T8" fmla="*/ 0 w 581624"/>
              <a:gd name="T9" fmla="*/ 0 h 1589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1624" h="158961">
                <a:moveTo>
                  <a:pt x="0" y="0"/>
                </a:moveTo>
                <a:lnTo>
                  <a:pt x="581624" y="0"/>
                </a:lnTo>
                <a:lnTo>
                  <a:pt x="581624" y="158961"/>
                </a:lnTo>
                <a:lnTo>
                  <a:pt x="0" y="158961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45" name="object 1174"/>
          <p:cNvSpPr>
            <a:spLocks/>
          </p:cNvSpPr>
          <p:nvPr/>
        </p:nvSpPr>
        <p:spPr bwMode="auto">
          <a:xfrm>
            <a:off x="6719326" y="3280727"/>
            <a:ext cx="181383" cy="0"/>
          </a:xfrm>
          <a:custGeom>
            <a:avLst/>
            <a:gdLst>
              <a:gd name="T0" fmla="*/ 0 w 207114"/>
              <a:gd name="T1" fmla="*/ 200025 w 20711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07114">
                <a:moveTo>
                  <a:pt x="0" y="0"/>
                </a:moveTo>
                <a:lnTo>
                  <a:pt x="207114" y="0"/>
                </a:lnTo>
              </a:path>
            </a:pathLst>
          </a:custGeom>
          <a:noFill/>
          <a:ln w="211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46" name="object 1175"/>
          <p:cNvSpPr>
            <a:spLocks/>
          </p:cNvSpPr>
          <p:nvPr/>
        </p:nvSpPr>
        <p:spPr bwMode="auto">
          <a:xfrm>
            <a:off x="6791302" y="3272091"/>
            <a:ext cx="84933" cy="17275"/>
          </a:xfrm>
          <a:custGeom>
            <a:avLst/>
            <a:gdLst>
              <a:gd name="T0" fmla="*/ 0 w 96469"/>
              <a:gd name="T1" fmla="*/ 0 h 19875"/>
              <a:gd name="T2" fmla="*/ 93662 w 96469"/>
              <a:gd name="T3" fmla="*/ 19050 h 19875"/>
              <a:gd name="T4" fmla="*/ 93662 w 96469"/>
              <a:gd name="T5" fmla="*/ 0 h 19875"/>
              <a:gd name="T6" fmla="*/ 0 w 96469"/>
              <a:gd name="T7" fmla="*/ 0 h 1987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469" h="19875">
                <a:moveTo>
                  <a:pt x="0" y="0"/>
                </a:moveTo>
                <a:lnTo>
                  <a:pt x="96469" y="19875"/>
                </a:lnTo>
                <a:lnTo>
                  <a:pt x="96469" y="0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47" name="object 1176"/>
          <p:cNvSpPr>
            <a:spLocks/>
          </p:cNvSpPr>
          <p:nvPr/>
        </p:nvSpPr>
        <p:spPr bwMode="auto">
          <a:xfrm>
            <a:off x="6879114" y="3280727"/>
            <a:ext cx="21594" cy="0"/>
          </a:xfrm>
          <a:custGeom>
            <a:avLst/>
            <a:gdLst>
              <a:gd name="T0" fmla="*/ 0 w 25534"/>
              <a:gd name="T1" fmla="*/ 23813 w 2553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5534">
                <a:moveTo>
                  <a:pt x="0" y="0"/>
                </a:moveTo>
                <a:lnTo>
                  <a:pt x="25534" y="0"/>
                </a:lnTo>
              </a:path>
            </a:pathLst>
          </a:custGeom>
          <a:noFill/>
          <a:ln w="21140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48" name="object 1177"/>
          <p:cNvSpPr>
            <a:spLocks/>
          </p:cNvSpPr>
          <p:nvPr/>
        </p:nvSpPr>
        <p:spPr bwMode="auto">
          <a:xfrm>
            <a:off x="6889191" y="3187156"/>
            <a:ext cx="11516" cy="77736"/>
          </a:xfrm>
          <a:custGeom>
            <a:avLst/>
            <a:gdLst>
              <a:gd name="T0" fmla="*/ 12700 w 14185"/>
              <a:gd name="T1" fmla="*/ 0 h 87985"/>
              <a:gd name="T2" fmla="*/ 0 w 14185"/>
              <a:gd name="T3" fmla="*/ 8290 h 87985"/>
              <a:gd name="T4" fmla="*/ 0 w 14185"/>
              <a:gd name="T5" fmla="*/ 74663 h 87985"/>
              <a:gd name="T6" fmla="*/ 12700 w 14185"/>
              <a:gd name="T7" fmla="*/ 85725 h 87985"/>
              <a:gd name="T8" fmla="*/ 12700 w 14185"/>
              <a:gd name="T9" fmla="*/ 0 h 879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185" h="87985">
                <a:moveTo>
                  <a:pt x="14185" y="0"/>
                </a:moveTo>
                <a:lnTo>
                  <a:pt x="0" y="8509"/>
                </a:lnTo>
                <a:lnTo>
                  <a:pt x="0" y="76631"/>
                </a:lnTo>
                <a:lnTo>
                  <a:pt x="14185" y="87985"/>
                </a:lnTo>
                <a:lnTo>
                  <a:pt x="14185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49" name="object 1178"/>
          <p:cNvSpPr>
            <a:spLocks/>
          </p:cNvSpPr>
          <p:nvPr/>
        </p:nvSpPr>
        <p:spPr bwMode="auto">
          <a:xfrm>
            <a:off x="6414140" y="3187156"/>
            <a:ext cx="10076" cy="77736"/>
          </a:xfrm>
          <a:custGeom>
            <a:avLst/>
            <a:gdLst>
              <a:gd name="T0" fmla="*/ 0 w 11341"/>
              <a:gd name="T1" fmla="*/ 0 h 87985"/>
              <a:gd name="T2" fmla="*/ 0 w 11341"/>
              <a:gd name="T3" fmla="*/ 85725 h 87985"/>
              <a:gd name="T4" fmla="*/ 11112 w 11341"/>
              <a:gd name="T5" fmla="*/ 74663 h 87985"/>
              <a:gd name="T6" fmla="*/ 11112 w 11341"/>
              <a:gd name="T7" fmla="*/ 8290 h 87985"/>
              <a:gd name="T8" fmla="*/ 0 w 11341"/>
              <a:gd name="T9" fmla="*/ 0 h 879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341" h="87985">
                <a:moveTo>
                  <a:pt x="0" y="0"/>
                </a:moveTo>
                <a:lnTo>
                  <a:pt x="0" y="87985"/>
                </a:lnTo>
                <a:lnTo>
                  <a:pt x="11341" y="76631"/>
                </a:lnTo>
                <a:lnTo>
                  <a:pt x="11341" y="8509"/>
                </a:lnTo>
                <a:lnTo>
                  <a:pt x="0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50" name="object 1179"/>
          <p:cNvSpPr>
            <a:spLocks/>
          </p:cNvSpPr>
          <p:nvPr/>
        </p:nvSpPr>
        <p:spPr bwMode="auto">
          <a:xfrm>
            <a:off x="6421339" y="3194356"/>
            <a:ext cx="467853" cy="60461"/>
          </a:xfrm>
          <a:custGeom>
            <a:avLst/>
            <a:gdLst>
              <a:gd name="T0" fmla="*/ 0 w 530555"/>
              <a:gd name="T1" fmla="*/ 0 h 68122"/>
              <a:gd name="T2" fmla="*/ 0 w 530555"/>
              <a:gd name="T3" fmla="*/ 66675 h 68122"/>
              <a:gd name="T4" fmla="*/ 515938 w 530555"/>
              <a:gd name="T5" fmla="*/ 66675 h 68122"/>
              <a:gd name="T6" fmla="*/ 515938 w 530555"/>
              <a:gd name="T7" fmla="*/ 0 h 68122"/>
              <a:gd name="T8" fmla="*/ 0 w 530555"/>
              <a:gd name="T9" fmla="*/ 0 h 68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30555" h="68122">
                <a:moveTo>
                  <a:pt x="0" y="0"/>
                </a:moveTo>
                <a:lnTo>
                  <a:pt x="0" y="68122"/>
                </a:lnTo>
                <a:lnTo>
                  <a:pt x="530555" y="68122"/>
                </a:lnTo>
                <a:lnTo>
                  <a:pt x="530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51" name="object 1180"/>
          <p:cNvSpPr>
            <a:spLocks/>
          </p:cNvSpPr>
          <p:nvPr/>
        </p:nvSpPr>
        <p:spPr bwMode="auto">
          <a:xfrm>
            <a:off x="6624315" y="3290804"/>
            <a:ext cx="47505" cy="0"/>
          </a:xfrm>
          <a:custGeom>
            <a:avLst/>
            <a:gdLst>
              <a:gd name="T0" fmla="*/ 0 w 53906"/>
              <a:gd name="T1" fmla="*/ 52387 w 53906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3906">
                <a:moveTo>
                  <a:pt x="0" y="0"/>
                </a:moveTo>
                <a:lnTo>
                  <a:pt x="53906" y="0"/>
                </a:lnTo>
              </a:path>
            </a:pathLst>
          </a:custGeom>
          <a:noFill/>
          <a:ln w="49526">
            <a:solidFill>
              <a:srgbClr val="5E5E5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52" name="object 1181"/>
          <p:cNvSpPr>
            <a:spLocks/>
          </p:cNvSpPr>
          <p:nvPr/>
        </p:nvSpPr>
        <p:spPr bwMode="auto">
          <a:xfrm>
            <a:off x="6624315" y="3270651"/>
            <a:ext cx="46065" cy="40307"/>
          </a:xfrm>
          <a:custGeom>
            <a:avLst/>
            <a:gdLst>
              <a:gd name="T0" fmla="*/ 0 w 51069"/>
              <a:gd name="T1" fmla="*/ 0 h 45417"/>
              <a:gd name="T2" fmla="*/ 50800 w 51069"/>
              <a:gd name="T3" fmla="*/ 0 h 45417"/>
              <a:gd name="T4" fmla="*/ 50800 w 51069"/>
              <a:gd name="T5" fmla="*/ 44450 h 45417"/>
              <a:gd name="T6" fmla="*/ 0 w 51069"/>
              <a:gd name="T7" fmla="*/ 44450 h 45417"/>
              <a:gd name="T8" fmla="*/ 0 w 51069"/>
              <a:gd name="T9" fmla="*/ 0 h 454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069" h="45417">
                <a:moveTo>
                  <a:pt x="0" y="0"/>
                </a:moveTo>
                <a:lnTo>
                  <a:pt x="51069" y="0"/>
                </a:lnTo>
                <a:lnTo>
                  <a:pt x="51069" y="45417"/>
                </a:lnTo>
                <a:lnTo>
                  <a:pt x="0" y="45417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53" name="object 1182"/>
          <p:cNvSpPr>
            <a:spLocks/>
          </p:cNvSpPr>
          <p:nvPr/>
        </p:nvSpPr>
        <p:spPr bwMode="auto">
          <a:xfrm>
            <a:off x="6478921" y="3305199"/>
            <a:ext cx="14395" cy="0"/>
          </a:xfrm>
          <a:custGeom>
            <a:avLst/>
            <a:gdLst>
              <a:gd name="T0" fmla="*/ 0 w 17022"/>
              <a:gd name="T1" fmla="*/ 15875 w 17022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7022">
                <a:moveTo>
                  <a:pt x="0" y="0"/>
                </a:moveTo>
                <a:lnTo>
                  <a:pt x="17022" y="0"/>
                </a:lnTo>
              </a:path>
            </a:pathLst>
          </a:custGeom>
          <a:noFill/>
          <a:ln w="18301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54" name="object 1183"/>
          <p:cNvSpPr>
            <a:spLocks/>
          </p:cNvSpPr>
          <p:nvPr/>
        </p:nvSpPr>
        <p:spPr bwMode="auto">
          <a:xfrm>
            <a:off x="6513469" y="3305199"/>
            <a:ext cx="12956" cy="0"/>
          </a:xfrm>
          <a:custGeom>
            <a:avLst/>
            <a:gdLst>
              <a:gd name="T0" fmla="*/ 0 w 14185"/>
              <a:gd name="T1" fmla="*/ 14288 w 1418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185">
                <a:moveTo>
                  <a:pt x="0" y="0"/>
                </a:moveTo>
                <a:lnTo>
                  <a:pt x="14185" y="0"/>
                </a:lnTo>
              </a:path>
            </a:pathLst>
          </a:custGeom>
          <a:noFill/>
          <a:ln w="18301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55" name="object 1184"/>
          <p:cNvSpPr>
            <a:spLocks/>
          </p:cNvSpPr>
          <p:nvPr/>
        </p:nvSpPr>
        <p:spPr bwMode="auto">
          <a:xfrm>
            <a:off x="6411263" y="3305199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56" name="object 1185"/>
          <p:cNvSpPr>
            <a:spLocks/>
          </p:cNvSpPr>
          <p:nvPr/>
        </p:nvSpPr>
        <p:spPr bwMode="auto">
          <a:xfrm>
            <a:off x="6421339" y="3305199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57" name="object 1186"/>
          <p:cNvSpPr>
            <a:spLocks/>
          </p:cNvSpPr>
          <p:nvPr/>
        </p:nvSpPr>
        <p:spPr bwMode="auto">
          <a:xfrm>
            <a:off x="6428536" y="3305199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58" name="object 1187"/>
          <p:cNvSpPr>
            <a:spLocks/>
          </p:cNvSpPr>
          <p:nvPr/>
        </p:nvSpPr>
        <p:spPr bwMode="auto">
          <a:xfrm>
            <a:off x="6438612" y="3305199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59" name="object 1188"/>
          <p:cNvSpPr>
            <a:spLocks/>
          </p:cNvSpPr>
          <p:nvPr/>
        </p:nvSpPr>
        <p:spPr bwMode="auto">
          <a:xfrm>
            <a:off x="6445810" y="3305199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60" name="object 1189"/>
          <p:cNvSpPr>
            <a:spLocks/>
          </p:cNvSpPr>
          <p:nvPr/>
        </p:nvSpPr>
        <p:spPr bwMode="auto">
          <a:xfrm>
            <a:off x="6453009" y="3305199"/>
            <a:ext cx="8637" cy="0"/>
          </a:xfrm>
          <a:custGeom>
            <a:avLst/>
            <a:gdLst>
              <a:gd name="T0" fmla="*/ 0 w 8511"/>
              <a:gd name="T1" fmla="*/ 9525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61" name="object 1190"/>
          <p:cNvSpPr>
            <a:spLocks/>
          </p:cNvSpPr>
          <p:nvPr/>
        </p:nvSpPr>
        <p:spPr bwMode="auto">
          <a:xfrm>
            <a:off x="6563853" y="3305199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62" name="object 1191"/>
          <p:cNvSpPr>
            <a:spLocks/>
          </p:cNvSpPr>
          <p:nvPr/>
        </p:nvSpPr>
        <p:spPr bwMode="auto">
          <a:xfrm>
            <a:off x="6573931" y="3305199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63" name="object 1192"/>
          <p:cNvSpPr>
            <a:spLocks/>
          </p:cNvSpPr>
          <p:nvPr/>
        </p:nvSpPr>
        <p:spPr bwMode="auto">
          <a:xfrm>
            <a:off x="6581128" y="3305199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64" name="object 1193"/>
          <p:cNvSpPr>
            <a:spLocks/>
          </p:cNvSpPr>
          <p:nvPr/>
        </p:nvSpPr>
        <p:spPr bwMode="auto">
          <a:xfrm>
            <a:off x="6588327" y="3305199"/>
            <a:ext cx="8637" cy="0"/>
          </a:xfrm>
          <a:custGeom>
            <a:avLst/>
            <a:gdLst>
              <a:gd name="T0" fmla="*/ 0 w 8511"/>
              <a:gd name="T1" fmla="*/ 9525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65" name="object 1194"/>
          <p:cNvSpPr>
            <a:spLocks/>
          </p:cNvSpPr>
          <p:nvPr/>
        </p:nvSpPr>
        <p:spPr bwMode="auto">
          <a:xfrm>
            <a:off x="6598402" y="3305199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66" name="object 1195"/>
          <p:cNvSpPr>
            <a:spLocks/>
          </p:cNvSpPr>
          <p:nvPr/>
        </p:nvSpPr>
        <p:spPr bwMode="auto">
          <a:xfrm>
            <a:off x="6605600" y="3305199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67" name="object 1196"/>
          <p:cNvSpPr>
            <a:spLocks/>
          </p:cNvSpPr>
          <p:nvPr/>
        </p:nvSpPr>
        <p:spPr bwMode="auto">
          <a:xfrm>
            <a:off x="6614237" y="3305199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68" name="object 1197"/>
          <p:cNvSpPr>
            <a:spLocks/>
          </p:cNvSpPr>
          <p:nvPr/>
        </p:nvSpPr>
        <p:spPr bwMode="auto">
          <a:xfrm>
            <a:off x="6673259" y="3305199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69" name="object 1198"/>
          <p:cNvSpPr>
            <a:spLocks/>
          </p:cNvSpPr>
          <p:nvPr/>
        </p:nvSpPr>
        <p:spPr bwMode="auto">
          <a:xfrm>
            <a:off x="6681898" y="3305199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70" name="object 1199"/>
          <p:cNvSpPr>
            <a:spLocks/>
          </p:cNvSpPr>
          <p:nvPr/>
        </p:nvSpPr>
        <p:spPr bwMode="auto">
          <a:xfrm>
            <a:off x="6691974" y="3305199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71" name="object 1200"/>
          <p:cNvSpPr>
            <a:spLocks/>
          </p:cNvSpPr>
          <p:nvPr/>
        </p:nvSpPr>
        <p:spPr bwMode="auto">
          <a:xfrm>
            <a:off x="6699171" y="3305199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72" name="object 1201"/>
          <p:cNvSpPr>
            <a:spLocks/>
          </p:cNvSpPr>
          <p:nvPr/>
        </p:nvSpPr>
        <p:spPr bwMode="auto">
          <a:xfrm>
            <a:off x="6709248" y="3305199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73" name="object 1202"/>
          <p:cNvSpPr>
            <a:spLocks/>
          </p:cNvSpPr>
          <p:nvPr/>
        </p:nvSpPr>
        <p:spPr bwMode="auto">
          <a:xfrm>
            <a:off x="6716445" y="3305199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74" name="object 1203"/>
          <p:cNvSpPr>
            <a:spLocks/>
          </p:cNvSpPr>
          <p:nvPr/>
        </p:nvSpPr>
        <p:spPr bwMode="auto">
          <a:xfrm>
            <a:off x="6723642" y="3305199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75" name="object 1204"/>
          <p:cNvSpPr>
            <a:spLocks/>
          </p:cNvSpPr>
          <p:nvPr/>
        </p:nvSpPr>
        <p:spPr bwMode="auto">
          <a:xfrm>
            <a:off x="6733720" y="3305199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76" name="object 1205"/>
          <p:cNvSpPr>
            <a:spLocks/>
          </p:cNvSpPr>
          <p:nvPr/>
        </p:nvSpPr>
        <p:spPr bwMode="auto">
          <a:xfrm>
            <a:off x="6740917" y="3305199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77" name="object 1206"/>
          <p:cNvSpPr>
            <a:spLocks/>
          </p:cNvSpPr>
          <p:nvPr/>
        </p:nvSpPr>
        <p:spPr bwMode="auto">
          <a:xfrm>
            <a:off x="6750994" y="3305199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78" name="object 1207"/>
          <p:cNvSpPr>
            <a:spLocks/>
          </p:cNvSpPr>
          <p:nvPr/>
        </p:nvSpPr>
        <p:spPr bwMode="auto">
          <a:xfrm>
            <a:off x="6758192" y="3305199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79" name="object 1208"/>
          <p:cNvSpPr>
            <a:spLocks/>
          </p:cNvSpPr>
          <p:nvPr/>
        </p:nvSpPr>
        <p:spPr bwMode="auto">
          <a:xfrm>
            <a:off x="6766829" y="3305199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80" name="object 1209"/>
          <p:cNvSpPr>
            <a:spLocks/>
          </p:cNvSpPr>
          <p:nvPr/>
        </p:nvSpPr>
        <p:spPr bwMode="auto">
          <a:xfrm>
            <a:off x="6776906" y="3305199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81" name="object 1210"/>
          <p:cNvSpPr>
            <a:spLocks/>
          </p:cNvSpPr>
          <p:nvPr/>
        </p:nvSpPr>
        <p:spPr bwMode="auto">
          <a:xfrm>
            <a:off x="6784105" y="3305199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82" name="object 1211"/>
          <p:cNvSpPr>
            <a:spLocks/>
          </p:cNvSpPr>
          <p:nvPr/>
        </p:nvSpPr>
        <p:spPr bwMode="auto">
          <a:xfrm>
            <a:off x="6791303" y="3305199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83" name="object 1212"/>
          <p:cNvSpPr>
            <a:spLocks/>
          </p:cNvSpPr>
          <p:nvPr/>
        </p:nvSpPr>
        <p:spPr bwMode="auto">
          <a:xfrm>
            <a:off x="6801379" y="3305199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84" name="object 1213"/>
          <p:cNvSpPr>
            <a:spLocks/>
          </p:cNvSpPr>
          <p:nvPr/>
        </p:nvSpPr>
        <p:spPr bwMode="auto">
          <a:xfrm>
            <a:off x="6808576" y="3305199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85" name="object 1214"/>
          <p:cNvSpPr>
            <a:spLocks/>
          </p:cNvSpPr>
          <p:nvPr/>
        </p:nvSpPr>
        <p:spPr bwMode="auto">
          <a:xfrm>
            <a:off x="6818652" y="3305199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86" name="object 1215"/>
          <p:cNvSpPr>
            <a:spLocks/>
          </p:cNvSpPr>
          <p:nvPr/>
        </p:nvSpPr>
        <p:spPr bwMode="auto">
          <a:xfrm>
            <a:off x="6825851" y="3305199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87" name="object 1216"/>
          <p:cNvSpPr>
            <a:spLocks/>
          </p:cNvSpPr>
          <p:nvPr/>
        </p:nvSpPr>
        <p:spPr bwMode="auto">
          <a:xfrm>
            <a:off x="6834489" y="3305199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88" name="object 1217"/>
          <p:cNvSpPr>
            <a:spLocks/>
          </p:cNvSpPr>
          <p:nvPr/>
        </p:nvSpPr>
        <p:spPr bwMode="auto">
          <a:xfrm>
            <a:off x="6844566" y="3305199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89" name="object 1218"/>
          <p:cNvSpPr>
            <a:spLocks/>
          </p:cNvSpPr>
          <p:nvPr/>
        </p:nvSpPr>
        <p:spPr bwMode="auto">
          <a:xfrm>
            <a:off x="6851763" y="3305199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90" name="object 1219"/>
          <p:cNvSpPr>
            <a:spLocks/>
          </p:cNvSpPr>
          <p:nvPr/>
        </p:nvSpPr>
        <p:spPr bwMode="auto">
          <a:xfrm>
            <a:off x="6858960" y="3305199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91" name="object 1220"/>
          <p:cNvSpPr>
            <a:spLocks/>
          </p:cNvSpPr>
          <p:nvPr/>
        </p:nvSpPr>
        <p:spPr bwMode="auto">
          <a:xfrm>
            <a:off x="6869037" y="3305199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92" name="object 1221"/>
          <p:cNvSpPr>
            <a:spLocks/>
          </p:cNvSpPr>
          <p:nvPr/>
        </p:nvSpPr>
        <p:spPr bwMode="auto">
          <a:xfrm>
            <a:off x="6879115" y="3305199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93" name="object 1222"/>
          <p:cNvSpPr>
            <a:spLocks/>
          </p:cNvSpPr>
          <p:nvPr/>
        </p:nvSpPr>
        <p:spPr bwMode="auto">
          <a:xfrm>
            <a:off x="6886312" y="3305199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94" name="object 1223"/>
          <p:cNvSpPr>
            <a:spLocks/>
          </p:cNvSpPr>
          <p:nvPr/>
        </p:nvSpPr>
        <p:spPr bwMode="auto">
          <a:xfrm>
            <a:off x="6893509" y="3305199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95" name="object 1224"/>
          <p:cNvSpPr>
            <a:spLocks/>
          </p:cNvSpPr>
          <p:nvPr/>
        </p:nvSpPr>
        <p:spPr bwMode="auto">
          <a:xfrm>
            <a:off x="6463085" y="3305199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96" name="object 1225"/>
          <p:cNvSpPr>
            <a:spLocks/>
          </p:cNvSpPr>
          <p:nvPr/>
        </p:nvSpPr>
        <p:spPr bwMode="auto">
          <a:xfrm>
            <a:off x="6471722" y="3305199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97" name="object 1226"/>
          <p:cNvSpPr>
            <a:spLocks/>
          </p:cNvSpPr>
          <p:nvPr/>
        </p:nvSpPr>
        <p:spPr bwMode="auto">
          <a:xfrm>
            <a:off x="6496195" y="3305199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98" name="object 1227"/>
          <p:cNvSpPr>
            <a:spLocks/>
          </p:cNvSpPr>
          <p:nvPr/>
        </p:nvSpPr>
        <p:spPr bwMode="auto">
          <a:xfrm>
            <a:off x="6506271" y="3305199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699" name="object 1228"/>
          <p:cNvSpPr>
            <a:spLocks/>
          </p:cNvSpPr>
          <p:nvPr/>
        </p:nvSpPr>
        <p:spPr bwMode="auto">
          <a:xfrm>
            <a:off x="6530743" y="3305199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00" name="object 1229"/>
          <p:cNvSpPr>
            <a:spLocks/>
          </p:cNvSpPr>
          <p:nvPr/>
        </p:nvSpPr>
        <p:spPr bwMode="auto">
          <a:xfrm>
            <a:off x="6539382" y="3305199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01" name="object 1230"/>
          <p:cNvSpPr>
            <a:spLocks/>
          </p:cNvSpPr>
          <p:nvPr/>
        </p:nvSpPr>
        <p:spPr bwMode="auto">
          <a:xfrm>
            <a:off x="6546580" y="3305199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02" name="object 1231"/>
          <p:cNvSpPr>
            <a:spLocks/>
          </p:cNvSpPr>
          <p:nvPr/>
        </p:nvSpPr>
        <p:spPr bwMode="auto">
          <a:xfrm>
            <a:off x="6556656" y="3305199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03" name="object 1232"/>
          <p:cNvSpPr>
            <a:spLocks noChangeArrowheads="1"/>
          </p:cNvSpPr>
          <p:nvPr/>
        </p:nvSpPr>
        <p:spPr bwMode="auto">
          <a:xfrm>
            <a:off x="8312902" y="3765855"/>
            <a:ext cx="1410756" cy="1007683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6704" name="object 1233"/>
          <p:cNvSpPr>
            <a:spLocks/>
          </p:cNvSpPr>
          <p:nvPr/>
        </p:nvSpPr>
        <p:spPr bwMode="auto">
          <a:xfrm>
            <a:off x="8312902" y="3765855"/>
            <a:ext cx="1410756" cy="1007683"/>
          </a:xfrm>
          <a:custGeom>
            <a:avLst/>
            <a:gdLst>
              <a:gd name="T0" fmla="*/ 0 w 1600200"/>
              <a:gd name="T1" fmla="*/ 0 h 1143000"/>
              <a:gd name="T2" fmla="*/ 1555750 w 1600200"/>
              <a:gd name="T3" fmla="*/ 0 h 1143000"/>
              <a:gd name="T4" fmla="*/ 1555750 w 1600200"/>
              <a:gd name="T5" fmla="*/ 1111250 h 1143000"/>
              <a:gd name="T6" fmla="*/ 0 w 1600200"/>
              <a:gd name="T7" fmla="*/ 1111250 h 1143000"/>
              <a:gd name="T8" fmla="*/ 0 w 1600200"/>
              <a:gd name="T9" fmla="*/ 0 h 1143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00200" h="1143000">
                <a:moveTo>
                  <a:pt x="0" y="0"/>
                </a:moveTo>
                <a:lnTo>
                  <a:pt x="1600200" y="0"/>
                </a:lnTo>
                <a:lnTo>
                  <a:pt x="16002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05" name="object 1234"/>
          <p:cNvSpPr>
            <a:spLocks/>
          </p:cNvSpPr>
          <p:nvPr/>
        </p:nvSpPr>
        <p:spPr bwMode="auto">
          <a:xfrm>
            <a:off x="8397835" y="4145894"/>
            <a:ext cx="51824" cy="12956"/>
          </a:xfrm>
          <a:custGeom>
            <a:avLst/>
            <a:gdLst>
              <a:gd name="T0" fmla="*/ 57150 w 59575"/>
              <a:gd name="T1" fmla="*/ 2558 h 14185"/>
              <a:gd name="T2" fmla="*/ 53495 w 59575"/>
              <a:gd name="T3" fmla="*/ 0 h 14185"/>
              <a:gd name="T4" fmla="*/ 3655 w 59575"/>
              <a:gd name="T5" fmla="*/ 0 h 14185"/>
              <a:gd name="T6" fmla="*/ 0 w 59575"/>
              <a:gd name="T7" fmla="*/ 2558 h 14185"/>
              <a:gd name="T8" fmla="*/ 0 w 59575"/>
              <a:gd name="T9" fmla="*/ 11435 h 14185"/>
              <a:gd name="T10" fmla="*/ 57150 w 59575"/>
              <a:gd name="T11" fmla="*/ 11435 h 14185"/>
              <a:gd name="T12" fmla="*/ 57150 w 59575"/>
              <a:gd name="T13" fmla="*/ 2558 h 141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9575" h="14185">
                <a:moveTo>
                  <a:pt x="59575" y="2540"/>
                </a:moveTo>
                <a:lnTo>
                  <a:pt x="55765" y="0"/>
                </a:lnTo>
                <a:lnTo>
                  <a:pt x="3810" y="0"/>
                </a:lnTo>
                <a:lnTo>
                  <a:pt x="0" y="2540"/>
                </a:lnTo>
                <a:lnTo>
                  <a:pt x="0" y="11353"/>
                </a:lnTo>
                <a:lnTo>
                  <a:pt x="59575" y="11353"/>
                </a:lnTo>
                <a:lnTo>
                  <a:pt x="59575" y="254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06" name="object 1235"/>
          <p:cNvSpPr>
            <a:spLocks/>
          </p:cNvSpPr>
          <p:nvPr/>
        </p:nvSpPr>
        <p:spPr bwMode="auto">
          <a:xfrm>
            <a:off x="9172313" y="4145894"/>
            <a:ext cx="53263" cy="12956"/>
          </a:xfrm>
          <a:custGeom>
            <a:avLst/>
            <a:gdLst>
              <a:gd name="T0" fmla="*/ 58737 w 59575"/>
              <a:gd name="T1" fmla="*/ 11090 h 14185"/>
              <a:gd name="T2" fmla="*/ 58737 w 59575"/>
              <a:gd name="T3" fmla="*/ 3198 h 14185"/>
              <a:gd name="T4" fmla="*/ 54981 w 59575"/>
              <a:gd name="T5" fmla="*/ 0 h 14185"/>
              <a:gd name="T6" fmla="*/ 3756 w 59575"/>
              <a:gd name="T7" fmla="*/ 0 h 14185"/>
              <a:gd name="T8" fmla="*/ 0 w 59575"/>
              <a:gd name="T9" fmla="*/ 3198 h 14185"/>
              <a:gd name="T10" fmla="*/ 0 w 59575"/>
              <a:gd name="T11" fmla="*/ 11090 h 14185"/>
              <a:gd name="T12" fmla="*/ 405 w 59575"/>
              <a:gd name="T13" fmla="*/ 11435 h 14185"/>
              <a:gd name="T14" fmla="*/ 58332 w 59575"/>
              <a:gd name="T15" fmla="*/ 11435 h 14185"/>
              <a:gd name="T16" fmla="*/ 58737 w 59575"/>
              <a:gd name="T17" fmla="*/ 11090 h 141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9575" h="14185">
                <a:moveTo>
                  <a:pt x="59575" y="11010"/>
                </a:moveTo>
                <a:lnTo>
                  <a:pt x="59575" y="3175"/>
                </a:lnTo>
                <a:lnTo>
                  <a:pt x="55765" y="0"/>
                </a:lnTo>
                <a:lnTo>
                  <a:pt x="3810" y="0"/>
                </a:lnTo>
                <a:lnTo>
                  <a:pt x="0" y="3175"/>
                </a:lnTo>
                <a:lnTo>
                  <a:pt x="0" y="11010"/>
                </a:lnTo>
                <a:lnTo>
                  <a:pt x="411" y="11353"/>
                </a:lnTo>
                <a:lnTo>
                  <a:pt x="59164" y="11353"/>
                </a:lnTo>
                <a:lnTo>
                  <a:pt x="59575" y="1101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07" name="object 1236"/>
          <p:cNvSpPr>
            <a:spLocks/>
          </p:cNvSpPr>
          <p:nvPr/>
        </p:nvSpPr>
        <p:spPr bwMode="auto">
          <a:xfrm>
            <a:off x="8382000" y="3836394"/>
            <a:ext cx="857970" cy="116603"/>
          </a:xfrm>
          <a:custGeom>
            <a:avLst/>
            <a:gdLst>
              <a:gd name="T0" fmla="*/ 0 w 973162"/>
              <a:gd name="T1" fmla="*/ 128587 h 133413"/>
              <a:gd name="T2" fmla="*/ 946150 w 973162"/>
              <a:gd name="T3" fmla="*/ 128587 h 133413"/>
              <a:gd name="T4" fmla="*/ 805464 w 973162"/>
              <a:gd name="T5" fmla="*/ 0 h 133413"/>
              <a:gd name="T6" fmla="*/ 137921 w 973162"/>
              <a:gd name="T7" fmla="*/ 0 h 133413"/>
              <a:gd name="T8" fmla="*/ 0 w 973162"/>
              <a:gd name="T9" fmla="*/ 128587 h 1334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3162" h="133413">
                <a:moveTo>
                  <a:pt x="0" y="133413"/>
                </a:moveTo>
                <a:lnTo>
                  <a:pt x="973162" y="133413"/>
                </a:lnTo>
                <a:lnTo>
                  <a:pt x="828459" y="0"/>
                </a:lnTo>
                <a:lnTo>
                  <a:pt x="141859" y="0"/>
                </a:lnTo>
                <a:lnTo>
                  <a:pt x="0" y="133413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08" name="object 1237"/>
          <p:cNvSpPr>
            <a:spLocks/>
          </p:cNvSpPr>
          <p:nvPr/>
        </p:nvSpPr>
        <p:spPr bwMode="auto">
          <a:xfrm>
            <a:off x="8382001" y="3836394"/>
            <a:ext cx="125241" cy="116603"/>
          </a:xfrm>
          <a:custGeom>
            <a:avLst/>
            <a:gdLst>
              <a:gd name="T0" fmla="*/ 138113 w 141859"/>
              <a:gd name="T1" fmla="*/ 0 h 133413"/>
              <a:gd name="T2" fmla="*/ 0 w 141859"/>
              <a:gd name="T3" fmla="*/ 128587 h 13341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1859" h="133413">
                <a:moveTo>
                  <a:pt x="141859" y="0"/>
                </a:moveTo>
                <a:lnTo>
                  <a:pt x="0" y="133413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09" name="object 1238"/>
          <p:cNvSpPr>
            <a:spLocks/>
          </p:cNvSpPr>
          <p:nvPr/>
        </p:nvSpPr>
        <p:spPr bwMode="auto">
          <a:xfrm>
            <a:off x="8507242" y="3836392"/>
            <a:ext cx="606049" cy="0"/>
          </a:xfrm>
          <a:custGeom>
            <a:avLst/>
            <a:gdLst>
              <a:gd name="T0" fmla="*/ 668337 w 686601"/>
              <a:gd name="T1" fmla="*/ 0 w 68660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686601">
                <a:moveTo>
                  <a:pt x="686601" y="0"/>
                </a:moveTo>
                <a:lnTo>
                  <a:pt x="0" y="0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10" name="object 1239"/>
          <p:cNvSpPr>
            <a:spLocks/>
          </p:cNvSpPr>
          <p:nvPr/>
        </p:nvSpPr>
        <p:spPr bwMode="auto">
          <a:xfrm>
            <a:off x="9113290" y="3836394"/>
            <a:ext cx="126680" cy="116603"/>
          </a:xfrm>
          <a:custGeom>
            <a:avLst/>
            <a:gdLst>
              <a:gd name="T0" fmla="*/ 139700 w 144696"/>
              <a:gd name="T1" fmla="*/ 128587 h 133413"/>
              <a:gd name="T2" fmla="*/ 0 w 144696"/>
              <a:gd name="T3" fmla="*/ 0 h 13341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4696" h="133413">
                <a:moveTo>
                  <a:pt x="144696" y="133413"/>
                </a:moveTo>
                <a:lnTo>
                  <a:pt x="0" y="0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11" name="object 1240"/>
          <p:cNvSpPr>
            <a:spLocks/>
          </p:cNvSpPr>
          <p:nvPr/>
        </p:nvSpPr>
        <p:spPr bwMode="auto">
          <a:xfrm>
            <a:off x="8382000" y="3952995"/>
            <a:ext cx="857970" cy="0"/>
          </a:xfrm>
          <a:custGeom>
            <a:avLst/>
            <a:gdLst>
              <a:gd name="T0" fmla="*/ 0 w 973157"/>
              <a:gd name="T1" fmla="*/ 946150 w 973157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73157">
                <a:moveTo>
                  <a:pt x="0" y="0"/>
                </a:moveTo>
                <a:lnTo>
                  <a:pt x="973157" y="0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12" name="object 1241"/>
          <p:cNvSpPr>
            <a:spLocks/>
          </p:cNvSpPr>
          <p:nvPr/>
        </p:nvSpPr>
        <p:spPr bwMode="auto">
          <a:xfrm>
            <a:off x="8382000" y="3952997"/>
            <a:ext cx="857970" cy="198657"/>
          </a:xfrm>
          <a:custGeom>
            <a:avLst/>
            <a:gdLst>
              <a:gd name="T0" fmla="*/ 0 w 973155"/>
              <a:gd name="T1" fmla="*/ 0 h 224248"/>
              <a:gd name="T2" fmla="*/ 0 w 973155"/>
              <a:gd name="T3" fmla="*/ 219075 h 224248"/>
              <a:gd name="T4" fmla="*/ 946150 w 973155"/>
              <a:gd name="T5" fmla="*/ 219075 h 224248"/>
              <a:gd name="T6" fmla="*/ 946150 w 973155"/>
              <a:gd name="T7" fmla="*/ 0 h 224248"/>
              <a:gd name="T8" fmla="*/ 0 w 973155"/>
              <a:gd name="T9" fmla="*/ 0 h 224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3155" h="224248">
                <a:moveTo>
                  <a:pt x="0" y="0"/>
                </a:moveTo>
                <a:lnTo>
                  <a:pt x="0" y="224248"/>
                </a:lnTo>
                <a:lnTo>
                  <a:pt x="973155" y="224248"/>
                </a:lnTo>
                <a:lnTo>
                  <a:pt x="973155" y="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13" name="object 1242"/>
          <p:cNvSpPr>
            <a:spLocks/>
          </p:cNvSpPr>
          <p:nvPr/>
        </p:nvSpPr>
        <p:spPr bwMode="auto">
          <a:xfrm>
            <a:off x="8383440" y="3954435"/>
            <a:ext cx="856530" cy="195778"/>
          </a:xfrm>
          <a:custGeom>
            <a:avLst/>
            <a:gdLst>
              <a:gd name="T0" fmla="*/ 0 w 970320"/>
              <a:gd name="T1" fmla="*/ 0 h 221409"/>
              <a:gd name="T2" fmla="*/ 944562 w 970320"/>
              <a:gd name="T3" fmla="*/ 0 h 221409"/>
              <a:gd name="T4" fmla="*/ 944562 w 970320"/>
              <a:gd name="T5" fmla="*/ 215900 h 221409"/>
              <a:gd name="T6" fmla="*/ 0 w 970320"/>
              <a:gd name="T7" fmla="*/ 215900 h 221409"/>
              <a:gd name="T8" fmla="*/ 0 w 970320"/>
              <a:gd name="T9" fmla="*/ 0 h 2214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0320" h="221409">
                <a:moveTo>
                  <a:pt x="0" y="0"/>
                </a:moveTo>
                <a:lnTo>
                  <a:pt x="970320" y="0"/>
                </a:lnTo>
                <a:lnTo>
                  <a:pt x="970320" y="221409"/>
                </a:lnTo>
                <a:lnTo>
                  <a:pt x="0" y="221409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14" name="object 1243"/>
          <p:cNvSpPr>
            <a:spLocks/>
          </p:cNvSpPr>
          <p:nvPr/>
        </p:nvSpPr>
        <p:spPr bwMode="auto">
          <a:xfrm>
            <a:off x="8394957" y="3965953"/>
            <a:ext cx="833497" cy="175625"/>
          </a:xfrm>
          <a:custGeom>
            <a:avLst/>
            <a:gdLst>
              <a:gd name="T0" fmla="*/ 0 w 944783"/>
              <a:gd name="T1" fmla="*/ 0 h 198701"/>
              <a:gd name="T2" fmla="*/ 0 w 944783"/>
              <a:gd name="T3" fmla="*/ 193675 h 198701"/>
              <a:gd name="T4" fmla="*/ 919162 w 944783"/>
              <a:gd name="T5" fmla="*/ 193675 h 198701"/>
              <a:gd name="T6" fmla="*/ 919162 w 944783"/>
              <a:gd name="T7" fmla="*/ 0 h 198701"/>
              <a:gd name="T8" fmla="*/ 0 w 944783"/>
              <a:gd name="T9" fmla="*/ 0 h 1987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4783" h="198701">
                <a:moveTo>
                  <a:pt x="0" y="0"/>
                </a:moveTo>
                <a:lnTo>
                  <a:pt x="0" y="198701"/>
                </a:lnTo>
                <a:lnTo>
                  <a:pt x="944783" y="198701"/>
                </a:lnTo>
                <a:lnTo>
                  <a:pt x="944783" y="0"/>
                </a:lnTo>
                <a:lnTo>
                  <a:pt x="0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15" name="object 1244"/>
          <p:cNvSpPr>
            <a:spLocks/>
          </p:cNvSpPr>
          <p:nvPr/>
        </p:nvSpPr>
        <p:spPr bwMode="auto">
          <a:xfrm>
            <a:off x="8396396" y="3967390"/>
            <a:ext cx="830619" cy="172746"/>
          </a:xfrm>
          <a:custGeom>
            <a:avLst/>
            <a:gdLst>
              <a:gd name="T0" fmla="*/ 0 w 941948"/>
              <a:gd name="T1" fmla="*/ 0 h 195862"/>
              <a:gd name="T2" fmla="*/ 915988 w 941948"/>
              <a:gd name="T3" fmla="*/ 0 h 195862"/>
              <a:gd name="T4" fmla="*/ 915988 w 941948"/>
              <a:gd name="T5" fmla="*/ 190500 h 195862"/>
              <a:gd name="T6" fmla="*/ 0 w 941948"/>
              <a:gd name="T7" fmla="*/ 190500 h 195862"/>
              <a:gd name="T8" fmla="*/ 0 w 941948"/>
              <a:gd name="T9" fmla="*/ 0 h 1958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1948" h="195862">
                <a:moveTo>
                  <a:pt x="0" y="0"/>
                </a:moveTo>
                <a:lnTo>
                  <a:pt x="941948" y="0"/>
                </a:lnTo>
                <a:lnTo>
                  <a:pt x="941948" y="195862"/>
                </a:lnTo>
                <a:lnTo>
                  <a:pt x="0" y="195862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16" name="object 1245"/>
          <p:cNvSpPr>
            <a:spLocks/>
          </p:cNvSpPr>
          <p:nvPr/>
        </p:nvSpPr>
        <p:spPr bwMode="auto">
          <a:xfrm>
            <a:off x="8415110" y="3988986"/>
            <a:ext cx="61900" cy="64779"/>
          </a:xfrm>
          <a:custGeom>
            <a:avLst/>
            <a:gdLst>
              <a:gd name="T0" fmla="*/ 0 w 70929"/>
              <a:gd name="T1" fmla="*/ 0 h 73803"/>
              <a:gd name="T2" fmla="*/ 0 w 70929"/>
              <a:gd name="T3" fmla="*/ 71437 h 73803"/>
              <a:gd name="T4" fmla="*/ 68262 w 70929"/>
              <a:gd name="T5" fmla="*/ 71437 h 73803"/>
              <a:gd name="T6" fmla="*/ 68262 w 70929"/>
              <a:gd name="T7" fmla="*/ 0 h 73803"/>
              <a:gd name="T8" fmla="*/ 0 w 70929"/>
              <a:gd name="T9" fmla="*/ 0 h 738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929" h="73803">
                <a:moveTo>
                  <a:pt x="0" y="0"/>
                </a:moveTo>
                <a:lnTo>
                  <a:pt x="0" y="73803"/>
                </a:lnTo>
                <a:lnTo>
                  <a:pt x="70929" y="73803"/>
                </a:lnTo>
                <a:lnTo>
                  <a:pt x="70929" y="0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17" name="object 1246"/>
          <p:cNvSpPr>
            <a:spLocks/>
          </p:cNvSpPr>
          <p:nvPr/>
        </p:nvSpPr>
        <p:spPr bwMode="auto">
          <a:xfrm>
            <a:off x="8416551" y="3990425"/>
            <a:ext cx="60461" cy="61901"/>
          </a:xfrm>
          <a:custGeom>
            <a:avLst/>
            <a:gdLst>
              <a:gd name="T0" fmla="*/ 0 w 68093"/>
              <a:gd name="T1" fmla="*/ 0 h 70964"/>
              <a:gd name="T2" fmla="*/ 66675 w 68093"/>
              <a:gd name="T3" fmla="*/ 0 h 70964"/>
              <a:gd name="T4" fmla="*/ 66675 w 68093"/>
              <a:gd name="T5" fmla="*/ 68263 h 70964"/>
              <a:gd name="T6" fmla="*/ 0 w 68093"/>
              <a:gd name="T7" fmla="*/ 68263 h 70964"/>
              <a:gd name="T8" fmla="*/ 0 w 68093"/>
              <a:gd name="T9" fmla="*/ 0 h 709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093" h="70964">
                <a:moveTo>
                  <a:pt x="0" y="0"/>
                </a:moveTo>
                <a:lnTo>
                  <a:pt x="68093" y="0"/>
                </a:lnTo>
                <a:lnTo>
                  <a:pt x="68093" y="70964"/>
                </a:lnTo>
                <a:lnTo>
                  <a:pt x="0" y="70964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18" name="object 1247"/>
          <p:cNvSpPr>
            <a:spLocks/>
          </p:cNvSpPr>
          <p:nvPr/>
        </p:nvSpPr>
        <p:spPr bwMode="auto">
          <a:xfrm>
            <a:off x="8415111" y="4104148"/>
            <a:ext cx="37428" cy="0"/>
          </a:xfrm>
          <a:custGeom>
            <a:avLst/>
            <a:gdLst>
              <a:gd name="T0" fmla="*/ 0 w 42557"/>
              <a:gd name="T1" fmla="*/ 41275 w 42557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42557">
                <a:moveTo>
                  <a:pt x="0" y="0"/>
                </a:moveTo>
                <a:lnTo>
                  <a:pt x="42557" y="0"/>
                </a:lnTo>
              </a:path>
            </a:pathLst>
          </a:custGeom>
          <a:noFill/>
          <a:ln w="23978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19" name="object 1248"/>
          <p:cNvSpPr>
            <a:spLocks/>
          </p:cNvSpPr>
          <p:nvPr/>
        </p:nvSpPr>
        <p:spPr bwMode="auto">
          <a:xfrm>
            <a:off x="8416550" y="4095511"/>
            <a:ext cx="34549" cy="17275"/>
          </a:xfrm>
          <a:custGeom>
            <a:avLst/>
            <a:gdLst>
              <a:gd name="T0" fmla="*/ 0 w 39721"/>
              <a:gd name="T1" fmla="*/ 0 h 19870"/>
              <a:gd name="T2" fmla="*/ 38100 w 39721"/>
              <a:gd name="T3" fmla="*/ 0 h 19870"/>
              <a:gd name="T4" fmla="*/ 38100 w 39721"/>
              <a:gd name="T5" fmla="*/ 19050 h 19870"/>
              <a:gd name="T6" fmla="*/ 0 w 39721"/>
              <a:gd name="T7" fmla="*/ 19050 h 19870"/>
              <a:gd name="T8" fmla="*/ 0 w 39721"/>
              <a:gd name="T9" fmla="*/ 0 h 198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721" h="19870">
                <a:moveTo>
                  <a:pt x="0" y="0"/>
                </a:moveTo>
                <a:lnTo>
                  <a:pt x="39721" y="0"/>
                </a:lnTo>
                <a:lnTo>
                  <a:pt x="39721" y="19870"/>
                </a:lnTo>
                <a:lnTo>
                  <a:pt x="0" y="19870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20" name="object 1249"/>
          <p:cNvSpPr>
            <a:spLocks/>
          </p:cNvSpPr>
          <p:nvPr/>
        </p:nvSpPr>
        <p:spPr bwMode="auto">
          <a:xfrm>
            <a:off x="8682866" y="3980348"/>
            <a:ext cx="515358" cy="143955"/>
          </a:xfrm>
          <a:custGeom>
            <a:avLst/>
            <a:gdLst>
              <a:gd name="T0" fmla="*/ 0 w 584460"/>
              <a:gd name="T1" fmla="*/ 0 h 161800"/>
              <a:gd name="T2" fmla="*/ 0 w 584460"/>
              <a:gd name="T3" fmla="*/ 158750 h 161800"/>
              <a:gd name="T4" fmla="*/ 568325 w 584460"/>
              <a:gd name="T5" fmla="*/ 158750 h 161800"/>
              <a:gd name="T6" fmla="*/ 568325 w 584460"/>
              <a:gd name="T7" fmla="*/ 0 h 161800"/>
              <a:gd name="T8" fmla="*/ 0 w 584460"/>
              <a:gd name="T9" fmla="*/ 0 h 16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4460" h="161800">
                <a:moveTo>
                  <a:pt x="0" y="0"/>
                </a:moveTo>
                <a:lnTo>
                  <a:pt x="0" y="161800"/>
                </a:lnTo>
                <a:lnTo>
                  <a:pt x="584460" y="161800"/>
                </a:lnTo>
                <a:lnTo>
                  <a:pt x="584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21" name="object 1250"/>
          <p:cNvSpPr>
            <a:spLocks/>
          </p:cNvSpPr>
          <p:nvPr/>
        </p:nvSpPr>
        <p:spPr bwMode="auto">
          <a:xfrm>
            <a:off x="8684306" y="3981786"/>
            <a:ext cx="512479" cy="141076"/>
          </a:xfrm>
          <a:custGeom>
            <a:avLst/>
            <a:gdLst>
              <a:gd name="T0" fmla="*/ 0 w 581624"/>
              <a:gd name="T1" fmla="*/ 0 h 158961"/>
              <a:gd name="T2" fmla="*/ 565150 w 581624"/>
              <a:gd name="T3" fmla="*/ 0 h 158961"/>
              <a:gd name="T4" fmla="*/ 565150 w 581624"/>
              <a:gd name="T5" fmla="*/ 155575 h 158961"/>
              <a:gd name="T6" fmla="*/ 0 w 581624"/>
              <a:gd name="T7" fmla="*/ 155575 h 158961"/>
              <a:gd name="T8" fmla="*/ 0 w 581624"/>
              <a:gd name="T9" fmla="*/ 0 h 1589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1624" h="158961">
                <a:moveTo>
                  <a:pt x="0" y="0"/>
                </a:moveTo>
                <a:lnTo>
                  <a:pt x="581624" y="0"/>
                </a:lnTo>
                <a:lnTo>
                  <a:pt x="581624" y="158961"/>
                </a:lnTo>
                <a:lnTo>
                  <a:pt x="0" y="158961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22" name="object 1251"/>
          <p:cNvSpPr>
            <a:spLocks/>
          </p:cNvSpPr>
          <p:nvPr/>
        </p:nvSpPr>
        <p:spPr bwMode="auto">
          <a:xfrm>
            <a:off x="9002445" y="4086873"/>
            <a:ext cx="182822" cy="0"/>
          </a:xfrm>
          <a:custGeom>
            <a:avLst/>
            <a:gdLst>
              <a:gd name="T0" fmla="*/ 0 w 207114"/>
              <a:gd name="T1" fmla="*/ 201612 w 20711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07114">
                <a:moveTo>
                  <a:pt x="0" y="0"/>
                </a:moveTo>
                <a:lnTo>
                  <a:pt x="207114" y="0"/>
                </a:lnTo>
              </a:path>
            </a:pathLst>
          </a:custGeom>
          <a:noFill/>
          <a:ln w="211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23" name="object 1252"/>
          <p:cNvSpPr>
            <a:spLocks/>
          </p:cNvSpPr>
          <p:nvPr/>
        </p:nvSpPr>
        <p:spPr bwMode="auto">
          <a:xfrm>
            <a:off x="9075862" y="4078237"/>
            <a:ext cx="84934" cy="17275"/>
          </a:xfrm>
          <a:custGeom>
            <a:avLst/>
            <a:gdLst>
              <a:gd name="T0" fmla="*/ 0 w 96469"/>
              <a:gd name="T1" fmla="*/ 0 h 19875"/>
              <a:gd name="T2" fmla="*/ 93663 w 96469"/>
              <a:gd name="T3" fmla="*/ 19050 h 19875"/>
              <a:gd name="T4" fmla="*/ 93663 w 96469"/>
              <a:gd name="T5" fmla="*/ 0 h 19875"/>
              <a:gd name="T6" fmla="*/ 0 w 96469"/>
              <a:gd name="T7" fmla="*/ 0 h 1987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469" h="19875">
                <a:moveTo>
                  <a:pt x="0" y="0"/>
                </a:moveTo>
                <a:lnTo>
                  <a:pt x="96469" y="19875"/>
                </a:lnTo>
                <a:lnTo>
                  <a:pt x="96469" y="0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24" name="object 1253"/>
          <p:cNvSpPr>
            <a:spLocks/>
          </p:cNvSpPr>
          <p:nvPr/>
        </p:nvSpPr>
        <p:spPr bwMode="auto">
          <a:xfrm>
            <a:off x="9163675" y="4086873"/>
            <a:ext cx="21593" cy="0"/>
          </a:xfrm>
          <a:custGeom>
            <a:avLst/>
            <a:gdLst>
              <a:gd name="T0" fmla="*/ 0 w 25534"/>
              <a:gd name="T1" fmla="*/ 23812 w 2553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5534">
                <a:moveTo>
                  <a:pt x="0" y="0"/>
                </a:moveTo>
                <a:lnTo>
                  <a:pt x="25534" y="0"/>
                </a:lnTo>
              </a:path>
            </a:pathLst>
          </a:custGeom>
          <a:noFill/>
          <a:ln w="21140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25" name="object 1254"/>
          <p:cNvSpPr>
            <a:spLocks/>
          </p:cNvSpPr>
          <p:nvPr/>
        </p:nvSpPr>
        <p:spPr bwMode="auto">
          <a:xfrm>
            <a:off x="9172313" y="3993302"/>
            <a:ext cx="12955" cy="77736"/>
          </a:xfrm>
          <a:custGeom>
            <a:avLst/>
            <a:gdLst>
              <a:gd name="T0" fmla="*/ 14287 w 14185"/>
              <a:gd name="T1" fmla="*/ 0 h 87985"/>
              <a:gd name="T2" fmla="*/ 0 w 14185"/>
              <a:gd name="T3" fmla="*/ 8289 h 87985"/>
              <a:gd name="T4" fmla="*/ 0 w 14185"/>
              <a:gd name="T5" fmla="*/ 74663 h 87985"/>
              <a:gd name="T6" fmla="*/ 14287 w 14185"/>
              <a:gd name="T7" fmla="*/ 85725 h 87985"/>
              <a:gd name="T8" fmla="*/ 14287 w 14185"/>
              <a:gd name="T9" fmla="*/ 0 h 879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185" h="87985">
                <a:moveTo>
                  <a:pt x="14185" y="0"/>
                </a:moveTo>
                <a:lnTo>
                  <a:pt x="0" y="8508"/>
                </a:lnTo>
                <a:lnTo>
                  <a:pt x="0" y="76631"/>
                </a:lnTo>
                <a:lnTo>
                  <a:pt x="14185" y="87985"/>
                </a:lnTo>
                <a:lnTo>
                  <a:pt x="14185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26" name="object 1255"/>
          <p:cNvSpPr>
            <a:spLocks/>
          </p:cNvSpPr>
          <p:nvPr/>
        </p:nvSpPr>
        <p:spPr bwMode="auto">
          <a:xfrm>
            <a:off x="8697261" y="3993302"/>
            <a:ext cx="10076" cy="77736"/>
          </a:xfrm>
          <a:custGeom>
            <a:avLst/>
            <a:gdLst>
              <a:gd name="T0" fmla="*/ 0 w 11341"/>
              <a:gd name="T1" fmla="*/ 0 h 87985"/>
              <a:gd name="T2" fmla="*/ 0 w 11341"/>
              <a:gd name="T3" fmla="*/ 85725 h 87985"/>
              <a:gd name="T4" fmla="*/ 11112 w 11341"/>
              <a:gd name="T5" fmla="*/ 74663 h 87985"/>
              <a:gd name="T6" fmla="*/ 11112 w 11341"/>
              <a:gd name="T7" fmla="*/ 8289 h 87985"/>
              <a:gd name="T8" fmla="*/ 0 w 11341"/>
              <a:gd name="T9" fmla="*/ 0 h 879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341" h="87985">
                <a:moveTo>
                  <a:pt x="0" y="0"/>
                </a:moveTo>
                <a:lnTo>
                  <a:pt x="0" y="87985"/>
                </a:lnTo>
                <a:lnTo>
                  <a:pt x="11341" y="76631"/>
                </a:lnTo>
                <a:lnTo>
                  <a:pt x="11341" y="8508"/>
                </a:lnTo>
                <a:lnTo>
                  <a:pt x="0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27" name="object 1256"/>
          <p:cNvSpPr>
            <a:spLocks/>
          </p:cNvSpPr>
          <p:nvPr/>
        </p:nvSpPr>
        <p:spPr bwMode="auto">
          <a:xfrm>
            <a:off x="8705899" y="4000502"/>
            <a:ext cx="466413" cy="60461"/>
          </a:xfrm>
          <a:custGeom>
            <a:avLst/>
            <a:gdLst>
              <a:gd name="T0" fmla="*/ 0 w 530555"/>
              <a:gd name="T1" fmla="*/ 0 h 68122"/>
              <a:gd name="T2" fmla="*/ 0 w 530555"/>
              <a:gd name="T3" fmla="*/ 66675 h 68122"/>
              <a:gd name="T4" fmla="*/ 514350 w 530555"/>
              <a:gd name="T5" fmla="*/ 66675 h 68122"/>
              <a:gd name="T6" fmla="*/ 514350 w 530555"/>
              <a:gd name="T7" fmla="*/ 0 h 68122"/>
              <a:gd name="T8" fmla="*/ 0 w 530555"/>
              <a:gd name="T9" fmla="*/ 0 h 68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30555" h="68122">
                <a:moveTo>
                  <a:pt x="0" y="0"/>
                </a:moveTo>
                <a:lnTo>
                  <a:pt x="0" y="68122"/>
                </a:lnTo>
                <a:lnTo>
                  <a:pt x="530555" y="68122"/>
                </a:lnTo>
                <a:lnTo>
                  <a:pt x="530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28" name="object 1257"/>
          <p:cNvSpPr>
            <a:spLocks/>
          </p:cNvSpPr>
          <p:nvPr/>
        </p:nvSpPr>
        <p:spPr bwMode="auto">
          <a:xfrm>
            <a:off x="8907436" y="4096950"/>
            <a:ext cx="47505" cy="0"/>
          </a:xfrm>
          <a:custGeom>
            <a:avLst/>
            <a:gdLst>
              <a:gd name="T0" fmla="*/ 0 w 53906"/>
              <a:gd name="T1" fmla="*/ 52387 w 53906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3906">
                <a:moveTo>
                  <a:pt x="0" y="0"/>
                </a:moveTo>
                <a:lnTo>
                  <a:pt x="53906" y="0"/>
                </a:lnTo>
              </a:path>
            </a:pathLst>
          </a:custGeom>
          <a:noFill/>
          <a:ln w="49526">
            <a:solidFill>
              <a:srgbClr val="5E5E5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29" name="object 1258"/>
          <p:cNvSpPr>
            <a:spLocks/>
          </p:cNvSpPr>
          <p:nvPr/>
        </p:nvSpPr>
        <p:spPr bwMode="auto">
          <a:xfrm>
            <a:off x="8908875" y="4076797"/>
            <a:ext cx="44626" cy="40307"/>
          </a:xfrm>
          <a:custGeom>
            <a:avLst/>
            <a:gdLst>
              <a:gd name="T0" fmla="*/ 0 w 51069"/>
              <a:gd name="T1" fmla="*/ 0 h 45417"/>
              <a:gd name="T2" fmla="*/ 49213 w 51069"/>
              <a:gd name="T3" fmla="*/ 0 h 45417"/>
              <a:gd name="T4" fmla="*/ 49213 w 51069"/>
              <a:gd name="T5" fmla="*/ 44450 h 45417"/>
              <a:gd name="T6" fmla="*/ 0 w 51069"/>
              <a:gd name="T7" fmla="*/ 44450 h 45417"/>
              <a:gd name="T8" fmla="*/ 0 w 51069"/>
              <a:gd name="T9" fmla="*/ 0 h 454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069" h="45417">
                <a:moveTo>
                  <a:pt x="0" y="0"/>
                </a:moveTo>
                <a:lnTo>
                  <a:pt x="51069" y="0"/>
                </a:lnTo>
                <a:lnTo>
                  <a:pt x="51069" y="45417"/>
                </a:lnTo>
                <a:lnTo>
                  <a:pt x="0" y="45417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30" name="object 1259"/>
          <p:cNvSpPr>
            <a:spLocks/>
          </p:cNvSpPr>
          <p:nvPr/>
        </p:nvSpPr>
        <p:spPr bwMode="auto">
          <a:xfrm>
            <a:off x="8763482" y="4111345"/>
            <a:ext cx="14395" cy="0"/>
          </a:xfrm>
          <a:custGeom>
            <a:avLst/>
            <a:gdLst>
              <a:gd name="T0" fmla="*/ 0 w 17022"/>
              <a:gd name="T1" fmla="*/ 15875 w 17022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7022">
                <a:moveTo>
                  <a:pt x="0" y="0"/>
                </a:moveTo>
                <a:lnTo>
                  <a:pt x="17022" y="0"/>
                </a:lnTo>
              </a:path>
            </a:pathLst>
          </a:custGeom>
          <a:noFill/>
          <a:ln w="18301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31" name="object 1260"/>
          <p:cNvSpPr>
            <a:spLocks/>
          </p:cNvSpPr>
          <p:nvPr/>
        </p:nvSpPr>
        <p:spPr bwMode="auto">
          <a:xfrm>
            <a:off x="8798031" y="4111345"/>
            <a:ext cx="12955" cy="0"/>
          </a:xfrm>
          <a:custGeom>
            <a:avLst/>
            <a:gdLst>
              <a:gd name="T0" fmla="*/ 0 w 14185"/>
              <a:gd name="T1" fmla="*/ 14287 w 1418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185">
                <a:moveTo>
                  <a:pt x="0" y="0"/>
                </a:moveTo>
                <a:lnTo>
                  <a:pt x="14185" y="0"/>
                </a:lnTo>
              </a:path>
            </a:pathLst>
          </a:custGeom>
          <a:noFill/>
          <a:ln w="18301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32" name="object 1261"/>
          <p:cNvSpPr>
            <a:spLocks/>
          </p:cNvSpPr>
          <p:nvPr/>
        </p:nvSpPr>
        <p:spPr bwMode="auto">
          <a:xfrm>
            <a:off x="8695821" y="4111345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33" name="object 1262"/>
          <p:cNvSpPr>
            <a:spLocks/>
          </p:cNvSpPr>
          <p:nvPr/>
        </p:nvSpPr>
        <p:spPr bwMode="auto">
          <a:xfrm>
            <a:off x="8705899" y="4111345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34" name="object 1263"/>
          <p:cNvSpPr>
            <a:spLocks/>
          </p:cNvSpPr>
          <p:nvPr/>
        </p:nvSpPr>
        <p:spPr bwMode="auto">
          <a:xfrm>
            <a:off x="8713097" y="4111345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35" name="object 1264"/>
          <p:cNvSpPr>
            <a:spLocks/>
          </p:cNvSpPr>
          <p:nvPr/>
        </p:nvSpPr>
        <p:spPr bwMode="auto">
          <a:xfrm>
            <a:off x="8723173" y="4111345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36" name="object 1265"/>
          <p:cNvSpPr>
            <a:spLocks/>
          </p:cNvSpPr>
          <p:nvPr/>
        </p:nvSpPr>
        <p:spPr bwMode="auto">
          <a:xfrm>
            <a:off x="8730372" y="4111345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37" name="object 1266"/>
          <p:cNvSpPr>
            <a:spLocks/>
          </p:cNvSpPr>
          <p:nvPr/>
        </p:nvSpPr>
        <p:spPr bwMode="auto">
          <a:xfrm>
            <a:off x="8737570" y="4111345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38" name="object 1267"/>
          <p:cNvSpPr>
            <a:spLocks/>
          </p:cNvSpPr>
          <p:nvPr/>
        </p:nvSpPr>
        <p:spPr bwMode="auto">
          <a:xfrm>
            <a:off x="8848415" y="4111345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39" name="object 1268"/>
          <p:cNvSpPr>
            <a:spLocks/>
          </p:cNvSpPr>
          <p:nvPr/>
        </p:nvSpPr>
        <p:spPr bwMode="auto">
          <a:xfrm>
            <a:off x="8858490" y="4111345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40" name="object 1269"/>
          <p:cNvSpPr>
            <a:spLocks/>
          </p:cNvSpPr>
          <p:nvPr/>
        </p:nvSpPr>
        <p:spPr bwMode="auto">
          <a:xfrm>
            <a:off x="8865689" y="4111345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41" name="object 1270"/>
          <p:cNvSpPr>
            <a:spLocks/>
          </p:cNvSpPr>
          <p:nvPr/>
        </p:nvSpPr>
        <p:spPr bwMode="auto">
          <a:xfrm>
            <a:off x="8872887" y="4111345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42" name="object 1271"/>
          <p:cNvSpPr>
            <a:spLocks/>
          </p:cNvSpPr>
          <p:nvPr/>
        </p:nvSpPr>
        <p:spPr bwMode="auto">
          <a:xfrm>
            <a:off x="8882964" y="4111345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43" name="object 1272"/>
          <p:cNvSpPr>
            <a:spLocks/>
          </p:cNvSpPr>
          <p:nvPr/>
        </p:nvSpPr>
        <p:spPr bwMode="auto">
          <a:xfrm>
            <a:off x="8890160" y="4111345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44" name="object 1273"/>
          <p:cNvSpPr>
            <a:spLocks/>
          </p:cNvSpPr>
          <p:nvPr/>
        </p:nvSpPr>
        <p:spPr bwMode="auto">
          <a:xfrm>
            <a:off x="8897359" y="4111345"/>
            <a:ext cx="8637" cy="0"/>
          </a:xfrm>
          <a:custGeom>
            <a:avLst/>
            <a:gdLst>
              <a:gd name="T0" fmla="*/ 0 w 8511"/>
              <a:gd name="T1" fmla="*/ 9525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45" name="object 1274"/>
          <p:cNvSpPr>
            <a:spLocks/>
          </p:cNvSpPr>
          <p:nvPr/>
        </p:nvSpPr>
        <p:spPr bwMode="auto">
          <a:xfrm>
            <a:off x="8957819" y="4111345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46" name="object 1275"/>
          <p:cNvSpPr>
            <a:spLocks/>
          </p:cNvSpPr>
          <p:nvPr/>
        </p:nvSpPr>
        <p:spPr bwMode="auto">
          <a:xfrm>
            <a:off x="8965018" y="4111345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47" name="object 1276"/>
          <p:cNvSpPr>
            <a:spLocks/>
          </p:cNvSpPr>
          <p:nvPr/>
        </p:nvSpPr>
        <p:spPr bwMode="auto">
          <a:xfrm>
            <a:off x="8975093" y="4111345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48" name="object 1277"/>
          <p:cNvSpPr>
            <a:spLocks/>
          </p:cNvSpPr>
          <p:nvPr/>
        </p:nvSpPr>
        <p:spPr bwMode="auto">
          <a:xfrm>
            <a:off x="8982291" y="4111345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49" name="object 1278"/>
          <p:cNvSpPr>
            <a:spLocks/>
          </p:cNvSpPr>
          <p:nvPr/>
        </p:nvSpPr>
        <p:spPr bwMode="auto">
          <a:xfrm>
            <a:off x="8992368" y="4111345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50" name="object 1279"/>
          <p:cNvSpPr>
            <a:spLocks/>
          </p:cNvSpPr>
          <p:nvPr/>
        </p:nvSpPr>
        <p:spPr bwMode="auto">
          <a:xfrm>
            <a:off x="9001007" y="4111345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51" name="object 1280"/>
          <p:cNvSpPr>
            <a:spLocks/>
          </p:cNvSpPr>
          <p:nvPr/>
        </p:nvSpPr>
        <p:spPr bwMode="auto">
          <a:xfrm>
            <a:off x="9008205" y="4111345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52" name="object 1281"/>
          <p:cNvSpPr>
            <a:spLocks/>
          </p:cNvSpPr>
          <p:nvPr/>
        </p:nvSpPr>
        <p:spPr bwMode="auto">
          <a:xfrm>
            <a:off x="9018281" y="4111345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53" name="object 1282"/>
          <p:cNvSpPr>
            <a:spLocks/>
          </p:cNvSpPr>
          <p:nvPr/>
        </p:nvSpPr>
        <p:spPr bwMode="auto">
          <a:xfrm>
            <a:off x="9025478" y="4111345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54" name="object 1283"/>
          <p:cNvSpPr>
            <a:spLocks/>
          </p:cNvSpPr>
          <p:nvPr/>
        </p:nvSpPr>
        <p:spPr bwMode="auto">
          <a:xfrm>
            <a:off x="9035556" y="4111345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55" name="object 1284"/>
          <p:cNvSpPr>
            <a:spLocks/>
          </p:cNvSpPr>
          <p:nvPr/>
        </p:nvSpPr>
        <p:spPr bwMode="auto">
          <a:xfrm>
            <a:off x="9042752" y="4111345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56" name="object 1285"/>
          <p:cNvSpPr>
            <a:spLocks/>
          </p:cNvSpPr>
          <p:nvPr/>
        </p:nvSpPr>
        <p:spPr bwMode="auto">
          <a:xfrm>
            <a:off x="9049951" y="4111345"/>
            <a:ext cx="8637" cy="0"/>
          </a:xfrm>
          <a:custGeom>
            <a:avLst/>
            <a:gdLst>
              <a:gd name="T0" fmla="*/ 0 w 8511"/>
              <a:gd name="T1" fmla="*/ 9525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57" name="object 1286"/>
          <p:cNvSpPr>
            <a:spLocks/>
          </p:cNvSpPr>
          <p:nvPr/>
        </p:nvSpPr>
        <p:spPr bwMode="auto">
          <a:xfrm>
            <a:off x="9060027" y="4111345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58" name="object 1287"/>
          <p:cNvSpPr>
            <a:spLocks/>
          </p:cNvSpPr>
          <p:nvPr/>
        </p:nvSpPr>
        <p:spPr bwMode="auto">
          <a:xfrm>
            <a:off x="9067224" y="4111345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59" name="object 1288"/>
          <p:cNvSpPr>
            <a:spLocks/>
          </p:cNvSpPr>
          <p:nvPr/>
        </p:nvSpPr>
        <p:spPr bwMode="auto">
          <a:xfrm>
            <a:off x="9075862" y="4111345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60" name="object 1289"/>
          <p:cNvSpPr>
            <a:spLocks/>
          </p:cNvSpPr>
          <p:nvPr/>
        </p:nvSpPr>
        <p:spPr bwMode="auto">
          <a:xfrm>
            <a:off x="9085939" y="4111345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61" name="object 1290"/>
          <p:cNvSpPr>
            <a:spLocks/>
          </p:cNvSpPr>
          <p:nvPr/>
        </p:nvSpPr>
        <p:spPr bwMode="auto">
          <a:xfrm>
            <a:off x="9093138" y="4111345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62" name="object 1291"/>
          <p:cNvSpPr>
            <a:spLocks/>
          </p:cNvSpPr>
          <p:nvPr/>
        </p:nvSpPr>
        <p:spPr bwMode="auto">
          <a:xfrm>
            <a:off x="9103213" y="4111345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63" name="object 1292"/>
          <p:cNvSpPr>
            <a:spLocks/>
          </p:cNvSpPr>
          <p:nvPr/>
        </p:nvSpPr>
        <p:spPr bwMode="auto">
          <a:xfrm>
            <a:off x="9110411" y="4111345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64" name="object 1293"/>
          <p:cNvSpPr>
            <a:spLocks/>
          </p:cNvSpPr>
          <p:nvPr/>
        </p:nvSpPr>
        <p:spPr bwMode="auto">
          <a:xfrm>
            <a:off x="9117610" y="4111345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65" name="object 1294"/>
          <p:cNvSpPr>
            <a:spLocks/>
          </p:cNvSpPr>
          <p:nvPr/>
        </p:nvSpPr>
        <p:spPr bwMode="auto">
          <a:xfrm>
            <a:off x="9127685" y="4111345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66" name="object 1295"/>
          <p:cNvSpPr>
            <a:spLocks/>
          </p:cNvSpPr>
          <p:nvPr/>
        </p:nvSpPr>
        <p:spPr bwMode="auto">
          <a:xfrm>
            <a:off x="9134883" y="4111345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67" name="object 1296"/>
          <p:cNvSpPr>
            <a:spLocks/>
          </p:cNvSpPr>
          <p:nvPr/>
        </p:nvSpPr>
        <p:spPr bwMode="auto">
          <a:xfrm>
            <a:off x="9143522" y="4111345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68" name="object 1297"/>
          <p:cNvSpPr>
            <a:spLocks/>
          </p:cNvSpPr>
          <p:nvPr/>
        </p:nvSpPr>
        <p:spPr bwMode="auto">
          <a:xfrm>
            <a:off x="9153598" y="4111345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69" name="object 1298"/>
          <p:cNvSpPr>
            <a:spLocks/>
          </p:cNvSpPr>
          <p:nvPr/>
        </p:nvSpPr>
        <p:spPr bwMode="auto">
          <a:xfrm>
            <a:off x="9163674" y="4111345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70" name="object 1299"/>
          <p:cNvSpPr>
            <a:spLocks/>
          </p:cNvSpPr>
          <p:nvPr/>
        </p:nvSpPr>
        <p:spPr bwMode="auto">
          <a:xfrm>
            <a:off x="9170873" y="4111345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71" name="object 1300"/>
          <p:cNvSpPr>
            <a:spLocks/>
          </p:cNvSpPr>
          <p:nvPr/>
        </p:nvSpPr>
        <p:spPr bwMode="auto">
          <a:xfrm>
            <a:off x="9178071" y="4111345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72" name="object 1301"/>
          <p:cNvSpPr>
            <a:spLocks/>
          </p:cNvSpPr>
          <p:nvPr/>
        </p:nvSpPr>
        <p:spPr bwMode="auto">
          <a:xfrm>
            <a:off x="8747645" y="4111345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73" name="object 1302"/>
          <p:cNvSpPr>
            <a:spLocks/>
          </p:cNvSpPr>
          <p:nvPr/>
        </p:nvSpPr>
        <p:spPr bwMode="auto">
          <a:xfrm>
            <a:off x="8754843" y="4111345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74" name="object 1303"/>
          <p:cNvSpPr>
            <a:spLocks/>
          </p:cNvSpPr>
          <p:nvPr/>
        </p:nvSpPr>
        <p:spPr bwMode="auto">
          <a:xfrm>
            <a:off x="8780755" y="4111345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75" name="object 1304"/>
          <p:cNvSpPr>
            <a:spLocks/>
          </p:cNvSpPr>
          <p:nvPr/>
        </p:nvSpPr>
        <p:spPr bwMode="auto">
          <a:xfrm>
            <a:off x="8790833" y="4111345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76" name="object 1305"/>
          <p:cNvSpPr>
            <a:spLocks/>
          </p:cNvSpPr>
          <p:nvPr/>
        </p:nvSpPr>
        <p:spPr bwMode="auto">
          <a:xfrm>
            <a:off x="8815304" y="4111345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77" name="object 1306"/>
          <p:cNvSpPr>
            <a:spLocks/>
          </p:cNvSpPr>
          <p:nvPr/>
        </p:nvSpPr>
        <p:spPr bwMode="auto">
          <a:xfrm>
            <a:off x="8822501" y="4111345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78" name="object 1307"/>
          <p:cNvSpPr>
            <a:spLocks/>
          </p:cNvSpPr>
          <p:nvPr/>
        </p:nvSpPr>
        <p:spPr bwMode="auto">
          <a:xfrm>
            <a:off x="8829701" y="4111345"/>
            <a:ext cx="8637" cy="0"/>
          </a:xfrm>
          <a:custGeom>
            <a:avLst/>
            <a:gdLst>
              <a:gd name="T0" fmla="*/ 0 w 8511"/>
              <a:gd name="T1" fmla="*/ 9525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79" name="object 1308"/>
          <p:cNvSpPr>
            <a:spLocks/>
          </p:cNvSpPr>
          <p:nvPr/>
        </p:nvSpPr>
        <p:spPr bwMode="auto">
          <a:xfrm>
            <a:off x="8839776" y="4111345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80" name="object 1309"/>
          <p:cNvSpPr>
            <a:spLocks/>
          </p:cNvSpPr>
          <p:nvPr/>
        </p:nvSpPr>
        <p:spPr bwMode="auto">
          <a:xfrm>
            <a:off x="8397835" y="4684285"/>
            <a:ext cx="51824" cy="11516"/>
          </a:xfrm>
          <a:custGeom>
            <a:avLst/>
            <a:gdLst>
              <a:gd name="T0" fmla="*/ 57150 w 59575"/>
              <a:gd name="T1" fmla="*/ 2274 h 14185"/>
              <a:gd name="T2" fmla="*/ 53495 w 59575"/>
              <a:gd name="T3" fmla="*/ 0 h 14185"/>
              <a:gd name="T4" fmla="*/ 3655 w 59575"/>
              <a:gd name="T5" fmla="*/ 0 h 14185"/>
              <a:gd name="T6" fmla="*/ 0 w 59575"/>
              <a:gd name="T7" fmla="*/ 2274 h 14185"/>
              <a:gd name="T8" fmla="*/ 0 w 59575"/>
              <a:gd name="T9" fmla="*/ 10164 h 14185"/>
              <a:gd name="T10" fmla="*/ 57150 w 59575"/>
              <a:gd name="T11" fmla="*/ 10164 h 14185"/>
              <a:gd name="T12" fmla="*/ 57150 w 59575"/>
              <a:gd name="T13" fmla="*/ 2274 h 141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9575" h="14185">
                <a:moveTo>
                  <a:pt x="59575" y="2540"/>
                </a:moveTo>
                <a:lnTo>
                  <a:pt x="55765" y="0"/>
                </a:lnTo>
                <a:lnTo>
                  <a:pt x="3810" y="0"/>
                </a:lnTo>
                <a:lnTo>
                  <a:pt x="0" y="2540"/>
                </a:lnTo>
                <a:lnTo>
                  <a:pt x="0" y="11353"/>
                </a:lnTo>
                <a:lnTo>
                  <a:pt x="59575" y="11353"/>
                </a:lnTo>
                <a:lnTo>
                  <a:pt x="59575" y="254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81" name="object 1310"/>
          <p:cNvSpPr>
            <a:spLocks/>
          </p:cNvSpPr>
          <p:nvPr/>
        </p:nvSpPr>
        <p:spPr bwMode="auto">
          <a:xfrm>
            <a:off x="9172313" y="4684285"/>
            <a:ext cx="53263" cy="11516"/>
          </a:xfrm>
          <a:custGeom>
            <a:avLst/>
            <a:gdLst>
              <a:gd name="T0" fmla="*/ 58737 w 59575"/>
              <a:gd name="T1" fmla="*/ 9857 h 14185"/>
              <a:gd name="T2" fmla="*/ 58737 w 59575"/>
              <a:gd name="T3" fmla="*/ 2843 h 14185"/>
              <a:gd name="T4" fmla="*/ 54981 w 59575"/>
              <a:gd name="T5" fmla="*/ 0 h 14185"/>
              <a:gd name="T6" fmla="*/ 3756 w 59575"/>
              <a:gd name="T7" fmla="*/ 0 h 14185"/>
              <a:gd name="T8" fmla="*/ 0 w 59575"/>
              <a:gd name="T9" fmla="*/ 2843 h 14185"/>
              <a:gd name="T10" fmla="*/ 0 w 59575"/>
              <a:gd name="T11" fmla="*/ 9857 h 14185"/>
              <a:gd name="T12" fmla="*/ 405 w 59575"/>
              <a:gd name="T13" fmla="*/ 10164 h 14185"/>
              <a:gd name="T14" fmla="*/ 58332 w 59575"/>
              <a:gd name="T15" fmla="*/ 10164 h 14185"/>
              <a:gd name="T16" fmla="*/ 58737 w 59575"/>
              <a:gd name="T17" fmla="*/ 9857 h 141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9575" h="14185">
                <a:moveTo>
                  <a:pt x="59575" y="11010"/>
                </a:moveTo>
                <a:lnTo>
                  <a:pt x="59575" y="3175"/>
                </a:lnTo>
                <a:lnTo>
                  <a:pt x="55765" y="0"/>
                </a:lnTo>
                <a:lnTo>
                  <a:pt x="3810" y="0"/>
                </a:lnTo>
                <a:lnTo>
                  <a:pt x="0" y="3175"/>
                </a:lnTo>
                <a:lnTo>
                  <a:pt x="0" y="11010"/>
                </a:lnTo>
                <a:lnTo>
                  <a:pt x="411" y="11353"/>
                </a:lnTo>
                <a:lnTo>
                  <a:pt x="59164" y="11353"/>
                </a:lnTo>
                <a:lnTo>
                  <a:pt x="59575" y="1101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82" name="object 1311"/>
          <p:cNvSpPr>
            <a:spLocks/>
          </p:cNvSpPr>
          <p:nvPr/>
        </p:nvSpPr>
        <p:spPr bwMode="auto">
          <a:xfrm>
            <a:off x="8382000" y="4373344"/>
            <a:ext cx="857970" cy="118043"/>
          </a:xfrm>
          <a:custGeom>
            <a:avLst/>
            <a:gdLst>
              <a:gd name="T0" fmla="*/ 0 w 973162"/>
              <a:gd name="T1" fmla="*/ 130175 h 133413"/>
              <a:gd name="T2" fmla="*/ 946150 w 973162"/>
              <a:gd name="T3" fmla="*/ 130175 h 133413"/>
              <a:gd name="T4" fmla="*/ 805464 w 973162"/>
              <a:gd name="T5" fmla="*/ 0 h 133413"/>
              <a:gd name="T6" fmla="*/ 137921 w 973162"/>
              <a:gd name="T7" fmla="*/ 0 h 133413"/>
              <a:gd name="T8" fmla="*/ 0 w 973162"/>
              <a:gd name="T9" fmla="*/ 130175 h 1334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3162" h="133413">
                <a:moveTo>
                  <a:pt x="0" y="133413"/>
                </a:moveTo>
                <a:lnTo>
                  <a:pt x="973162" y="133413"/>
                </a:lnTo>
                <a:lnTo>
                  <a:pt x="828459" y="0"/>
                </a:lnTo>
                <a:lnTo>
                  <a:pt x="141859" y="0"/>
                </a:lnTo>
                <a:lnTo>
                  <a:pt x="0" y="133413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83" name="object 1312"/>
          <p:cNvSpPr>
            <a:spLocks/>
          </p:cNvSpPr>
          <p:nvPr/>
        </p:nvSpPr>
        <p:spPr bwMode="auto">
          <a:xfrm>
            <a:off x="8382001" y="4373344"/>
            <a:ext cx="125241" cy="118043"/>
          </a:xfrm>
          <a:custGeom>
            <a:avLst/>
            <a:gdLst>
              <a:gd name="T0" fmla="*/ 138113 w 141859"/>
              <a:gd name="T1" fmla="*/ 0 h 133413"/>
              <a:gd name="T2" fmla="*/ 0 w 141859"/>
              <a:gd name="T3" fmla="*/ 130175 h 13341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1859" h="133413">
                <a:moveTo>
                  <a:pt x="141859" y="0"/>
                </a:moveTo>
                <a:lnTo>
                  <a:pt x="0" y="133413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84" name="object 1313"/>
          <p:cNvSpPr>
            <a:spLocks/>
          </p:cNvSpPr>
          <p:nvPr/>
        </p:nvSpPr>
        <p:spPr bwMode="auto">
          <a:xfrm>
            <a:off x="8507242" y="4373343"/>
            <a:ext cx="606049" cy="0"/>
          </a:xfrm>
          <a:custGeom>
            <a:avLst/>
            <a:gdLst>
              <a:gd name="T0" fmla="*/ 668337 w 686601"/>
              <a:gd name="T1" fmla="*/ 0 w 68660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686601">
                <a:moveTo>
                  <a:pt x="686601" y="0"/>
                </a:moveTo>
                <a:lnTo>
                  <a:pt x="0" y="0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85" name="object 1314"/>
          <p:cNvSpPr>
            <a:spLocks/>
          </p:cNvSpPr>
          <p:nvPr/>
        </p:nvSpPr>
        <p:spPr bwMode="auto">
          <a:xfrm>
            <a:off x="9113290" y="4373344"/>
            <a:ext cx="126680" cy="118043"/>
          </a:xfrm>
          <a:custGeom>
            <a:avLst/>
            <a:gdLst>
              <a:gd name="T0" fmla="*/ 139700 w 144696"/>
              <a:gd name="T1" fmla="*/ 130175 h 133413"/>
              <a:gd name="T2" fmla="*/ 0 w 144696"/>
              <a:gd name="T3" fmla="*/ 0 h 13341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4696" h="133413">
                <a:moveTo>
                  <a:pt x="144696" y="133413"/>
                </a:moveTo>
                <a:lnTo>
                  <a:pt x="0" y="0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86" name="object 1315"/>
          <p:cNvSpPr>
            <a:spLocks/>
          </p:cNvSpPr>
          <p:nvPr/>
        </p:nvSpPr>
        <p:spPr bwMode="auto">
          <a:xfrm>
            <a:off x="8382000" y="4491385"/>
            <a:ext cx="857970" cy="0"/>
          </a:xfrm>
          <a:custGeom>
            <a:avLst/>
            <a:gdLst>
              <a:gd name="T0" fmla="*/ 0 w 973157"/>
              <a:gd name="T1" fmla="*/ 946150 w 973157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73157">
                <a:moveTo>
                  <a:pt x="0" y="0"/>
                </a:moveTo>
                <a:lnTo>
                  <a:pt x="973157" y="0"/>
                </a:lnTo>
              </a:path>
            </a:pathLst>
          </a:custGeom>
          <a:noFill/>
          <a:ln w="1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87" name="object 1316"/>
          <p:cNvSpPr>
            <a:spLocks/>
          </p:cNvSpPr>
          <p:nvPr/>
        </p:nvSpPr>
        <p:spPr bwMode="auto">
          <a:xfrm>
            <a:off x="8382000" y="4491386"/>
            <a:ext cx="857970" cy="197218"/>
          </a:xfrm>
          <a:custGeom>
            <a:avLst/>
            <a:gdLst>
              <a:gd name="T0" fmla="*/ 0 w 973155"/>
              <a:gd name="T1" fmla="*/ 0 h 224248"/>
              <a:gd name="T2" fmla="*/ 0 w 973155"/>
              <a:gd name="T3" fmla="*/ 217488 h 224248"/>
              <a:gd name="T4" fmla="*/ 946150 w 973155"/>
              <a:gd name="T5" fmla="*/ 217488 h 224248"/>
              <a:gd name="T6" fmla="*/ 946150 w 973155"/>
              <a:gd name="T7" fmla="*/ 0 h 224248"/>
              <a:gd name="T8" fmla="*/ 0 w 973155"/>
              <a:gd name="T9" fmla="*/ 0 h 224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3155" h="224248">
                <a:moveTo>
                  <a:pt x="0" y="0"/>
                </a:moveTo>
                <a:lnTo>
                  <a:pt x="0" y="224248"/>
                </a:lnTo>
                <a:lnTo>
                  <a:pt x="973155" y="224248"/>
                </a:lnTo>
                <a:lnTo>
                  <a:pt x="973155" y="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88" name="object 1317"/>
          <p:cNvSpPr>
            <a:spLocks/>
          </p:cNvSpPr>
          <p:nvPr/>
        </p:nvSpPr>
        <p:spPr bwMode="auto">
          <a:xfrm>
            <a:off x="8383440" y="4492826"/>
            <a:ext cx="856530" cy="194338"/>
          </a:xfrm>
          <a:custGeom>
            <a:avLst/>
            <a:gdLst>
              <a:gd name="T0" fmla="*/ 0 w 970320"/>
              <a:gd name="T1" fmla="*/ 0 h 221409"/>
              <a:gd name="T2" fmla="*/ 944562 w 970320"/>
              <a:gd name="T3" fmla="*/ 0 h 221409"/>
              <a:gd name="T4" fmla="*/ 944562 w 970320"/>
              <a:gd name="T5" fmla="*/ 214312 h 221409"/>
              <a:gd name="T6" fmla="*/ 0 w 970320"/>
              <a:gd name="T7" fmla="*/ 214312 h 221409"/>
              <a:gd name="T8" fmla="*/ 0 w 970320"/>
              <a:gd name="T9" fmla="*/ 0 h 2214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0320" h="221409">
                <a:moveTo>
                  <a:pt x="0" y="0"/>
                </a:moveTo>
                <a:lnTo>
                  <a:pt x="970320" y="0"/>
                </a:lnTo>
                <a:lnTo>
                  <a:pt x="970320" y="221409"/>
                </a:lnTo>
                <a:lnTo>
                  <a:pt x="0" y="221409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89" name="object 1318"/>
          <p:cNvSpPr>
            <a:spLocks/>
          </p:cNvSpPr>
          <p:nvPr/>
        </p:nvSpPr>
        <p:spPr bwMode="auto">
          <a:xfrm>
            <a:off x="8394957" y="4502903"/>
            <a:ext cx="833497" cy="175625"/>
          </a:xfrm>
          <a:custGeom>
            <a:avLst/>
            <a:gdLst>
              <a:gd name="T0" fmla="*/ 0 w 944783"/>
              <a:gd name="T1" fmla="*/ 0 h 198701"/>
              <a:gd name="T2" fmla="*/ 0 w 944783"/>
              <a:gd name="T3" fmla="*/ 193675 h 198701"/>
              <a:gd name="T4" fmla="*/ 919162 w 944783"/>
              <a:gd name="T5" fmla="*/ 193675 h 198701"/>
              <a:gd name="T6" fmla="*/ 919162 w 944783"/>
              <a:gd name="T7" fmla="*/ 0 h 198701"/>
              <a:gd name="T8" fmla="*/ 0 w 944783"/>
              <a:gd name="T9" fmla="*/ 0 h 1987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4783" h="198701">
                <a:moveTo>
                  <a:pt x="0" y="0"/>
                </a:moveTo>
                <a:lnTo>
                  <a:pt x="0" y="198701"/>
                </a:lnTo>
                <a:lnTo>
                  <a:pt x="944783" y="198701"/>
                </a:lnTo>
                <a:lnTo>
                  <a:pt x="944783" y="0"/>
                </a:lnTo>
                <a:lnTo>
                  <a:pt x="0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90" name="object 1319"/>
          <p:cNvSpPr>
            <a:spLocks/>
          </p:cNvSpPr>
          <p:nvPr/>
        </p:nvSpPr>
        <p:spPr bwMode="auto">
          <a:xfrm>
            <a:off x="8396396" y="4504342"/>
            <a:ext cx="830619" cy="172746"/>
          </a:xfrm>
          <a:custGeom>
            <a:avLst/>
            <a:gdLst>
              <a:gd name="T0" fmla="*/ 0 w 941948"/>
              <a:gd name="T1" fmla="*/ 0 h 195862"/>
              <a:gd name="T2" fmla="*/ 915988 w 941948"/>
              <a:gd name="T3" fmla="*/ 0 h 195862"/>
              <a:gd name="T4" fmla="*/ 915988 w 941948"/>
              <a:gd name="T5" fmla="*/ 190500 h 195862"/>
              <a:gd name="T6" fmla="*/ 0 w 941948"/>
              <a:gd name="T7" fmla="*/ 190500 h 195862"/>
              <a:gd name="T8" fmla="*/ 0 w 941948"/>
              <a:gd name="T9" fmla="*/ 0 h 1958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1948" h="195862">
                <a:moveTo>
                  <a:pt x="0" y="0"/>
                </a:moveTo>
                <a:lnTo>
                  <a:pt x="941948" y="0"/>
                </a:lnTo>
                <a:lnTo>
                  <a:pt x="941948" y="195862"/>
                </a:lnTo>
                <a:lnTo>
                  <a:pt x="0" y="195862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91" name="object 1320"/>
          <p:cNvSpPr>
            <a:spLocks/>
          </p:cNvSpPr>
          <p:nvPr/>
        </p:nvSpPr>
        <p:spPr bwMode="auto">
          <a:xfrm>
            <a:off x="8415110" y="4525935"/>
            <a:ext cx="61900" cy="64780"/>
          </a:xfrm>
          <a:custGeom>
            <a:avLst/>
            <a:gdLst>
              <a:gd name="T0" fmla="*/ 0 w 70929"/>
              <a:gd name="T1" fmla="*/ 0 h 73803"/>
              <a:gd name="T2" fmla="*/ 0 w 70929"/>
              <a:gd name="T3" fmla="*/ 71438 h 73803"/>
              <a:gd name="T4" fmla="*/ 68262 w 70929"/>
              <a:gd name="T5" fmla="*/ 71438 h 73803"/>
              <a:gd name="T6" fmla="*/ 68262 w 70929"/>
              <a:gd name="T7" fmla="*/ 0 h 73803"/>
              <a:gd name="T8" fmla="*/ 0 w 70929"/>
              <a:gd name="T9" fmla="*/ 0 h 738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929" h="73803">
                <a:moveTo>
                  <a:pt x="0" y="0"/>
                </a:moveTo>
                <a:lnTo>
                  <a:pt x="0" y="73803"/>
                </a:lnTo>
                <a:lnTo>
                  <a:pt x="70929" y="73803"/>
                </a:lnTo>
                <a:lnTo>
                  <a:pt x="70929" y="0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92" name="object 1321"/>
          <p:cNvSpPr>
            <a:spLocks/>
          </p:cNvSpPr>
          <p:nvPr/>
        </p:nvSpPr>
        <p:spPr bwMode="auto">
          <a:xfrm>
            <a:off x="8416551" y="4527375"/>
            <a:ext cx="60461" cy="61900"/>
          </a:xfrm>
          <a:custGeom>
            <a:avLst/>
            <a:gdLst>
              <a:gd name="T0" fmla="*/ 0 w 68093"/>
              <a:gd name="T1" fmla="*/ 0 h 70964"/>
              <a:gd name="T2" fmla="*/ 66675 w 68093"/>
              <a:gd name="T3" fmla="*/ 0 h 70964"/>
              <a:gd name="T4" fmla="*/ 66675 w 68093"/>
              <a:gd name="T5" fmla="*/ 68262 h 70964"/>
              <a:gd name="T6" fmla="*/ 0 w 68093"/>
              <a:gd name="T7" fmla="*/ 68262 h 70964"/>
              <a:gd name="T8" fmla="*/ 0 w 68093"/>
              <a:gd name="T9" fmla="*/ 0 h 709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093" h="70964">
                <a:moveTo>
                  <a:pt x="0" y="0"/>
                </a:moveTo>
                <a:lnTo>
                  <a:pt x="68093" y="0"/>
                </a:lnTo>
                <a:lnTo>
                  <a:pt x="68093" y="70964"/>
                </a:lnTo>
                <a:lnTo>
                  <a:pt x="0" y="70964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93" name="object 1322"/>
          <p:cNvSpPr>
            <a:spLocks/>
          </p:cNvSpPr>
          <p:nvPr/>
        </p:nvSpPr>
        <p:spPr bwMode="auto">
          <a:xfrm>
            <a:off x="8415111" y="4641098"/>
            <a:ext cx="37428" cy="0"/>
          </a:xfrm>
          <a:custGeom>
            <a:avLst/>
            <a:gdLst>
              <a:gd name="T0" fmla="*/ 0 w 42557"/>
              <a:gd name="T1" fmla="*/ 41275 w 42557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42557">
                <a:moveTo>
                  <a:pt x="0" y="0"/>
                </a:moveTo>
                <a:lnTo>
                  <a:pt x="42557" y="0"/>
                </a:lnTo>
              </a:path>
            </a:pathLst>
          </a:custGeom>
          <a:noFill/>
          <a:ln w="23978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94" name="object 1323"/>
          <p:cNvSpPr>
            <a:spLocks/>
          </p:cNvSpPr>
          <p:nvPr/>
        </p:nvSpPr>
        <p:spPr bwMode="auto">
          <a:xfrm>
            <a:off x="8416550" y="4632462"/>
            <a:ext cx="34549" cy="17275"/>
          </a:xfrm>
          <a:custGeom>
            <a:avLst/>
            <a:gdLst>
              <a:gd name="T0" fmla="*/ 0 w 39721"/>
              <a:gd name="T1" fmla="*/ 0 h 19870"/>
              <a:gd name="T2" fmla="*/ 38100 w 39721"/>
              <a:gd name="T3" fmla="*/ 0 h 19870"/>
              <a:gd name="T4" fmla="*/ 38100 w 39721"/>
              <a:gd name="T5" fmla="*/ 19050 h 19870"/>
              <a:gd name="T6" fmla="*/ 0 w 39721"/>
              <a:gd name="T7" fmla="*/ 19050 h 19870"/>
              <a:gd name="T8" fmla="*/ 0 w 39721"/>
              <a:gd name="T9" fmla="*/ 0 h 198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721" h="19870">
                <a:moveTo>
                  <a:pt x="0" y="0"/>
                </a:moveTo>
                <a:lnTo>
                  <a:pt x="39721" y="0"/>
                </a:lnTo>
                <a:lnTo>
                  <a:pt x="39721" y="19870"/>
                </a:lnTo>
                <a:lnTo>
                  <a:pt x="0" y="19870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95" name="object 1324"/>
          <p:cNvSpPr>
            <a:spLocks/>
          </p:cNvSpPr>
          <p:nvPr/>
        </p:nvSpPr>
        <p:spPr bwMode="auto">
          <a:xfrm>
            <a:off x="8682866" y="4518738"/>
            <a:ext cx="515358" cy="142515"/>
          </a:xfrm>
          <a:custGeom>
            <a:avLst/>
            <a:gdLst>
              <a:gd name="T0" fmla="*/ 0 w 584460"/>
              <a:gd name="T1" fmla="*/ 0 h 161799"/>
              <a:gd name="T2" fmla="*/ 0 w 584460"/>
              <a:gd name="T3" fmla="*/ 157162 h 161799"/>
              <a:gd name="T4" fmla="*/ 568325 w 584460"/>
              <a:gd name="T5" fmla="*/ 157162 h 161799"/>
              <a:gd name="T6" fmla="*/ 568325 w 584460"/>
              <a:gd name="T7" fmla="*/ 0 h 161799"/>
              <a:gd name="T8" fmla="*/ 0 w 584460"/>
              <a:gd name="T9" fmla="*/ 0 h 1617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4460" h="161799">
                <a:moveTo>
                  <a:pt x="0" y="0"/>
                </a:moveTo>
                <a:lnTo>
                  <a:pt x="0" y="161799"/>
                </a:lnTo>
                <a:lnTo>
                  <a:pt x="584460" y="161799"/>
                </a:lnTo>
                <a:lnTo>
                  <a:pt x="584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96" name="object 1325"/>
          <p:cNvSpPr>
            <a:spLocks/>
          </p:cNvSpPr>
          <p:nvPr/>
        </p:nvSpPr>
        <p:spPr bwMode="auto">
          <a:xfrm>
            <a:off x="8684306" y="4520177"/>
            <a:ext cx="512479" cy="139636"/>
          </a:xfrm>
          <a:custGeom>
            <a:avLst/>
            <a:gdLst>
              <a:gd name="T0" fmla="*/ 0 w 581624"/>
              <a:gd name="T1" fmla="*/ 0 h 158960"/>
              <a:gd name="T2" fmla="*/ 565150 w 581624"/>
              <a:gd name="T3" fmla="*/ 0 h 158960"/>
              <a:gd name="T4" fmla="*/ 565150 w 581624"/>
              <a:gd name="T5" fmla="*/ 153988 h 158960"/>
              <a:gd name="T6" fmla="*/ 0 w 581624"/>
              <a:gd name="T7" fmla="*/ 153988 h 158960"/>
              <a:gd name="T8" fmla="*/ 0 w 581624"/>
              <a:gd name="T9" fmla="*/ 0 h 158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1624" h="158960">
                <a:moveTo>
                  <a:pt x="0" y="0"/>
                </a:moveTo>
                <a:lnTo>
                  <a:pt x="581624" y="0"/>
                </a:lnTo>
                <a:lnTo>
                  <a:pt x="581624" y="158960"/>
                </a:lnTo>
                <a:lnTo>
                  <a:pt x="0" y="158960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97" name="object 1326"/>
          <p:cNvSpPr>
            <a:spLocks/>
          </p:cNvSpPr>
          <p:nvPr/>
        </p:nvSpPr>
        <p:spPr bwMode="auto">
          <a:xfrm>
            <a:off x="9002445" y="4625264"/>
            <a:ext cx="182822" cy="0"/>
          </a:xfrm>
          <a:custGeom>
            <a:avLst/>
            <a:gdLst>
              <a:gd name="T0" fmla="*/ 0 w 207114"/>
              <a:gd name="T1" fmla="*/ 201612 w 20711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07114">
                <a:moveTo>
                  <a:pt x="0" y="0"/>
                </a:moveTo>
                <a:lnTo>
                  <a:pt x="207114" y="0"/>
                </a:lnTo>
              </a:path>
            </a:pathLst>
          </a:custGeom>
          <a:noFill/>
          <a:ln w="211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98" name="object 1327"/>
          <p:cNvSpPr>
            <a:spLocks/>
          </p:cNvSpPr>
          <p:nvPr/>
        </p:nvSpPr>
        <p:spPr bwMode="auto">
          <a:xfrm>
            <a:off x="9075862" y="4616627"/>
            <a:ext cx="84934" cy="17275"/>
          </a:xfrm>
          <a:custGeom>
            <a:avLst/>
            <a:gdLst>
              <a:gd name="T0" fmla="*/ 0 w 96469"/>
              <a:gd name="T1" fmla="*/ 0 h 19875"/>
              <a:gd name="T2" fmla="*/ 93663 w 96469"/>
              <a:gd name="T3" fmla="*/ 19050 h 19875"/>
              <a:gd name="T4" fmla="*/ 93663 w 96469"/>
              <a:gd name="T5" fmla="*/ 0 h 19875"/>
              <a:gd name="T6" fmla="*/ 0 w 96469"/>
              <a:gd name="T7" fmla="*/ 0 h 1987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469" h="19875">
                <a:moveTo>
                  <a:pt x="0" y="0"/>
                </a:moveTo>
                <a:lnTo>
                  <a:pt x="96469" y="19875"/>
                </a:lnTo>
                <a:lnTo>
                  <a:pt x="96469" y="0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799" name="object 1328"/>
          <p:cNvSpPr>
            <a:spLocks/>
          </p:cNvSpPr>
          <p:nvPr/>
        </p:nvSpPr>
        <p:spPr bwMode="auto">
          <a:xfrm>
            <a:off x="9163675" y="4625264"/>
            <a:ext cx="21593" cy="0"/>
          </a:xfrm>
          <a:custGeom>
            <a:avLst/>
            <a:gdLst>
              <a:gd name="T0" fmla="*/ 0 w 25534"/>
              <a:gd name="T1" fmla="*/ 23812 w 2553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5534">
                <a:moveTo>
                  <a:pt x="0" y="0"/>
                </a:moveTo>
                <a:lnTo>
                  <a:pt x="25534" y="0"/>
                </a:lnTo>
              </a:path>
            </a:pathLst>
          </a:custGeom>
          <a:noFill/>
          <a:ln w="21140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00" name="object 1329"/>
          <p:cNvSpPr>
            <a:spLocks/>
          </p:cNvSpPr>
          <p:nvPr/>
        </p:nvSpPr>
        <p:spPr bwMode="auto">
          <a:xfrm>
            <a:off x="9172313" y="4531693"/>
            <a:ext cx="12955" cy="76296"/>
          </a:xfrm>
          <a:custGeom>
            <a:avLst/>
            <a:gdLst>
              <a:gd name="T0" fmla="*/ 14287 w 14185"/>
              <a:gd name="T1" fmla="*/ 0 h 87998"/>
              <a:gd name="T2" fmla="*/ 0 w 14185"/>
              <a:gd name="T3" fmla="*/ 8135 h 87998"/>
              <a:gd name="T4" fmla="*/ 0 w 14185"/>
              <a:gd name="T5" fmla="*/ 73270 h 87998"/>
              <a:gd name="T6" fmla="*/ 14287 w 14185"/>
              <a:gd name="T7" fmla="*/ 84138 h 87998"/>
              <a:gd name="T8" fmla="*/ 14287 w 14185"/>
              <a:gd name="T9" fmla="*/ 0 h 879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185" h="87998">
                <a:moveTo>
                  <a:pt x="14185" y="0"/>
                </a:moveTo>
                <a:lnTo>
                  <a:pt x="0" y="8508"/>
                </a:lnTo>
                <a:lnTo>
                  <a:pt x="0" y="76631"/>
                </a:lnTo>
                <a:lnTo>
                  <a:pt x="14185" y="87998"/>
                </a:lnTo>
                <a:lnTo>
                  <a:pt x="14185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01" name="object 1330"/>
          <p:cNvSpPr>
            <a:spLocks/>
          </p:cNvSpPr>
          <p:nvPr/>
        </p:nvSpPr>
        <p:spPr bwMode="auto">
          <a:xfrm>
            <a:off x="8697261" y="4531693"/>
            <a:ext cx="10076" cy="76296"/>
          </a:xfrm>
          <a:custGeom>
            <a:avLst/>
            <a:gdLst>
              <a:gd name="T0" fmla="*/ 0 w 11341"/>
              <a:gd name="T1" fmla="*/ 0 h 87998"/>
              <a:gd name="T2" fmla="*/ 0 w 11341"/>
              <a:gd name="T3" fmla="*/ 84138 h 87998"/>
              <a:gd name="T4" fmla="*/ 11112 w 11341"/>
              <a:gd name="T5" fmla="*/ 73270 h 87998"/>
              <a:gd name="T6" fmla="*/ 11112 w 11341"/>
              <a:gd name="T7" fmla="*/ 8135 h 87998"/>
              <a:gd name="T8" fmla="*/ 0 w 11341"/>
              <a:gd name="T9" fmla="*/ 0 h 879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341" h="87998">
                <a:moveTo>
                  <a:pt x="0" y="0"/>
                </a:moveTo>
                <a:lnTo>
                  <a:pt x="0" y="87998"/>
                </a:lnTo>
                <a:lnTo>
                  <a:pt x="11341" y="76631"/>
                </a:lnTo>
                <a:lnTo>
                  <a:pt x="11341" y="8508"/>
                </a:lnTo>
                <a:lnTo>
                  <a:pt x="0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02" name="object 1331"/>
          <p:cNvSpPr>
            <a:spLocks/>
          </p:cNvSpPr>
          <p:nvPr/>
        </p:nvSpPr>
        <p:spPr bwMode="auto">
          <a:xfrm>
            <a:off x="8705899" y="4538892"/>
            <a:ext cx="466413" cy="59021"/>
          </a:xfrm>
          <a:custGeom>
            <a:avLst/>
            <a:gdLst>
              <a:gd name="T0" fmla="*/ 0 w 530555"/>
              <a:gd name="T1" fmla="*/ 0 h 68122"/>
              <a:gd name="T2" fmla="*/ 0 w 530555"/>
              <a:gd name="T3" fmla="*/ 65087 h 68122"/>
              <a:gd name="T4" fmla="*/ 514350 w 530555"/>
              <a:gd name="T5" fmla="*/ 65087 h 68122"/>
              <a:gd name="T6" fmla="*/ 514350 w 530555"/>
              <a:gd name="T7" fmla="*/ 0 h 68122"/>
              <a:gd name="T8" fmla="*/ 0 w 530555"/>
              <a:gd name="T9" fmla="*/ 0 h 68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30555" h="68122">
                <a:moveTo>
                  <a:pt x="0" y="0"/>
                </a:moveTo>
                <a:lnTo>
                  <a:pt x="0" y="68122"/>
                </a:lnTo>
                <a:lnTo>
                  <a:pt x="530555" y="68122"/>
                </a:lnTo>
                <a:lnTo>
                  <a:pt x="530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03" name="object 1332"/>
          <p:cNvSpPr>
            <a:spLocks/>
          </p:cNvSpPr>
          <p:nvPr/>
        </p:nvSpPr>
        <p:spPr bwMode="auto">
          <a:xfrm>
            <a:off x="8907436" y="4635340"/>
            <a:ext cx="47505" cy="0"/>
          </a:xfrm>
          <a:custGeom>
            <a:avLst/>
            <a:gdLst>
              <a:gd name="T0" fmla="*/ 0 w 53906"/>
              <a:gd name="T1" fmla="*/ 52387 w 53906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3906">
                <a:moveTo>
                  <a:pt x="0" y="0"/>
                </a:moveTo>
                <a:lnTo>
                  <a:pt x="53906" y="0"/>
                </a:lnTo>
              </a:path>
            </a:pathLst>
          </a:custGeom>
          <a:noFill/>
          <a:ln w="49526">
            <a:solidFill>
              <a:srgbClr val="5E5E5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04" name="object 1333"/>
          <p:cNvSpPr>
            <a:spLocks/>
          </p:cNvSpPr>
          <p:nvPr/>
        </p:nvSpPr>
        <p:spPr bwMode="auto">
          <a:xfrm>
            <a:off x="8908875" y="4615188"/>
            <a:ext cx="44626" cy="40307"/>
          </a:xfrm>
          <a:custGeom>
            <a:avLst/>
            <a:gdLst>
              <a:gd name="T0" fmla="*/ 0 w 51069"/>
              <a:gd name="T1" fmla="*/ 0 h 45417"/>
              <a:gd name="T2" fmla="*/ 49213 w 51069"/>
              <a:gd name="T3" fmla="*/ 0 h 45417"/>
              <a:gd name="T4" fmla="*/ 49213 w 51069"/>
              <a:gd name="T5" fmla="*/ 44450 h 45417"/>
              <a:gd name="T6" fmla="*/ 0 w 51069"/>
              <a:gd name="T7" fmla="*/ 44450 h 45417"/>
              <a:gd name="T8" fmla="*/ 0 w 51069"/>
              <a:gd name="T9" fmla="*/ 0 h 454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069" h="45417">
                <a:moveTo>
                  <a:pt x="0" y="0"/>
                </a:moveTo>
                <a:lnTo>
                  <a:pt x="51069" y="0"/>
                </a:lnTo>
                <a:lnTo>
                  <a:pt x="51069" y="45417"/>
                </a:lnTo>
                <a:lnTo>
                  <a:pt x="0" y="45417"/>
                </a:lnTo>
                <a:lnTo>
                  <a:pt x="0" y="0"/>
                </a:lnTo>
                <a:close/>
              </a:path>
            </a:pathLst>
          </a:custGeom>
          <a:noFill/>
          <a:ln w="7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05" name="object 1334"/>
          <p:cNvSpPr>
            <a:spLocks/>
          </p:cNvSpPr>
          <p:nvPr/>
        </p:nvSpPr>
        <p:spPr bwMode="auto">
          <a:xfrm>
            <a:off x="8763482" y="4648296"/>
            <a:ext cx="14395" cy="0"/>
          </a:xfrm>
          <a:custGeom>
            <a:avLst/>
            <a:gdLst>
              <a:gd name="T0" fmla="*/ 0 w 17022"/>
              <a:gd name="T1" fmla="*/ 15875 w 17022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7022">
                <a:moveTo>
                  <a:pt x="0" y="0"/>
                </a:moveTo>
                <a:lnTo>
                  <a:pt x="17022" y="0"/>
                </a:lnTo>
              </a:path>
            </a:pathLst>
          </a:custGeom>
          <a:noFill/>
          <a:ln w="18301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06" name="object 1335"/>
          <p:cNvSpPr>
            <a:spLocks/>
          </p:cNvSpPr>
          <p:nvPr/>
        </p:nvSpPr>
        <p:spPr bwMode="auto">
          <a:xfrm>
            <a:off x="8798031" y="4648296"/>
            <a:ext cx="12955" cy="0"/>
          </a:xfrm>
          <a:custGeom>
            <a:avLst/>
            <a:gdLst>
              <a:gd name="T0" fmla="*/ 0 w 14185"/>
              <a:gd name="T1" fmla="*/ 14287 w 1418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185">
                <a:moveTo>
                  <a:pt x="0" y="0"/>
                </a:moveTo>
                <a:lnTo>
                  <a:pt x="14185" y="0"/>
                </a:lnTo>
              </a:path>
            </a:pathLst>
          </a:custGeom>
          <a:noFill/>
          <a:ln w="18301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07" name="object 1336"/>
          <p:cNvSpPr>
            <a:spLocks/>
          </p:cNvSpPr>
          <p:nvPr/>
        </p:nvSpPr>
        <p:spPr bwMode="auto">
          <a:xfrm>
            <a:off x="8695821" y="4648296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08" name="object 1337"/>
          <p:cNvSpPr>
            <a:spLocks/>
          </p:cNvSpPr>
          <p:nvPr/>
        </p:nvSpPr>
        <p:spPr bwMode="auto">
          <a:xfrm>
            <a:off x="8705899" y="4648296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09" name="object 1338"/>
          <p:cNvSpPr>
            <a:spLocks/>
          </p:cNvSpPr>
          <p:nvPr/>
        </p:nvSpPr>
        <p:spPr bwMode="auto">
          <a:xfrm>
            <a:off x="8713097" y="464829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10" name="object 1339"/>
          <p:cNvSpPr>
            <a:spLocks/>
          </p:cNvSpPr>
          <p:nvPr/>
        </p:nvSpPr>
        <p:spPr bwMode="auto">
          <a:xfrm>
            <a:off x="8723173" y="4648296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11" name="object 1340"/>
          <p:cNvSpPr>
            <a:spLocks/>
          </p:cNvSpPr>
          <p:nvPr/>
        </p:nvSpPr>
        <p:spPr bwMode="auto">
          <a:xfrm>
            <a:off x="8730372" y="464829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12" name="object 1341"/>
          <p:cNvSpPr>
            <a:spLocks/>
          </p:cNvSpPr>
          <p:nvPr/>
        </p:nvSpPr>
        <p:spPr bwMode="auto">
          <a:xfrm>
            <a:off x="8737570" y="4648296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13" name="object 1342"/>
          <p:cNvSpPr>
            <a:spLocks/>
          </p:cNvSpPr>
          <p:nvPr/>
        </p:nvSpPr>
        <p:spPr bwMode="auto">
          <a:xfrm>
            <a:off x="8848415" y="464829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14" name="object 1343"/>
          <p:cNvSpPr>
            <a:spLocks/>
          </p:cNvSpPr>
          <p:nvPr/>
        </p:nvSpPr>
        <p:spPr bwMode="auto">
          <a:xfrm>
            <a:off x="8858490" y="4648296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15" name="object 1344"/>
          <p:cNvSpPr>
            <a:spLocks/>
          </p:cNvSpPr>
          <p:nvPr/>
        </p:nvSpPr>
        <p:spPr bwMode="auto">
          <a:xfrm>
            <a:off x="8865689" y="464829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16" name="object 1345"/>
          <p:cNvSpPr>
            <a:spLocks/>
          </p:cNvSpPr>
          <p:nvPr/>
        </p:nvSpPr>
        <p:spPr bwMode="auto">
          <a:xfrm>
            <a:off x="8872887" y="4648296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17" name="object 1346"/>
          <p:cNvSpPr>
            <a:spLocks/>
          </p:cNvSpPr>
          <p:nvPr/>
        </p:nvSpPr>
        <p:spPr bwMode="auto">
          <a:xfrm>
            <a:off x="8882964" y="464829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18" name="object 1347"/>
          <p:cNvSpPr>
            <a:spLocks/>
          </p:cNvSpPr>
          <p:nvPr/>
        </p:nvSpPr>
        <p:spPr bwMode="auto">
          <a:xfrm>
            <a:off x="8890160" y="464829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19" name="object 1348"/>
          <p:cNvSpPr>
            <a:spLocks/>
          </p:cNvSpPr>
          <p:nvPr/>
        </p:nvSpPr>
        <p:spPr bwMode="auto">
          <a:xfrm>
            <a:off x="8897359" y="4648296"/>
            <a:ext cx="8637" cy="0"/>
          </a:xfrm>
          <a:custGeom>
            <a:avLst/>
            <a:gdLst>
              <a:gd name="T0" fmla="*/ 0 w 8511"/>
              <a:gd name="T1" fmla="*/ 9525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20" name="object 1349"/>
          <p:cNvSpPr>
            <a:spLocks/>
          </p:cNvSpPr>
          <p:nvPr/>
        </p:nvSpPr>
        <p:spPr bwMode="auto">
          <a:xfrm>
            <a:off x="8957819" y="464829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21" name="object 1350"/>
          <p:cNvSpPr>
            <a:spLocks/>
          </p:cNvSpPr>
          <p:nvPr/>
        </p:nvSpPr>
        <p:spPr bwMode="auto">
          <a:xfrm>
            <a:off x="8965018" y="4648296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22" name="object 1351"/>
          <p:cNvSpPr>
            <a:spLocks/>
          </p:cNvSpPr>
          <p:nvPr/>
        </p:nvSpPr>
        <p:spPr bwMode="auto">
          <a:xfrm>
            <a:off x="8975093" y="464829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23" name="object 1352"/>
          <p:cNvSpPr>
            <a:spLocks/>
          </p:cNvSpPr>
          <p:nvPr/>
        </p:nvSpPr>
        <p:spPr bwMode="auto">
          <a:xfrm>
            <a:off x="8982291" y="464829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24" name="object 1353"/>
          <p:cNvSpPr>
            <a:spLocks/>
          </p:cNvSpPr>
          <p:nvPr/>
        </p:nvSpPr>
        <p:spPr bwMode="auto">
          <a:xfrm>
            <a:off x="8992368" y="464829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25" name="object 1354"/>
          <p:cNvSpPr>
            <a:spLocks/>
          </p:cNvSpPr>
          <p:nvPr/>
        </p:nvSpPr>
        <p:spPr bwMode="auto">
          <a:xfrm>
            <a:off x="9001007" y="464829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26" name="object 1355"/>
          <p:cNvSpPr>
            <a:spLocks/>
          </p:cNvSpPr>
          <p:nvPr/>
        </p:nvSpPr>
        <p:spPr bwMode="auto">
          <a:xfrm>
            <a:off x="9008205" y="4648296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27" name="object 1356"/>
          <p:cNvSpPr>
            <a:spLocks/>
          </p:cNvSpPr>
          <p:nvPr/>
        </p:nvSpPr>
        <p:spPr bwMode="auto">
          <a:xfrm>
            <a:off x="9018281" y="464829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28" name="object 1357"/>
          <p:cNvSpPr>
            <a:spLocks/>
          </p:cNvSpPr>
          <p:nvPr/>
        </p:nvSpPr>
        <p:spPr bwMode="auto">
          <a:xfrm>
            <a:off x="9025478" y="4648296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29" name="object 1358"/>
          <p:cNvSpPr>
            <a:spLocks/>
          </p:cNvSpPr>
          <p:nvPr/>
        </p:nvSpPr>
        <p:spPr bwMode="auto">
          <a:xfrm>
            <a:off x="9035556" y="464829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30" name="object 1359"/>
          <p:cNvSpPr>
            <a:spLocks/>
          </p:cNvSpPr>
          <p:nvPr/>
        </p:nvSpPr>
        <p:spPr bwMode="auto">
          <a:xfrm>
            <a:off x="9042752" y="464829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31" name="object 1360"/>
          <p:cNvSpPr>
            <a:spLocks/>
          </p:cNvSpPr>
          <p:nvPr/>
        </p:nvSpPr>
        <p:spPr bwMode="auto">
          <a:xfrm>
            <a:off x="9049951" y="4648296"/>
            <a:ext cx="8637" cy="0"/>
          </a:xfrm>
          <a:custGeom>
            <a:avLst/>
            <a:gdLst>
              <a:gd name="T0" fmla="*/ 0 w 8511"/>
              <a:gd name="T1" fmla="*/ 9525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32" name="object 1361"/>
          <p:cNvSpPr>
            <a:spLocks/>
          </p:cNvSpPr>
          <p:nvPr/>
        </p:nvSpPr>
        <p:spPr bwMode="auto">
          <a:xfrm>
            <a:off x="9060027" y="464829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33" name="object 1362"/>
          <p:cNvSpPr>
            <a:spLocks/>
          </p:cNvSpPr>
          <p:nvPr/>
        </p:nvSpPr>
        <p:spPr bwMode="auto">
          <a:xfrm>
            <a:off x="9067224" y="464829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34" name="object 1363"/>
          <p:cNvSpPr>
            <a:spLocks/>
          </p:cNvSpPr>
          <p:nvPr/>
        </p:nvSpPr>
        <p:spPr bwMode="auto">
          <a:xfrm>
            <a:off x="9075862" y="4648296"/>
            <a:ext cx="7198" cy="0"/>
          </a:xfrm>
          <a:custGeom>
            <a:avLst/>
            <a:gdLst>
              <a:gd name="T0" fmla="*/ 0 w 8511"/>
              <a:gd name="T1" fmla="*/ 7938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35" name="object 1364"/>
          <p:cNvSpPr>
            <a:spLocks/>
          </p:cNvSpPr>
          <p:nvPr/>
        </p:nvSpPr>
        <p:spPr bwMode="auto">
          <a:xfrm>
            <a:off x="9085939" y="4648296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36" name="object 1365"/>
          <p:cNvSpPr>
            <a:spLocks/>
          </p:cNvSpPr>
          <p:nvPr/>
        </p:nvSpPr>
        <p:spPr bwMode="auto">
          <a:xfrm>
            <a:off x="9093138" y="464829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37" name="object 1366"/>
          <p:cNvSpPr>
            <a:spLocks/>
          </p:cNvSpPr>
          <p:nvPr/>
        </p:nvSpPr>
        <p:spPr bwMode="auto">
          <a:xfrm>
            <a:off x="9103213" y="4648296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38" name="object 1367"/>
          <p:cNvSpPr>
            <a:spLocks/>
          </p:cNvSpPr>
          <p:nvPr/>
        </p:nvSpPr>
        <p:spPr bwMode="auto">
          <a:xfrm>
            <a:off x="9110411" y="464829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39" name="object 1368"/>
          <p:cNvSpPr>
            <a:spLocks/>
          </p:cNvSpPr>
          <p:nvPr/>
        </p:nvSpPr>
        <p:spPr bwMode="auto">
          <a:xfrm>
            <a:off x="9117610" y="4648296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40" name="object 1369"/>
          <p:cNvSpPr>
            <a:spLocks/>
          </p:cNvSpPr>
          <p:nvPr/>
        </p:nvSpPr>
        <p:spPr bwMode="auto">
          <a:xfrm>
            <a:off x="9127685" y="464829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41" name="object 1370"/>
          <p:cNvSpPr>
            <a:spLocks/>
          </p:cNvSpPr>
          <p:nvPr/>
        </p:nvSpPr>
        <p:spPr bwMode="auto">
          <a:xfrm>
            <a:off x="9134883" y="464829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42" name="object 1371"/>
          <p:cNvSpPr>
            <a:spLocks/>
          </p:cNvSpPr>
          <p:nvPr/>
        </p:nvSpPr>
        <p:spPr bwMode="auto">
          <a:xfrm>
            <a:off x="9143522" y="4648296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43" name="object 1372"/>
          <p:cNvSpPr>
            <a:spLocks/>
          </p:cNvSpPr>
          <p:nvPr/>
        </p:nvSpPr>
        <p:spPr bwMode="auto">
          <a:xfrm>
            <a:off x="9153598" y="464829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44" name="object 1373"/>
          <p:cNvSpPr>
            <a:spLocks/>
          </p:cNvSpPr>
          <p:nvPr/>
        </p:nvSpPr>
        <p:spPr bwMode="auto">
          <a:xfrm>
            <a:off x="9163674" y="4648296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45" name="object 1374"/>
          <p:cNvSpPr>
            <a:spLocks/>
          </p:cNvSpPr>
          <p:nvPr/>
        </p:nvSpPr>
        <p:spPr bwMode="auto">
          <a:xfrm>
            <a:off x="9170873" y="464829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46" name="object 1375"/>
          <p:cNvSpPr>
            <a:spLocks/>
          </p:cNvSpPr>
          <p:nvPr/>
        </p:nvSpPr>
        <p:spPr bwMode="auto">
          <a:xfrm>
            <a:off x="9178071" y="4648296"/>
            <a:ext cx="7197" cy="0"/>
          </a:xfrm>
          <a:custGeom>
            <a:avLst/>
            <a:gdLst>
              <a:gd name="T0" fmla="*/ 0 w 8511"/>
              <a:gd name="T1" fmla="*/ 7937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47" name="object 1376"/>
          <p:cNvSpPr>
            <a:spLocks/>
          </p:cNvSpPr>
          <p:nvPr/>
        </p:nvSpPr>
        <p:spPr bwMode="auto">
          <a:xfrm>
            <a:off x="8747645" y="464829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48" name="object 1377"/>
          <p:cNvSpPr>
            <a:spLocks/>
          </p:cNvSpPr>
          <p:nvPr/>
        </p:nvSpPr>
        <p:spPr bwMode="auto">
          <a:xfrm>
            <a:off x="8754843" y="464829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49" name="object 1378"/>
          <p:cNvSpPr>
            <a:spLocks/>
          </p:cNvSpPr>
          <p:nvPr/>
        </p:nvSpPr>
        <p:spPr bwMode="auto">
          <a:xfrm>
            <a:off x="8780755" y="4648296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50" name="object 1379"/>
          <p:cNvSpPr>
            <a:spLocks/>
          </p:cNvSpPr>
          <p:nvPr/>
        </p:nvSpPr>
        <p:spPr bwMode="auto">
          <a:xfrm>
            <a:off x="8790833" y="4648296"/>
            <a:ext cx="4319" cy="0"/>
          </a:xfrm>
          <a:custGeom>
            <a:avLst/>
            <a:gdLst>
              <a:gd name="T0" fmla="*/ 0 w 5674"/>
              <a:gd name="T1" fmla="*/ 4763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51" name="object 1380"/>
          <p:cNvSpPr>
            <a:spLocks/>
          </p:cNvSpPr>
          <p:nvPr/>
        </p:nvSpPr>
        <p:spPr bwMode="auto">
          <a:xfrm>
            <a:off x="8815304" y="4648296"/>
            <a:ext cx="4318" cy="0"/>
          </a:xfrm>
          <a:custGeom>
            <a:avLst/>
            <a:gdLst>
              <a:gd name="T0" fmla="*/ 0 w 5674"/>
              <a:gd name="T1" fmla="*/ 4762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52" name="object 1381"/>
          <p:cNvSpPr>
            <a:spLocks/>
          </p:cNvSpPr>
          <p:nvPr/>
        </p:nvSpPr>
        <p:spPr bwMode="auto">
          <a:xfrm>
            <a:off x="8822501" y="464829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53" name="object 1382"/>
          <p:cNvSpPr>
            <a:spLocks/>
          </p:cNvSpPr>
          <p:nvPr/>
        </p:nvSpPr>
        <p:spPr bwMode="auto">
          <a:xfrm>
            <a:off x="8829701" y="4648296"/>
            <a:ext cx="8637" cy="0"/>
          </a:xfrm>
          <a:custGeom>
            <a:avLst/>
            <a:gdLst>
              <a:gd name="T0" fmla="*/ 0 w 8511"/>
              <a:gd name="T1" fmla="*/ 9525 w 8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11">
                <a:moveTo>
                  <a:pt x="0" y="0"/>
                </a:moveTo>
                <a:lnTo>
                  <a:pt x="8511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116854" name="object 1383"/>
          <p:cNvSpPr>
            <a:spLocks/>
          </p:cNvSpPr>
          <p:nvPr/>
        </p:nvSpPr>
        <p:spPr bwMode="auto">
          <a:xfrm>
            <a:off x="8839776" y="4648296"/>
            <a:ext cx="5758" cy="0"/>
          </a:xfrm>
          <a:custGeom>
            <a:avLst/>
            <a:gdLst>
              <a:gd name="T0" fmla="*/ 0 w 5674"/>
              <a:gd name="T1" fmla="*/ 6350 w 567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674">
                <a:moveTo>
                  <a:pt x="0" y="0"/>
                </a:moveTo>
                <a:lnTo>
                  <a:pt x="5674" y="0"/>
                </a:lnTo>
              </a:path>
            </a:pathLst>
          </a:custGeom>
          <a:noFill/>
          <a:ln w="18301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32"/>
          </a:p>
        </p:txBody>
      </p:sp>
      <p:sp>
        <p:nvSpPr>
          <p:cNvPr id="244" name="object 244"/>
          <p:cNvSpPr txBox="1"/>
          <p:nvPr/>
        </p:nvSpPr>
        <p:spPr>
          <a:xfrm>
            <a:off x="4716914" y="796070"/>
            <a:ext cx="1348856" cy="378600"/>
          </a:xfrm>
          <a:prstGeom prst="rect">
            <a:avLst/>
          </a:prstGeom>
        </p:spPr>
        <p:txBody>
          <a:bodyPr lIns="0" tIns="0" rIns="0" bIns="0"/>
          <a:lstStyle/>
          <a:p>
            <a:pPr marL="11196">
              <a:lnSpc>
                <a:spcPts val="2852"/>
              </a:lnSpc>
              <a:spcBef>
                <a:spcPts val="142"/>
              </a:spcBef>
              <a:defRPr/>
            </a:pPr>
            <a:endParaRPr sz="2821" dirty="0">
              <a:latin typeface="Arial"/>
              <a:cs typeface="Arial"/>
            </a:endParaRPr>
          </a:p>
        </p:txBody>
      </p:sp>
      <p:sp>
        <p:nvSpPr>
          <p:cNvPr id="243" name="object 243"/>
          <p:cNvSpPr txBox="1"/>
          <p:nvPr/>
        </p:nvSpPr>
        <p:spPr>
          <a:xfrm>
            <a:off x="1624714" y="0"/>
            <a:ext cx="5856850" cy="567291"/>
          </a:xfrm>
          <a:prstGeom prst="rect">
            <a:avLst/>
          </a:prstGeom>
        </p:spPr>
        <p:txBody>
          <a:bodyPr lIns="0" tIns="0" rIns="0" bIns="0"/>
          <a:lstStyle/>
          <a:p>
            <a:pPr marL="11196">
              <a:lnSpc>
                <a:spcPct val="90000"/>
              </a:lnSpc>
              <a:defRPr/>
            </a:pPr>
            <a:r>
              <a:rPr lang="en-US" sz="4400" dirty="0" smtClean="0">
                <a:solidFill>
                  <a:schemeClr val="accent5">
                    <a:lumMod val="75000"/>
                  </a:schemeClr>
                </a:solidFill>
                <a:ea typeface="+mj-ea"/>
                <a:cs typeface="+mj-cs"/>
              </a:rPr>
              <a:t>Slurm </a:t>
            </a:r>
            <a:r>
              <a:rPr sz="4400" dirty="0">
                <a:solidFill>
                  <a:schemeClr val="accent5">
                    <a:lumMod val="75000"/>
                  </a:schemeClr>
                </a:solidFill>
                <a:ea typeface="+mj-ea"/>
                <a:cs typeface="+mj-cs"/>
              </a:rPr>
              <a:t>Entities</a:t>
            </a:r>
          </a:p>
        </p:txBody>
      </p:sp>
      <p:sp>
        <p:nvSpPr>
          <p:cNvPr id="242" name="object 242"/>
          <p:cNvSpPr txBox="1"/>
          <p:nvPr/>
        </p:nvSpPr>
        <p:spPr>
          <a:xfrm>
            <a:off x="2738978" y="2212584"/>
            <a:ext cx="220251" cy="290788"/>
          </a:xfrm>
          <a:prstGeom prst="rect">
            <a:avLst/>
          </a:prstGeom>
        </p:spPr>
        <p:txBody>
          <a:bodyPr lIns="0" tIns="0" rIns="0" bIns="0"/>
          <a:lstStyle/>
          <a:p>
            <a:pPr marL="11196">
              <a:lnSpc>
                <a:spcPts val="2165"/>
              </a:lnSpc>
              <a:spcBef>
                <a:spcPts val="108"/>
              </a:spcBef>
              <a:defRPr/>
            </a:pPr>
            <a:r>
              <a:rPr sz="2116" dirty="0">
                <a:solidFill>
                  <a:srgbClr val="FF00FF"/>
                </a:solidFill>
                <a:latin typeface="Arial"/>
                <a:cs typeface="Arial"/>
              </a:rPr>
              <a:t>&gt;</a:t>
            </a:r>
            <a:endParaRPr sz="2116">
              <a:latin typeface="Arial"/>
              <a:cs typeface="Arial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3042723" y="2212584"/>
            <a:ext cx="839255" cy="290788"/>
          </a:xfrm>
          <a:prstGeom prst="rect">
            <a:avLst/>
          </a:prstGeom>
        </p:spPr>
        <p:txBody>
          <a:bodyPr lIns="0" tIns="0" rIns="0" bIns="0"/>
          <a:lstStyle/>
          <a:p>
            <a:pPr marL="11196">
              <a:lnSpc>
                <a:spcPts val="2165"/>
              </a:lnSpc>
              <a:spcBef>
                <a:spcPts val="108"/>
              </a:spcBef>
              <a:defRPr/>
            </a:pPr>
            <a:r>
              <a:rPr sz="2400" dirty="0">
                <a:latin typeface="+mn-lt"/>
              </a:rPr>
              <a:t>Nodes</a:t>
            </a:r>
          </a:p>
        </p:txBody>
      </p:sp>
      <p:sp>
        <p:nvSpPr>
          <p:cNvPr id="240" name="object 240"/>
          <p:cNvSpPr txBox="1"/>
          <p:nvPr/>
        </p:nvSpPr>
        <p:spPr>
          <a:xfrm>
            <a:off x="2738978" y="2825831"/>
            <a:ext cx="220251" cy="290788"/>
          </a:xfrm>
          <a:prstGeom prst="rect">
            <a:avLst/>
          </a:prstGeom>
        </p:spPr>
        <p:txBody>
          <a:bodyPr lIns="0" tIns="0" rIns="0" bIns="0"/>
          <a:lstStyle/>
          <a:p>
            <a:pPr marL="11196">
              <a:lnSpc>
                <a:spcPts val="2165"/>
              </a:lnSpc>
              <a:spcBef>
                <a:spcPts val="108"/>
              </a:spcBef>
              <a:defRPr/>
            </a:pPr>
            <a:r>
              <a:rPr sz="2116" dirty="0">
                <a:solidFill>
                  <a:srgbClr val="FF00FF"/>
                </a:solidFill>
                <a:latin typeface="Arial"/>
                <a:cs typeface="Arial"/>
              </a:rPr>
              <a:t>&gt;</a:t>
            </a:r>
            <a:endParaRPr sz="2116">
              <a:latin typeface="Arial"/>
              <a:cs typeface="Arial"/>
            </a:endParaRPr>
          </a:p>
        </p:txBody>
      </p:sp>
      <p:sp>
        <p:nvSpPr>
          <p:cNvPr id="239" name="object 239"/>
          <p:cNvSpPr txBox="1"/>
          <p:nvPr/>
        </p:nvSpPr>
        <p:spPr>
          <a:xfrm>
            <a:off x="3042724" y="2838785"/>
            <a:ext cx="1376876" cy="277833"/>
          </a:xfrm>
          <a:prstGeom prst="rect">
            <a:avLst/>
          </a:prstGeom>
        </p:spPr>
        <p:txBody>
          <a:bodyPr lIns="0" tIns="0" rIns="0" bIns="0"/>
          <a:lstStyle/>
          <a:p>
            <a:pPr marL="11196">
              <a:lnSpc>
                <a:spcPts val="2165"/>
              </a:lnSpc>
              <a:spcBef>
                <a:spcPts val="108"/>
              </a:spcBef>
              <a:defRPr/>
            </a:pPr>
            <a:r>
              <a:rPr sz="2400" dirty="0">
                <a:latin typeface="+mn-lt"/>
                <a:cs typeface="Arial"/>
              </a:rPr>
              <a:t>Partitions</a:t>
            </a:r>
          </a:p>
        </p:txBody>
      </p:sp>
      <p:sp>
        <p:nvSpPr>
          <p:cNvPr id="238" name="object 238"/>
          <p:cNvSpPr txBox="1"/>
          <p:nvPr/>
        </p:nvSpPr>
        <p:spPr>
          <a:xfrm>
            <a:off x="2738978" y="3437638"/>
            <a:ext cx="220251" cy="290788"/>
          </a:xfrm>
          <a:prstGeom prst="rect">
            <a:avLst/>
          </a:prstGeom>
        </p:spPr>
        <p:txBody>
          <a:bodyPr lIns="0" tIns="0" rIns="0" bIns="0"/>
          <a:lstStyle/>
          <a:p>
            <a:pPr marL="11196">
              <a:lnSpc>
                <a:spcPts val="2165"/>
              </a:lnSpc>
              <a:spcBef>
                <a:spcPts val="108"/>
              </a:spcBef>
              <a:defRPr/>
            </a:pPr>
            <a:r>
              <a:rPr sz="2116" dirty="0">
                <a:solidFill>
                  <a:srgbClr val="FF00FF"/>
                </a:solidFill>
                <a:latin typeface="Arial"/>
                <a:cs typeface="Arial"/>
              </a:rPr>
              <a:t>&gt;</a:t>
            </a:r>
            <a:endParaRPr sz="2116">
              <a:latin typeface="Arial"/>
              <a:cs typeface="Arial"/>
            </a:endParaRPr>
          </a:p>
        </p:txBody>
      </p:sp>
      <p:sp>
        <p:nvSpPr>
          <p:cNvPr id="237" name="object 237"/>
          <p:cNvSpPr txBox="1"/>
          <p:nvPr/>
        </p:nvSpPr>
        <p:spPr>
          <a:xfrm>
            <a:off x="3042724" y="3437638"/>
            <a:ext cx="629081" cy="290788"/>
          </a:xfrm>
          <a:prstGeom prst="rect">
            <a:avLst/>
          </a:prstGeom>
        </p:spPr>
        <p:txBody>
          <a:bodyPr lIns="0" tIns="0" rIns="0" bIns="0"/>
          <a:lstStyle/>
          <a:p>
            <a:pPr marL="11196">
              <a:lnSpc>
                <a:spcPts val="2165"/>
              </a:lnSpc>
              <a:spcBef>
                <a:spcPts val="108"/>
              </a:spcBef>
              <a:defRPr/>
            </a:pPr>
            <a:r>
              <a:rPr sz="2400" dirty="0">
                <a:latin typeface="+mn-lt"/>
                <a:cs typeface="Arial"/>
              </a:rPr>
              <a:t>Jobs</a:t>
            </a:r>
          </a:p>
        </p:txBody>
      </p:sp>
      <p:sp>
        <p:nvSpPr>
          <p:cNvPr id="236" name="object 236"/>
          <p:cNvSpPr txBox="1"/>
          <p:nvPr/>
        </p:nvSpPr>
        <p:spPr>
          <a:xfrm>
            <a:off x="2738978" y="4050885"/>
            <a:ext cx="220251" cy="290788"/>
          </a:xfrm>
          <a:prstGeom prst="rect">
            <a:avLst/>
          </a:prstGeom>
        </p:spPr>
        <p:txBody>
          <a:bodyPr lIns="0" tIns="0" rIns="0" bIns="0"/>
          <a:lstStyle/>
          <a:p>
            <a:pPr marL="11196">
              <a:lnSpc>
                <a:spcPts val="2165"/>
              </a:lnSpc>
              <a:spcBef>
                <a:spcPts val="108"/>
              </a:spcBef>
              <a:defRPr/>
            </a:pPr>
            <a:r>
              <a:rPr sz="2116" dirty="0">
                <a:solidFill>
                  <a:srgbClr val="FF00FF"/>
                </a:solidFill>
                <a:latin typeface="Arial"/>
                <a:cs typeface="Arial"/>
              </a:rPr>
              <a:t>&gt;</a:t>
            </a:r>
            <a:endParaRPr sz="2116">
              <a:latin typeface="Arial"/>
              <a:cs typeface="Arial"/>
            </a:endParaRPr>
          </a:p>
        </p:txBody>
      </p:sp>
      <p:sp>
        <p:nvSpPr>
          <p:cNvPr id="235" name="object 235"/>
          <p:cNvSpPr txBox="1"/>
          <p:nvPr/>
        </p:nvSpPr>
        <p:spPr>
          <a:xfrm>
            <a:off x="3042723" y="4050885"/>
            <a:ext cx="1212098" cy="290788"/>
          </a:xfrm>
          <a:prstGeom prst="rect">
            <a:avLst/>
          </a:prstGeom>
        </p:spPr>
        <p:txBody>
          <a:bodyPr lIns="0" tIns="0" rIns="0" bIns="0"/>
          <a:lstStyle/>
          <a:p>
            <a:pPr marL="11196">
              <a:lnSpc>
                <a:spcPts val="2165"/>
              </a:lnSpc>
              <a:spcBef>
                <a:spcPts val="108"/>
              </a:spcBef>
              <a:defRPr/>
            </a:pPr>
            <a:r>
              <a:rPr sz="2400" dirty="0">
                <a:latin typeface="+mn-lt"/>
                <a:cs typeface="Arial"/>
              </a:rPr>
              <a:t>Job steps</a:t>
            </a:r>
          </a:p>
        </p:txBody>
      </p:sp>
      <p:sp>
        <p:nvSpPr>
          <p:cNvPr id="234" name="object 234"/>
          <p:cNvSpPr txBox="1"/>
          <p:nvPr/>
        </p:nvSpPr>
        <p:spPr>
          <a:xfrm>
            <a:off x="8389199" y="4504342"/>
            <a:ext cx="87812" cy="93570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705"/>
              </a:lnSpc>
              <a:spcBef>
                <a:spcPts val="36"/>
              </a:spcBef>
              <a:defRPr/>
            </a:pPr>
            <a:endParaRPr sz="705"/>
          </a:p>
        </p:txBody>
      </p:sp>
      <p:sp>
        <p:nvSpPr>
          <p:cNvPr id="233" name="object 233"/>
          <p:cNvSpPr txBox="1"/>
          <p:nvPr/>
        </p:nvSpPr>
        <p:spPr>
          <a:xfrm>
            <a:off x="8477010" y="4504342"/>
            <a:ext cx="205856" cy="93570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705"/>
              </a:lnSpc>
              <a:spcBef>
                <a:spcPts val="36"/>
              </a:spcBef>
              <a:defRPr/>
            </a:pPr>
            <a:endParaRPr sz="705"/>
          </a:p>
        </p:txBody>
      </p:sp>
      <p:sp>
        <p:nvSpPr>
          <p:cNvPr id="232" name="object 232"/>
          <p:cNvSpPr txBox="1"/>
          <p:nvPr/>
        </p:nvSpPr>
        <p:spPr>
          <a:xfrm>
            <a:off x="8682866" y="4504342"/>
            <a:ext cx="513918" cy="93570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705"/>
              </a:lnSpc>
              <a:spcBef>
                <a:spcPts val="36"/>
              </a:spcBef>
              <a:defRPr/>
            </a:pPr>
            <a:endParaRPr sz="705"/>
          </a:p>
        </p:txBody>
      </p:sp>
      <p:sp>
        <p:nvSpPr>
          <p:cNvPr id="231" name="object 231"/>
          <p:cNvSpPr txBox="1"/>
          <p:nvPr/>
        </p:nvSpPr>
        <p:spPr>
          <a:xfrm>
            <a:off x="9196784" y="4504342"/>
            <a:ext cx="35989" cy="169866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881"/>
              </a:lnSpc>
              <a:defRPr/>
            </a:pPr>
            <a:endParaRPr sz="881"/>
          </a:p>
        </p:txBody>
      </p:sp>
      <p:sp>
        <p:nvSpPr>
          <p:cNvPr id="230" name="object 230"/>
          <p:cNvSpPr txBox="1"/>
          <p:nvPr/>
        </p:nvSpPr>
        <p:spPr>
          <a:xfrm>
            <a:off x="8415110" y="4525936"/>
            <a:ext cx="61900" cy="71977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529"/>
              </a:lnSpc>
              <a:spcBef>
                <a:spcPts val="43"/>
              </a:spcBef>
              <a:defRPr/>
            </a:pPr>
            <a:endParaRPr sz="529"/>
          </a:p>
        </p:txBody>
      </p:sp>
      <p:sp>
        <p:nvSpPr>
          <p:cNvPr id="229" name="object 229"/>
          <p:cNvSpPr txBox="1"/>
          <p:nvPr/>
        </p:nvSpPr>
        <p:spPr>
          <a:xfrm>
            <a:off x="8477010" y="4538892"/>
            <a:ext cx="205856" cy="59021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441"/>
              </a:lnSpc>
              <a:spcBef>
                <a:spcPts val="32"/>
              </a:spcBef>
              <a:defRPr/>
            </a:pPr>
            <a:endParaRPr sz="441"/>
          </a:p>
        </p:txBody>
      </p:sp>
      <p:sp>
        <p:nvSpPr>
          <p:cNvPr id="228" name="object 228"/>
          <p:cNvSpPr txBox="1"/>
          <p:nvPr/>
        </p:nvSpPr>
        <p:spPr>
          <a:xfrm>
            <a:off x="8682866" y="4538892"/>
            <a:ext cx="513918" cy="59021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441"/>
              </a:lnSpc>
              <a:spcBef>
                <a:spcPts val="32"/>
              </a:spcBef>
              <a:defRPr/>
            </a:pPr>
            <a:endParaRPr sz="441"/>
          </a:p>
        </p:txBody>
      </p:sp>
      <p:sp>
        <p:nvSpPr>
          <p:cNvPr id="227" name="object 227"/>
          <p:cNvSpPr txBox="1"/>
          <p:nvPr/>
        </p:nvSpPr>
        <p:spPr>
          <a:xfrm>
            <a:off x="9196784" y="4538893"/>
            <a:ext cx="35989" cy="135317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881"/>
              </a:lnSpc>
              <a:defRPr/>
            </a:pPr>
            <a:endParaRPr sz="881"/>
          </a:p>
        </p:txBody>
      </p:sp>
      <p:sp>
        <p:nvSpPr>
          <p:cNvPr id="116873" name="object 226"/>
          <p:cNvSpPr txBox="1">
            <a:spLocks noChangeArrowheads="1"/>
          </p:cNvSpPr>
          <p:nvPr/>
        </p:nvSpPr>
        <p:spPr bwMode="auto">
          <a:xfrm>
            <a:off x="8389199" y="4597912"/>
            <a:ext cx="783113" cy="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6874" name="object 225"/>
          <p:cNvSpPr txBox="1">
            <a:spLocks noChangeArrowheads="1"/>
          </p:cNvSpPr>
          <p:nvPr/>
        </p:nvSpPr>
        <p:spPr bwMode="auto">
          <a:xfrm>
            <a:off x="8682866" y="4597912"/>
            <a:ext cx="513918" cy="2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224" name="object 224"/>
          <p:cNvSpPr txBox="1"/>
          <p:nvPr/>
        </p:nvSpPr>
        <p:spPr>
          <a:xfrm>
            <a:off x="8908875" y="4597912"/>
            <a:ext cx="44626" cy="76296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573"/>
              </a:lnSpc>
              <a:spcBef>
                <a:spcPts val="27"/>
              </a:spcBef>
              <a:defRPr/>
            </a:pPr>
            <a:endParaRPr sz="573"/>
          </a:p>
        </p:txBody>
      </p:sp>
      <p:sp>
        <p:nvSpPr>
          <p:cNvPr id="223" name="object 223"/>
          <p:cNvSpPr txBox="1"/>
          <p:nvPr/>
        </p:nvSpPr>
        <p:spPr>
          <a:xfrm>
            <a:off x="8953502" y="4597912"/>
            <a:ext cx="243283" cy="76296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573"/>
              </a:lnSpc>
              <a:spcBef>
                <a:spcPts val="27"/>
              </a:spcBef>
              <a:defRPr/>
            </a:pPr>
            <a:endParaRPr sz="573"/>
          </a:p>
        </p:txBody>
      </p:sp>
      <p:sp>
        <p:nvSpPr>
          <p:cNvPr id="116877" name="object 222"/>
          <p:cNvSpPr txBox="1">
            <a:spLocks noChangeArrowheads="1"/>
          </p:cNvSpPr>
          <p:nvPr/>
        </p:nvSpPr>
        <p:spPr bwMode="auto">
          <a:xfrm>
            <a:off x="8389198" y="4641099"/>
            <a:ext cx="293668" cy="33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6878" name="object 221"/>
          <p:cNvSpPr txBox="1">
            <a:spLocks noChangeArrowheads="1"/>
          </p:cNvSpPr>
          <p:nvPr/>
        </p:nvSpPr>
        <p:spPr bwMode="auto">
          <a:xfrm>
            <a:off x="8682866" y="4623825"/>
            <a:ext cx="226008" cy="5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6879" name="object 220"/>
          <p:cNvSpPr txBox="1">
            <a:spLocks noChangeArrowheads="1"/>
          </p:cNvSpPr>
          <p:nvPr/>
        </p:nvSpPr>
        <p:spPr bwMode="auto">
          <a:xfrm>
            <a:off x="8908875" y="4623825"/>
            <a:ext cx="44626" cy="5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6880" name="object 219"/>
          <p:cNvSpPr txBox="1">
            <a:spLocks noChangeArrowheads="1"/>
          </p:cNvSpPr>
          <p:nvPr/>
        </p:nvSpPr>
        <p:spPr bwMode="auto">
          <a:xfrm>
            <a:off x="8953502" y="4623825"/>
            <a:ext cx="243283" cy="5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218" name="object 218"/>
          <p:cNvSpPr txBox="1"/>
          <p:nvPr/>
        </p:nvSpPr>
        <p:spPr>
          <a:xfrm>
            <a:off x="7179979" y="4514418"/>
            <a:ext cx="293668" cy="83494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661"/>
              </a:lnSpc>
              <a:spcBef>
                <a:spcPts val="1"/>
              </a:spcBef>
              <a:defRPr/>
            </a:pPr>
            <a:endParaRPr sz="661"/>
          </a:p>
        </p:txBody>
      </p:sp>
      <p:sp>
        <p:nvSpPr>
          <p:cNvPr id="217" name="object 217"/>
          <p:cNvSpPr txBox="1"/>
          <p:nvPr/>
        </p:nvSpPr>
        <p:spPr>
          <a:xfrm>
            <a:off x="7473647" y="4514418"/>
            <a:ext cx="513918" cy="83494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661"/>
              </a:lnSpc>
              <a:spcBef>
                <a:spcPts val="1"/>
              </a:spcBef>
              <a:defRPr/>
            </a:pPr>
            <a:endParaRPr sz="661"/>
          </a:p>
        </p:txBody>
      </p:sp>
      <p:sp>
        <p:nvSpPr>
          <p:cNvPr id="216" name="object 216"/>
          <p:cNvSpPr txBox="1"/>
          <p:nvPr/>
        </p:nvSpPr>
        <p:spPr>
          <a:xfrm>
            <a:off x="7987565" y="4514419"/>
            <a:ext cx="35989" cy="159790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881"/>
              </a:lnSpc>
              <a:defRPr/>
            </a:pPr>
            <a:endParaRPr sz="881"/>
          </a:p>
        </p:txBody>
      </p:sp>
      <p:sp>
        <p:nvSpPr>
          <p:cNvPr id="116884" name="object 215"/>
          <p:cNvSpPr txBox="1">
            <a:spLocks noChangeArrowheads="1"/>
          </p:cNvSpPr>
          <p:nvPr/>
        </p:nvSpPr>
        <p:spPr bwMode="auto">
          <a:xfrm>
            <a:off x="7179980" y="4597912"/>
            <a:ext cx="783113" cy="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6885" name="object 214"/>
          <p:cNvSpPr txBox="1">
            <a:spLocks noChangeArrowheads="1"/>
          </p:cNvSpPr>
          <p:nvPr/>
        </p:nvSpPr>
        <p:spPr bwMode="auto">
          <a:xfrm>
            <a:off x="7267791" y="4597912"/>
            <a:ext cx="205856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6886" name="object 213"/>
          <p:cNvSpPr txBox="1">
            <a:spLocks noChangeArrowheads="1"/>
          </p:cNvSpPr>
          <p:nvPr/>
        </p:nvSpPr>
        <p:spPr bwMode="auto">
          <a:xfrm>
            <a:off x="7473647" y="4597912"/>
            <a:ext cx="513918" cy="2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212" name="object 212"/>
          <p:cNvSpPr txBox="1"/>
          <p:nvPr/>
        </p:nvSpPr>
        <p:spPr>
          <a:xfrm>
            <a:off x="7699656" y="4597912"/>
            <a:ext cx="44626" cy="76296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573"/>
              </a:lnSpc>
              <a:spcBef>
                <a:spcPts val="27"/>
              </a:spcBef>
              <a:defRPr/>
            </a:pPr>
            <a:endParaRPr sz="573"/>
          </a:p>
        </p:txBody>
      </p:sp>
      <p:sp>
        <p:nvSpPr>
          <p:cNvPr id="211" name="object 211"/>
          <p:cNvSpPr txBox="1"/>
          <p:nvPr/>
        </p:nvSpPr>
        <p:spPr>
          <a:xfrm>
            <a:off x="7744283" y="4597912"/>
            <a:ext cx="243283" cy="76296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573"/>
              </a:lnSpc>
              <a:spcBef>
                <a:spcPts val="27"/>
              </a:spcBef>
              <a:defRPr/>
            </a:pPr>
            <a:endParaRPr sz="573"/>
          </a:p>
        </p:txBody>
      </p:sp>
      <p:sp>
        <p:nvSpPr>
          <p:cNvPr id="116889" name="object 210"/>
          <p:cNvSpPr txBox="1">
            <a:spLocks noChangeArrowheads="1"/>
          </p:cNvSpPr>
          <p:nvPr/>
        </p:nvSpPr>
        <p:spPr bwMode="auto">
          <a:xfrm>
            <a:off x="7179979" y="4641099"/>
            <a:ext cx="293668" cy="33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6890" name="object 209"/>
          <p:cNvSpPr txBox="1">
            <a:spLocks noChangeArrowheads="1"/>
          </p:cNvSpPr>
          <p:nvPr/>
        </p:nvSpPr>
        <p:spPr bwMode="auto">
          <a:xfrm>
            <a:off x="7473647" y="4623825"/>
            <a:ext cx="226008" cy="5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6891" name="object 208"/>
          <p:cNvSpPr txBox="1">
            <a:spLocks noChangeArrowheads="1"/>
          </p:cNvSpPr>
          <p:nvPr/>
        </p:nvSpPr>
        <p:spPr bwMode="auto">
          <a:xfrm>
            <a:off x="7699656" y="4623825"/>
            <a:ext cx="44626" cy="5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6892" name="object 207"/>
          <p:cNvSpPr txBox="1">
            <a:spLocks noChangeArrowheads="1"/>
          </p:cNvSpPr>
          <p:nvPr/>
        </p:nvSpPr>
        <p:spPr bwMode="auto">
          <a:xfrm>
            <a:off x="7744283" y="4623825"/>
            <a:ext cx="243283" cy="5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206" name="object 206"/>
          <p:cNvSpPr txBox="1"/>
          <p:nvPr/>
        </p:nvSpPr>
        <p:spPr>
          <a:xfrm>
            <a:off x="6106078" y="4504342"/>
            <a:ext cx="86373" cy="93570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705"/>
              </a:lnSpc>
              <a:spcBef>
                <a:spcPts val="36"/>
              </a:spcBef>
              <a:defRPr/>
            </a:pPr>
            <a:endParaRPr sz="705"/>
          </a:p>
        </p:txBody>
      </p:sp>
      <p:sp>
        <p:nvSpPr>
          <p:cNvPr id="205" name="object 205"/>
          <p:cNvSpPr txBox="1"/>
          <p:nvPr/>
        </p:nvSpPr>
        <p:spPr>
          <a:xfrm>
            <a:off x="6192451" y="4504342"/>
            <a:ext cx="207295" cy="93570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705"/>
              </a:lnSpc>
              <a:spcBef>
                <a:spcPts val="36"/>
              </a:spcBef>
              <a:defRPr/>
            </a:pPr>
            <a:endParaRPr sz="705"/>
          </a:p>
        </p:txBody>
      </p:sp>
      <p:sp>
        <p:nvSpPr>
          <p:cNvPr id="204" name="object 204"/>
          <p:cNvSpPr txBox="1"/>
          <p:nvPr/>
        </p:nvSpPr>
        <p:spPr>
          <a:xfrm>
            <a:off x="6399745" y="4504342"/>
            <a:ext cx="513918" cy="93570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705"/>
              </a:lnSpc>
              <a:spcBef>
                <a:spcPts val="36"/>
              </a:spcBef>
              <a:defRPr/>
            </a:pPr>
            <a:endParaRPr sz="705"/>
          </a:p>
        </p:txBody>
      </p:sp>
      <p:sp>
        <p:nvSpPr>
          <p:cNvPr id="203" name="object 203"/>
          <p:cNvSpPr txBox="1"/>
          <p:nvPr/>
        </p:nvSpPr>
        <p:spPr>
          <a:xfrm>
            <a:off x="6913664" y="4504342"/>
            <a:ext cx="35989" cy="132438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881"/>
              </a:lnSpc>
              <a:defRPr/>
            </a:pPr>
            <a:endParaRPr sz="881"/>
          </a:p>
        </p:txBody>
      </p:sp>
      <p:sp>
        <p:nvSpPr>
          <p:cNvPr id="202" name="object 202"/>
          <p:cNvSpPr txBox="1"/>
          <p:nvPr/>
        </p:nvSpPr>
        <p:spPr>
          <a:xfrm>
            <a:off x="6130551" y="4525936"/>
            <a:ext cx="61901" cy="71977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529"/>
              </a:lnSpc>
              <a:spcBef>
                <a:spcPts val="43"/>
              </a:spcBef>
              <a:defRPr/>
            </a:pPr>
            <a:endParaRPr sz="529"/>
          </a:p>
        </p:txBody>
      </p:sp>
      <p:sp>
        <p:nvSpPr>
          <p:cNvPr id="201" name="object 201"/>
          <p:cNvSpPr txBox="1"/>
          <p:nvPr/>
        </p:nvSpPr>
        <p:spPr>
          <a:xfrm>
            <a:off x="6192451" y="4538892"/>
            <a:ext cx="207295" cy="59021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441"/>
              </a:lnSpc>
              <a:spcBef>
                <a:spcPts val="32"/>
              </a:spcBef>
              <a:defRPr/>
            </a:pPr>
            <a:endParaRPr sz="441"/>
          </a:p>
        </p:txBody>
      </p:sp>
      <p:sp>
        <p:nvSpPr>
          <p:cNvPr id="200" name="object 200"/>
          <p:cNvSpPr txBox="1"/>
          <p:nvPr/>
        </p:nvSpPr>
        <p:spPr>
          <a:xfrm>
            <a:off x="6399745" y="4538892"/>
            <a:ext cx="513918" cy="59021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441"/>
              </a:lnSpc>
              <a:spcBef>
                <a:spcPts val="32"/>
              </a:spcBef>
              <a:defRPr/>
            </a:pPr>
            <a:endParaRPr sz="441"/>
          </a:p>
        </p:txBody>
      </p:sp>
      <p:sp>
        <p:nvSpPr>
          <p:cNvPr id="199" name="object 199"/>
          <p:cNvSpPr txBox="1"/>
          <p:nvPr/>
        </p:nvSpPr>
        <p:spPr>
          <a:xfrm>
            <a:off x="6913664" y="4538892"/>
            <a:ext cx="35989" cy="97889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749"/>
              </a:lnSpc>
              <a:spcBef>
                <a:spcPts val="18"/>
              </a:spcBef>
              <a:defRPr/>
            </a:pPr>
            <a:endParaRPr sz="749"/>
          </a:p>
        </p:txBody>
      </p:sp>
      <p:sp>
        <p:nvSpPr>
          <p:cNvPr id="116901" name="object 198"/>
          <p:cNvSpPr txBox="1">
            <a:spLocks noChangeArrowheads="1"/>
          </p:cNvSpPr>
          <p:nvPr/>
        </p:nvSpPr>
        <p:spPr bwMode="auto">
          <a:xfrm>
            <a:off x="6106077" y="4597912"/>
            <a:ext cx="293668" cy="38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6902" name="object 197"/>
          <p:cNvSpPr txBox="1">
            <a:spLocks noChangeArrowheads="1"/>
          </p:cNvSpPr>
          <p:nvPr/>
        </p:nvSpPr>
        <p:spPr bwMode="auto">
          <a:xfrm>
            <a:off x="6399745" y="4597912"/>
            <a:ext cx="513918" cy="38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96" name="object 196"/>
          <p:cNvSpPr txBox="1"/>
          <p:nvPr/>
        </p:nvSpPr>
        <p:spPr>
          <a:xfrm>
            <a:off x="6624315" y="4597912"/>
            <a:ext cx="46065" cy="76296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573"/>
              </a:lnSpc>
              <a:spcBef>
                <a:spcPts val="27"/>
              </a:spcBef>
              <a:defRPr/>
            </a:pPr>
            <a:endParaRPr sz="573"/>
          </a:p>
        </p:txBody>
      </p:sp>
      <p:sp>
        <p:nvSpPr>
          <p:cNvPr id="195" name="object 195"/>
          <p:cNvSpPr txBox="1"/>
          <p:nvPr/>
        </p:nvSpPr>
        <p:spPr>
          <a:xfrm>
            <a:off x="6670381" y="4597912"/>
            <a:ext cx="243283" cy="76296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573"/>
              </a:lnSpc>
              <a:spcBef>
                <a:spcPts val="27"/>
              </a:spcBef>
              <a:defRPr/>
            </a:pPr>
            <a:endParaRPr sz="573"/>
          </a:p>
        </p:txBody>
      </p:sp>
      <p:sp>
        <p:nvSpPr>
          <p:cNvPr id="116905" name="object 194"/>
          <p:cNvSpPr txBox="1">
            <a:spLocks noChangeArrowheads="1"/>
          </p:cNvSpPr>
          <p:nvPr/>
        </p:nvSpPr>
        <p:spPr bwMode="auto">
          <a:xfrm>
            <a:off x="6106077" y="4636781"/>
            <a:ext cx="293668" cy="37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6906" name="object 193"/>
          <p:cNvSpPr txBox="1">
            <a:spLocks noChangeArrowheads="1"/>
          </p:cNvSpPr>
          <p:nvPr/>
        </p:nvSpPr>
        <p:spPr bwMode="auto">
          <a:xfrm>
            <a:off x="6624315" y="4636781"/>
            <a:ext cx="46065" cy="37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6907" name="object 192"/>
          <p:cNvSpPr txBox="1">
            <a:spLocks noChangeArrowheads="1"/>
          </p:cNvSpPr>
          <p:nvPr/>
        </p:nvSpPr>
        <p:spPr bwMode="auto">
          <a:xfrm>
            <a:off x="6670381" y="4636781"/>
            <a:ext cx="243283" cy="37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6908" name="object 191"/>
          <p:cNvSpPr txBox="1">
            <a:spLocks noChangeArrowheads="1"/>
          </p:cNvSpPr>
          <p:nvPr/>
        </p:nvSpPr>
        <p:spPr bwMode="auto">
          <a:xfrm>
            <a:off x="8389199" y="3960194"/>
            <a:ext cx="843574" cy="3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90" name="object 190"/>
          <p:cNvSpPr txBox="1"/>
          <p:nvPr/>
        </p:nvSpPr>
        <p:spPr>
          <a:xfrm>
            <a:off x="8682866" y="3960194"/>
            <a:ext cx="513918" cy="100768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793"/>
              </a:lnSpc>
              <a:spcBef>
                <a:spcPts val="1"/>
              </a:spcBef>
              <a:defRPr/>
            </a:pPr>
            <a:endParaRPr sz="793"/>
          </a:p>
        </p:txBody>
      </p:sp>
      <p:sp>
        <p:nvSpPr>
          <p:cNvPr id="189" name="object 189"/>
          <p:cNvSpPr txBox="1"/>
          <p:nvPr/>
        </p:nvSpPr>
        <p:spPr>
          <a:xfrm>
            <a:off x="9196784" y="3960193"/>
            <a:ext cx="35989" cy="177064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881"/>
              </a:lnSpc>
              <a:defRPr/>
            </a:pPr>
            <a:endParaRPr sz="881"/>
          </a:p>
        </p:txBody>
      </p:sp>
      <p:sp>
        <p:nvSpPr>
          <p:cNvPr id="188" name="object 188"/>
          <p:cNvSpPr txBox="1"/>
          <p:nvPr/>
        </p:nvSpPr>
        <p:spPr>
          <a:xfrm>
            <a:off x="8389199" y="3990423"/>
            <a:ext cx="87812" cy="70538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529"/>
              </a:lnSpc>
              <a:spcBef>
                <a:spcPts val="22"/>
              </a:spcBef>
              <a:defRPr/>
            </a:pPr>
            <a:endParaRPr sz="529"/>
          </a:p>
        </p:txBody>
      </p:sp>
      <p:sp>
        <p:nvSpPr>
          <p:cNvPr id="187" name="object 187"/>
          <p:cNvSpPr txBox="1"/>
          <p:nvPr/>
        </p:nvSpPr>
        <p:spPr>
          <a:xfrm>
            <a:off x="8477010" y="3990423"/>
            <a:ext cx="205856" cy="70538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529"/>
              </a:lnSpc>
              <a:spcBef>
                <a:spcPts val="22"/>
              </a:spcBef>
              <a:defRPr/>
            </a:pPr>
            <a:endParaRPr sz="529"/>
          </a:p>
        </p:txBody>
      </p:sp>
      <p:sp>
        <p:nvSpPr>
          <p:cNvPr id="186" name="object 186"/>
          <p:cNvSpPr txBox="1"/>
          <p:nvPr/>
        </p:nvSpPr>
        <p:spPr>
          <a:xfrm>
            <a:off x="8682866" y="3990423"/>
            <a:ext cx="513918" cy="70538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529"/>
              </a:lnSpc>
              <a:spcBef>
                <a:spcPts val="22"/>
              </a:spcBef>
              <a:defRPr/>
            </a:pPr>
            <a:endParaRPr sz="529"/>
          </a:p>
        </p:txBody>
      </p:sp>
      <p:sp>
        <p:nvSpPr>
          <p:cNvPr id="185" name="object 185"/>
          <p:cNvSpPr txBox="1"/>
          <p:nvPr/>
        </p:nvSpPr>
        <p:spPr>
          <a:xfrm>
            <a:off x="9196784" y="3990424"/>
            <a:ext cx="35989" cy="146834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881"/>
              </a:lnSpc>
              <a:defRPr/>
            </a:pPr>
            <a:endParaRPr sz="881"/>
          </a:p>
        </p:txBody>
      </p:sp>
      <p:sp>
        <p:nvSpPr>
          <p:cNvPr id="116915" name="object 184"/>
          <p:cNvSpPr txBox="1">
            <a:spLocks noChangeArrowheads="1"/>
          </p:cNvSpPr>
          <p:nvPr/>
        </p:nvSpPr>
        <p:spPr bwMode="auto">
          <a:xfrm>
            <a:off x="8389199" y="4060962"/>
            <a:ext cx="783113" cy="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6916" name="object 183"/>
          <p:cNvSpPr txBox="1">
            <a:spLocks noChangeArrowheads="1"/>
          </p:cNvSpPr>
          <p:nvPr/>
        </p:nvSpPr>
        <p:spPr bwMode="auto">
          <a:xfrm>
            <a:off x="8682866" y="4060962"/>
            <a:ext cx="513918" cy="2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82" name="object 182"/>
          <p:cNvSpPr txBox="1"/>
          <p:nvPr/>
        </p:nvSpPr>
        <p:spPr>
          <a:xfrm>
            <a:off x="8908875" y="4060962"/>
            <a:ext cx="44626" cy="76296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573"/>
              </a:lnSpc>
              <a:spcBef>
                <a:spcPts val="27"/>
              </a:spcBef>
              <a:defRPr/>
            </a:pPr>
            <a:endParaRPr sz="573"/>
          </a:p>
        </p:txBody>
      </p:sp>
      <p:sp>
        <p:nvSpPr>
          <p:cNvPr id="181" name="object 181"/>
          <p:cNvSpPr txBox="1"/>
          <p:nvPr/>
        </p:nvSpPr>
        <p:spPr>
          <a:xfrm>
            <a:off x="8953502" y="4060962"/>
            <a:ext cx="243283" cy="76296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573"/>
              </a:lnSpc>
              <a:spcBef>
                <a:spcPts val="27"/>
              </a:spcBef>
              <a:defRPr/>
            </a:pPr>
            <a:endParaRPr sz="573"/>
          </a:p>
        </p:txBody>
      </p:sp>
      <p:sp>
        <p:nvSpPr>
          <p:cNvPr id="116919" name="object 180"/>
          <p:cNvSpPr txBox="1">
            <a:spLocks noChangeArrowheads="1"/>
          </p:cNvSpPr>
          <p:nvPr/>
        </p:nvSpPr>
        <p:spPr bwMode="auto">
          <a:xfrm>
            <a:off x="8389198" y="4104149"/>
            <a:ext cx="293668" cy="33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6920" name="object 179"/>
          <p:cNvSpPr txBox="1">
            <a:spLocks noChangeArrowheads="1"/>
          </p:cNvSpPr>
          <p:nvPr/>
        </p:nvSpPr>
        <p:spPr bwMode="auto">
          <a:xfrm>
            <a:off x="8682866" y="4086873"/>
            <a:ext cx="226008" cy="5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6921" name="object 178"/>
          <p:cNvSpPr txBox="1">
            <a:spLocks noChangeArrowheads="1"/>
          </p:cNvSpPr>
          <p:nvPr/>
        </p:nvSpPr>
        <p:spPr bwMode="auto">
          <a:xfrm>
            <a:off x="8908875" y="4086873"/>
            <a:ext cx="44626" cy="5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6922" name="object 177"/>
          <p:cNvSpPr txBox="1">
            <a:spLocks noChangeArrowheads="1"/>
          </p:cNvSpPr>
          <p:nvPr/>
        </p:nvSpPr>
        <p:spPr bwMode="auto">
          <a:xfrm>
            <a:off x="8953502" y="4086873"/>
            <a:ext cx="243283" cy="5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76" name="object 176"/>
          <p:cNvSpPr txBox="1"/>
          <p:nvPr/>
        </p:nvSpPr>
        <p:spPr>
          <a:xfrm>
            <a:off x="7179979" y="3899733"/>
            <a:ext cx="87812" cy="93570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705"/>
              </a:lnSpc>
              <a:spcBef>
                <a:spcPts val="36"/>
              </a:spcBef>
              <a:defRPr/>
            </a:pPr>
            <a:endParaRPr sz="705"/>
          </a:p>
        </p:txBody>
      </p:sp>
      <p:sp>
        <p:nvSpPr>
          <p:cNvPr id="175" name="object 175"/>
          <p:cNvSpPr txBox="1"/>
          <p:nvPr/>
        </p:nvSpPr>
        <p:spPr>
          <a:xfrm>
            <a:off x="7267791" y="3899733"/>
            <a:ext cx="205856" cy="93570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705"/>
              </a:lnSpc>
              <a:spcBef>
                <a:spcPts val="36"/>
              </a:spcBef>
              <a:defRPr/>
            </a:pPr>
            <a:endParaRPr sz="705"/>
          </a:p>
        </p:txBody>
      </p:sp>
      <p:sp>
        <p:nvSpPr>
          <p:cNvPr id="174" name="object 174"/>
          <p:cNvSpPr txBox="1"/>
          <p:nvPr/>
        </p:nvSpPr>
        <p:spPr>
          <a:xfrm>
            <a:off x="7473647" y="3899733"/>
            <a:ext cx="513918" cy="93570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705"/>
              </a:lnSpc>
              <a:spcBef>
                <a:spcPts val="36"/>
              </a:spcBef>
              <a:defRPr/>
            </a:pPr>
            <a:endParaRPr sz="705"/>
          </a:p>
        </p:txBody>
      </p:sp>
      <p:sp>
        <p:nvSpPr>
          <p:cNvPr id="173" name="object 173"/>
          <p:cNvSpPr txBox="1"/>
          <p:nvPr/>
        </p:nvSpPr>
        <p:spPr>
          <a:xfrm>
            <a:off x="7987565" y="3899733"/>
            <a:ext cx="35989" cy="169866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881"/>
              </a:lnSpc>
              <a:defRPr/>
            </a:pPr>
            <a:endParaRPr sz="881"/>
          </a:p>
        </p:txBody>
      </p:sp>
      <p:sp>
        <p:nvSpPr>
          <p:cNvPr id="172" name="object 172"/>
          <p:cNvSpPr txBox="1"/>
          <p:nvPr/>
        </p:nvSpPr>
        <p:spPr>
          <a:xfrm>
            <a:off x="7205891" y="3921327"/>
            <a:ext cx="61900" cy="71977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529"/>
              </a:lnSpc>
              <a:spcBef>
                <a:spcPts val="43"/>
              </a:spcBef>
              <a:defRPr/>
            </a:pPr>
            <a:endParaRPr sz="529"/>
          </a:p>
        </p:txBody>
      </p:sp>
      <p:sp>
        <p:nvSpPr>
          <p:cNvPr id="171" name="object 171"/>
          <p:cNvSpPr txBox="1"/>
          <p:nvPr/>
        </p:nvSpPr>
        <p:spPr>
          <a:xfrm>
            <a:off x="7267791" y="3934283"/>
            <a:ext cx="205856" cy="59021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441"/>
              </a:lnSpc>
              <a:spcBef>
                <a:spcPts val="32"/>
              </a:spcBef>
              <a:defRPr/>
            </a:pPr>
            <a:endParaRPr sz="441"/>
          </a:p>
        </p:txBody>
      </p:sp>
      <p:sp>
        <p:nvSpPr>
          <p:cNvPr id="170" name="object 170"/>
          <p:cNvSpPr txBox="1"/>
          <p:nvPr/>
        </p:nvSpPr>
        <p:spPr>
          <a:xfrm>
            <a:off x="7473647" y="3934283"/>
            <a:ext cx="513918" cy="59021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441"/>
              </a:lnSpc>
              <a:spcBef>
                <a:spcPts val="32"/>
              </a:spcBef>
              <a:defRPr/>
            </a:pPr>
            <a:endParaRPr sz="441"/>
          </a:p>
        </p:txBody>
      </p:sp>
      <p:sp>
        <p:nvSpPr>
          <p:cNvPr id="169" name="object 169"/>
          <p:cNvSpPr txBox="1"/>
          <p:nvPr/>
        </p:nvSpPr>
        <p:spPr>
          <a:xfrm>
            <a:off x="7987565" y="3934283"/>
            <a:ext cx="35989" cy="135317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881"/>
              </a:lnSpc>
              <a:defRPr/>
            </a:pPr>
            <a:endParaRPr sz="881"/>
          </a:p>
        </p:txBody>
      </p:sp>
      <p:sp>
        <p:nvSpPr>
          <p:cNvPr id="116931" name="object 168"/>
          <p:cNvSpPr txBox="1">
            <a:spLocks noChangeArrowheads="1"/>
          </p:cNvSpPr>
          <p:nvPr/>
        </p:nvSpPr>
        <p:spPr bwMode="auto">
          <a:xfrm>
            <a:off x="7179980" y="3993303"/>
            <a:ext cx="783113" cy="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6932" name="object 167"/>
          <p:cNvSpPr txBox="1">
            <a:spLocks noChangeArrowheads="1"/>
          </p:cNvSpPr>
          <p:nvPr/>
        </p:nvSpPr>
        <p:spPr bwMode="auto">
          <a:xfrm>
            <a:off x="7473647" y="3993303"/>
            <a:ext cx="513918" cy="2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66" name="object 166"/>
          <p:cNvSpPr txBox="1"/>
          <p:nvPr/>
        </p:nvSpPr>
        <p:spPr>
          <a:xfrm>
            <a:off x="7699656" y="3993302"/>
            <a:ext cx="44626" cy="76296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573"/>
              </a:lnSpc>
              <a:spcBef>
                <a:spcPts val="27"/>
              </a:spcBef>
              <a:defRPr/>
            </a:pPr>
            <a:endParaRPr sz="573"/>
          </a:p>
        </p:txBody>
      </p:sp>
      <p:sp>
        <p:nvSpPr>
          <p:cNvPr id="165" name="object 165"/>
          <p:cNvSpPr txBox="1"/>
          <p:nvPr/>
        </p:nvSpPr>
        <p:spPr>
          <a:xfrm>
            <a:off x="7744283" y="3993302"/>
            <a:ext cx="243283" cy="76296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573"/>
              </a:lnSpc>
              <a:spcBef>
                <a:spcPts val="27"/>
              </a:spcBef>
              <a:defRPr/>
            </a:pPr>
            <a:endParaRPr sz="573"/>
          </a:p>
        </p:txBody>
      </p:sp>
      <p:sp>
        <p:nvSpPr>
          <p:cNvPr id="116935" name="object 164"/>
          <p:cNvSpPr txBox="1">
            <a:spLocks noChangeArrowheads="1"/>
          </p:cNvSpPr>
          <p:nvPr/>
        </p:nvSpPr>
        <p:spPr bwMode="auto">
          <a:xfrm>
            <a:off x="7179979" y="4036489"/>
            <a:ext cx="293668" cy="33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6936" name="object 163"/>
          <p:cNvSpPr txBox="1">
            <a:spLocks noChangeArrowheads="1"/>
          </p:cNvSpPr>
          <p:nvPr/>
        </p:nvSpPr>
        <p:spPr bwMode="auto">
          <a:xfrm>
            <a:off x="7473647" y="4019215"/>
            <a:ext cx="226008" cy="5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6937" name="object 162"/>
          <p:cNvSpPr txBox="1">
            <a:spLocks noChangeArrowheads="1"/>
          </p:cNvSpPr>
          <p:nvPr/>
        </p:nvSpPr>
        <p:spPr bwMode="auto">
          <a:xfrm>
            <a:off x="7699656" y="4019215"/>
            <a:ext cx="44626" cy="5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6938" name="object 161"/>
          <p:cNvSpPr txBox="1">
            <a:spLocks noChangeArrowheads="1"/>
          </p:cNvSpPr>
          <p:nvPr/>
        </p:nvSpPr>
        <p:spPr bwMode="auto">
          <a:xfrm>
            <a:off x="7744283" y="4019215"/>
            <a:ext cx="243283" cy="5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60" name="object 160"/>
          <p:cNvSpPr txBox="1"/>
          <p:nvPr/>
        </p:nvSpPr>
        <p:spPr>
          <a:xfrm>
            <a:off x="6106078" y="3899733"/>
            <a:ext cx="86373" cy="93570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705"/>
              </a:lnSpc>
              <a:spcBef>
                <a:spcPts val="36"/>
              </a:spcBef>
              <a:defRPr/>
            </a:pPr>
            <a:endParaRPr sz="705"/>
          </a:p>
        </p:txBody>
      </p:sp>
      <p:sp>
        <p:nvSpPr>
          <p:cNvPr id="159" name="object 159"/>
          <p:cNvSpPr txBox="1"/>
          <p:nvPr/>
        </p:nvSpPr>
        <p:spPr>
          <a:xfrm>
            <a:off x="6192451" y="3899733"/>
            <a:ext cx="207295" cy="93570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705"/>
              </a:lnSpc>
              <a:spcBef>
                <a:spcPts val="36"/>
              </a:spcBef>
              <a:defRPr/>
            </a:pPr>
            <a:endParaRPr sz="705"/>
          </a:p>
        </p:txBody>
      </p:sp>
      <p:sp>
        <p:nvSpPr>
          <p:cNvPr id="158" name="object 158"/>
          <p:cNvSpPr txBox="1"/>
          <p:nvPr/>
        </p:nvSpPr>
        <p:spPr>
          <a:xfrm>
            <a:off x="6399745" y="3899733"/>
            <a:ext cx="513918" cy="93570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705"/>
              </a:lnSpc>
              <a:spcBef>
                <a:spcPts val="36"/>
              </a:spcBef>
              <a:defRPr/>
            </a:pPr>
            <a:endParaRPr sz="705"/>
          </a:p>
        </p:txBody>
      </p:sp>
      <p:sp>
        <p:nvSpPr>
          <p:cNvPr id="157" name="object 157"/>
          <p:cNvSpPr txBox="1"/>
          <p:nvPr/>
        </p:nvSpPr>
        <p:spPr>
          <a:xfrm>
            <a:off x="6913664" y="3899732"/>
            <a:ext cx="35989" cy="132438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881"/>
              </a:lnSpc>
              <a:defRPr/>
            </a:pPr>
            <a:endParaRPr sz="881"/>
          </a:p>
        </p:txBody>
      </p:sp>
      <p:sp>
        <p:nvSpPr>
          <p:cNvPr id="156" name="object 156"/>
          <p:cNvSpPr txBox="1"/>
          <p:nvPr/>
        </p:nvSpPr>
        <p:spPr>
          <a:xfrm>
            <a:off x="6130551" y="3921327"/>
            <a:ext cx="61901" cy="71977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529"/>
              </a:lnSpc>
              <a:spcBef>
                <a:spcPts val="43"/>
              </a:spcBef>
              <a:defRPr/>
            </a:pPr>
            <a:endParaRPr sz="529"/>
          </a:p>
        </p:txBody>
      </p:sp>
      <p:sp>
        <p:nvSpPr>
          <p:cNvPr id="155" name="object 155"/>
          <p:cNvSpPr txBox="1"/>
          <p:nvPr/>
        </p:nvSpPr>
        <p:spPr>
          <a:xfrm>
            <a:off x="6192451" y="3934283"/>
            <a:ext cx="207295" cy="59021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441"/>
              </a:lnSpc>
              <a:spcBef>
                <a:spcPts val="32"/>
              </a:spcBef>
              <a:defRPr/>
            </a:pPr>
            <a:endParaRPr sz="441"/>
          </a:p>
        </p:txBody>
      </p:sp>
      <p:sp>
        <p:nvSpPr>
          <p:cNvPr id="154" name="object 154"/>
          <p:cNvSpPr txBox="1"/>
          <p:nvPr/>
        </p:nvSpPr>
        <p:spPr>
          <a:xfrm>
            <a:off x="6399745" y="3934283"/>
            <a:ext cx="513918" cy="59021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441"/>
              </a:lnSpc>
              <a:spcBef>
                <a:spcPts val="32"/>
              </a:spcBef>
              <a:defRPr/>
            </a:pPr>
            <a:endParaRPr sz="441"/>
          </a:p>
        </p:txBody>
      </p:sp>
      <p:sp>
        <p:nvSpPr>
          <p:cNvPr id="153" name="object 153"/>
          <p:cNvSpPr txBox="1"/>
          <p:nvPr/>
        </p:nvSpPr>
        <p:spPr>
          <a:xfrm>
            <a:off x="6913664" y="3934282"/>
            <a:ext cx="35989" cy="97889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749"/>
              </a:lnSpc>
              <a:spcBef>
                <a:spcPts val="18"/>
              </a:spcBef>
              <a:defRPr/>
            </a:pPr>
            <a:endParaRPr sz="749"/>
          </a:p>
        </p:txBody>
      </p:sp>
      <p:sp>
        <p:nvSpPr>
          <p:cNvPr id="116947" name="object 152"/>
          <p:cNvSpPr txBox="1">
            <a:spLocks noChangeArrowheads="1"/>
          </p:cNvSpPr>
          <p:nvPr/>
        </p:nvSpPr>
        <p:spPr bwMode="auto">
          <a:xfrm>
            <a:off x="6106077" y="3993303"/>
            <a:ext cx="293668" cy="38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6948" name="object 151"/>
          <p:cNvSpPr txBox="1">
            <a:spLocks noChangeArrowheads="1"/>
          </p:cNvSpPr>
          <p:nvPr/>
        </p:nvSpPr>
        <p:spPr bwMode="auto">
          <a:xfrm>
            <a:off x="6399745" y="3993303"/>
            <a:ext cx="513918" cy="38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50" name="object 150"/>
          <p:cNvSpPr txBox="1"/>
          <p:nvPr/>
        </p:nvSpPr>
        <p:spPr>
          <a:xfrm>
            <a:off x="6624315" y="3993302"/>
            <a:ext cx="46065" cy="76296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573"/>
              </a:lnSpc>
              <a:spcBef>
                <a:spcPts val="27"/>
              </a:spcBef>
              <a:defRPr/>
            </a:pPr>
            <a:endParaRPr sz="573"/>
          </a:p>
        </p:txBody>
      </p:sp>
      <p:sp>
        <p:nvSpPr>
          <p:cNvPr id="149" name="object 149"/>
          <p:cNvSpPr txBox="1"/>
          <p:nvPr/>
        </p:nvSpPr>
        <p:spPr>
          <a:xfrm>
            <a:off x="6670381" y="3993302"/>
            <a:ext cx="243283" cy="76296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573"/>
              </a:lnSpc>
              <a:spcBef>
                <a:spcPts val="27"/>
              </a:spcBef>
              <a:defRPr/>
            </a:pPr>
            <a:endParaRPr sz="573"/>
          </a:p>
        </p:txBody>
      </p:sp>
      <p:sp>
        <p:nvSpPr>
          <p:cNvPr id="116951" name="object 148"/>
          <p:cNvSpPr txBox="1">
            <a:spLocks noChangeArrowheads="1"/>
          </p:cNvSpPr>
          <p:nvPr/>
        </p:nvSpPr>
        <p:spPr bwMode="auto">
          <a:xfrm>
            <a:off x="6106077" y="4032171"/>
            <a:ext cx="293668" cy="37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6952" name="object 147"/>
          <p:cNvSpPr txBox="1">
            <a:spLocks noChangeArrowheads="1"/>
          </p:cNvSpPr>
          <p:nvPr/>
        </p:nvSpPr>
        <p:spPr bwMode="auto">
          <a:xfrm>
            <a:off x="6624315" y="4032171"/>
            <a:ext cx="46065" cy="37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6953" name="object 146"/>
          <p:cNvSpPr txBox="1">
            <a:spLocks noChangeArrowheads="1"/>
          </p:cNvSpPr>
          <p:nvPr/>
        </p:nvSpPr>
        <p:spPr bwMode="auto">
          <a:xfrm>
            <a:off x="6670381" y="4032171"/>
            <a:ext cx="243283" cy="37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45" name="object 145"/>
          <p:cNvSpPr txBox="1"/>
          <p:nvPr/>
        </p:nvSpPr>
        <p:spPr>
          <a:xfrm>
            <a:off x="8312902" y="3765855"/>
            <a:ext cx="1410756" cy="1007683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881"/>
              </a:lnSpc>
              <a:defRPr/>
            </a:pPr>
            <a:endParaRPr sz="881"/>
          </a:p>
        </p:txBody>
      </p:sp>
      <p:sp>
        <p:nvSpPr>
          <p:cNvPr id="144" name="object 144"/>
          <p:cNvSpPr txBox="1"/>
          <p:nvPr/>
        </p:nvSpPr>
        <p:spPr>
          <a:xfrm>
            <a:off x="8389199" y="3296563"/>
            <a:ext cx="87812" cy="92131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705"/>
              </a:lnSpc>
              <a:spcBef>
                <a:spcPts val="30"/>
              </a:spcBef>
              <a:defRPr/>
            </a:pPr>
            <a:endParaRPr sz="705"/>
          </a:p>
        </p:txBody>
      </p:sp>
      <p:sp>
        <p:nvSpPr>
          <p:cNvPr id="143" name="object 143"/>
          <p:cNvSpPr txBox="1"/>
          <p:nvPr/>
        </p:nvSpPr>
        <p:spPr>
          <a:xfrm>
            <a:off x="8477010" y="3296563"/>
            <a:ext cx="205856" cy="92131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705"/>
              </a:lnSpc>
              <a:spcBef>
                <a:spcPts val="30"/>
              </a:spcBef>
              <a:defRPr/>
            </a:pPr>
            <a:endParaRPr sz="705"/>
          </a:p>
        </p:txBody>
      </p:sp>
      <p:sp>
        <p:nvSpPr>
          <p:cNvPr id="142" name="object 142"/>
          <p:cNvSpPr txBox="1"/>
          <p:nvPr/>
        </p:nvSpPr>
        <p:spPr>
          <a:xfrm>
            <a:off x="8682866" y="3296563"/>
            <a:ext cx="513918" cy="92131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705"/>
              </a:lnSpc>
              <a:spcBef>
                <a:spcPts val="30"/>
              </a:spcBef>
              <a:defRPr/>
            </a:pPr>
            <a:endParaRPr sz="705"/>
          </a:p>
        </p:txBody>
      </p:sp>
      <p:sp>
        <p:nvSpPr>
          <p:cNvPr id="141" name="object 141"/>
          <p:cNvSpPr txBox="1"/>
          <p:nvPr/>
        </p:nvSpPr>
        <p:spPr>
          <a:xfrm>
            <a:off x="9196784" y="3296563"/>
            <a:ext cx="35989" cy="168427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881"/>
              </a:lnSpc>
              <a:defRPr/>
            </a:pPr>
            <a:endParaRPr sz="881"/>
          </a:p>
        </p:txBody>
      </p:sp>
      <p:sp>
        <p:nvSpPr>
          <p:cNvPr id="116959" name="object 140"/>
          <p:cNvSpPr txBox="1">
            <a:spLocks noChangeArrowheads="1"/>
          </p:cNvSpPr>
          <p:nvPr/>
        </p:nvSpPr>
        <p:spPr bwMode="auto">
          <a:xfrm>
            <a:off x="8389199" y="3388693"/>
            <a:ext cx="783113" cy="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6960" name="object 139"/>
          <p:cNvSpPr txBox="1">
            <a:spLocks noChangeArrowheads="1"/>
          </p:cNvSpPr>
          <p:nvPr/>
        </p:nvSpPr>
        <p:spPr bwMode="auto">
          <a:xfrm>
            <a:off x="8682866" y="3388693"/>
            <a:ext cx="513918" cy="27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38" name="object 138"/>
          <p:cNvSpPr txBox="1"/>
          <p:nvPr/>
        </p:nvSpPr>
        <p:spPr>
          <a:xfrm>
            <a:off x="8908875" y="3388693"/>
            <a:ext cx="44626" cy="76296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573"/>
              </a:lnSpc>
              <a:spcBef>
                <a:spcPts val="27"/>
              </a:spcBef>
              <a:defRPr/>
            </a:pPr>
            <a:endParaRPr sz="573"/>
          </a:p>
        </p:txBody>
      </p:sp>
      <p:sp>
        <p:nvSpPr>
          <p:cNvPr id="137" name="object 137"/>
          <p:cNvSpPr txBox="1"/>
          <p:nvPr/>
        </p:nvSpPr>
        <p:spPr>
          <a:xfrm>
            <a:off x="8953502" y="3388693"/>
            <a:ext cx="243283" cy="76296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573"/>
              </a:lnSpc>
              <a:spcBef>
                <a:spcPts val="27"/>
              </a:spcBef>
              <a:defRPr/>
            </a:pPr>
            <a:endParaRPr sz="573"/>
          </a:p>
        </p:txBody>
      </p:sp>
      <p:sp>
        <p:nvSpPr>
          <p:cNvPr id="116963" name="object 136"/>
          <p:cNvSpPr txBox="1">
            <a:spLocks noChangeArrowheads="1"/>
          </p:cNvSpPr>
          <p:nvPr/>
        </p:nvSpPr>
        <p:spPr bwMode="auto">
          <a:xfrm>
            <a:off x="8389198" y="3431880"/>
            <a:ext cx="293668" cy="33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6964" name="object 135"/>
          <p:cNvSpPr txBox="1">
            <a:spLocks noChangeArrowheads="1"/>
          </p:cNvSpPr>
          <p:nvPr/>
        </p:nvSpPr>
        <p:spPr bwMode="auto">
          <a:xfrm>
            <a:off x="8682866" y="3416046"/>
            <a:ext cx="226008" cy="48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6965" name="object 134"/>
          <p:cNvSpPr txBox="1">
            <a:spLocks noChangeArrowheads="1"/>
          </p:cNvSpPr>
          <p:nvPr/>
        </p:nvSpPr>
        <p:spPr bwMode="auto">
          <a:xfrm>
            <a:off x="8908875" y="3416046"/>
            <a:ext cx="44626" cy="48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6966" name="object 133"/>
          <p:cNvSpPr txBox="1">
            <a:spLocks noChangeArrowheads="1"/>
          </p:cNvSpPr>
          <p:nvPr/>
        </p:nvSpPr>
        <p:spPr bwMode="auto">
          <a:xfrm>
            <a:off x="8953502" y="3416046"/>
            <a:ext cx="243283" cy="48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32" name="object 132"/>
          <p:cNvSpPr txBox="1"/>
          <p:nvPr/>
        </p:nvSpPr>
        <p:spPr>
          <a:xfrm>
            <a:off x="7113761" y="3161245"/>
            <a:ext cx="86373" cy="93571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705"/>
              </a:lnSpc>
              <a:spcBef>
                <a:spcPts val="36"/>
              </a:spcBef>
              <a:defRPr/>
            </a:pPr>
            <a:endParaRPr sz="705"/>
          </a:p>
        </p:txBody>
      </p:sp>
      <p:sp>
        <p:nvSpPr>
          <p:cNvPr id="131" name="object 131"/>
          <p:cNvSpPr txBox="1"/>
          <p:nvPr/>
        </p:nvSpPr>
        <p:spPr>
          <a:xfrm>
            <a:off x="7200134" y="3161245"/>
            <a:ext cx="207295" cy="93571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705"/>
              </a:lnSpc>
              <a:spcBef>
                <a:spcPts val="36"/>
              </a:spcBef>
              <a:defRPr/>
            </a:pPr>
            <a:endParaRPr sz="705"/>
          </a:p>
        </p:txBody>
      </p:sp>
      <p:sp>
        <p:nvSpPr>
          <p:cNvPr id="130" name="object 130"/>
          <p:cNvSpPr txBox="1"/>
          <p:nvPr/>
        </p:nvSpPr>
        <p:spPr>
          <a:xfrm>
            <a:off x="7407428" y="3161245"/>
            <a:ext cx="513918" cy="93571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705"/>
              </a:lnSpc>
              <a:spcBef>
                <a:spcPts val="36"/>
              </a:spcBef>
              <a:defRPr/>
            </a:pPr>
            <a:endParaRPr sz="705"/>
          </a:p>
        </p:txBody>
      </p:sp>
      <p:sp>
        <p:nvSpPr>
          <p:cNvPr id="129" name="object 129"/>
          <p:cNvSpPr txBox="1"/>
          <p:nvPr/>
        </p:nvSpPr>
        <p:spPr>
          <a:xfrm>
            <a:off x="7921346" y="3161245"/>
            <a:ext cx="35989" cy="169866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881"/>
              </a:lnSpc>
              <a:defRPr/>
            </a:pPr>
            <a:endParaRPr sz="881"/>
          </a:p>
        </p:txBody>
      </p:sp>
      <p:sp>
        <p:nvSpPr>
          <p:cNvPr id="128" name="object 128"/>
          <p:cNvSpPr txBox="1"/>
          <p:nvPr/>
        </p:nvSpPr>
        <p:spPr>
          <a:xfrm>
            <a:off x="7138233" y="3182840"/>
            <a:ext cx="61901" cy="71977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529"/>
              </a:lnSpc>
              <a:spcBef>
                <a:spcPts val="43"/>
              </a:spcBef>
              <a:defRPr/>
            </a:pPr>
            <a:endParaRPr sz="529"/>
          </a:p>
        </p:txBody>
      </p:sp>
      <p:sp>
        <p:nvSpPr>
          <p:cNvPr id="127" name="object 127"/>
          <p:cNvSpPr txBox="1"/>
          <p:nvPr/>
        </p:nvSpPr>
        <p:spPr>
          <a:xfrm>
            <a:off x="7200134" y="3194356"/>
            <a:ext cx="207295" cy="60461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441"/>
              </a:lnSpc>
              <a:spcBef>
                <a:spcPts val="32"/>
              </a:spcBef>
              <a:defRPr/>
            </a:pPr>
            <a:endParaRPr sz="441"/>
          </a:p>
        </p:txBody>
      </p:sp>
      <p:sp>
        <p:nvSpPr>
          <p:cNvPr id="126" name="object 126"/>
          <p:cNvSpPr txBox="1"/>
          <p:nvPr/>
        </p:nvSpPr>
        <p:spPr>
          <a:xfrm>
            <a:off x="7407428" y="3194356"/>
            <a:ext cx="513918" cy="60461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441"/>
              </a:lnSpc>
              <a:spcBef>
                <a:spcPts val="32"/>
              </a:spcBef>
              <a:defRPr/>
            </a:pPr>
            <a:endParaRPr sz="441"/>
          </a:p>
        </p:txBody>
      </p:sp>
      <p:sp>
        <p:nvSpPr>
          <p:cNvPr id="125" name="object 125"/>
          <p:cNvSpPr txBox="1"/>
          <p:nvPr/>
        </p:nvSpPr>
        <p:spPr>
          <a:xfrm>
            <a:off x="7921346" y="3194355"/>
            <a:ext cx="35989" cy="136756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881"/>
              </a:lnSpc>
              <a:defRPr/>
            </a:pPr>
            <a:endParaRPr sz="881"/>
          </a:p>
        </p:txBody>
      </p:sp>
      <p:sp>
        <p:nvSpPr>
          <p:cNvPr id="116975" name="object 124"/>
          <p:cNvSpPr txBox="1">
            <a:spLocks noChangeArrowheads="1"/>
          </p:cNvSpPr>
          <p:nvPr/>
        </p:nvSpPr>
        <p:spPr bwMode="auto">
          <a:xfrm>
            <a:off x="7113761" y="3254816"/>
            <a:ext cx="783113" cy="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6976" name="object 123"/>
          <p:cNvSpPr txBox="1">
            <a:spLocks noChangeArrowheads="1"/>
          </p:cNvSpPr>
          <p:nvPr/>
        </p:nvSpPr>
        <p:spPr bwMode="auto">
          <a:xfrm>
            <a:off x="7407428" y="3254816"/>
            <a:ext cx="513918" cy="2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22" name="object 122"/>
          <p:cNvSpPr txBox="1"/>
          <p:nvPr/>
        </p:nvSpPr>
        <p:spPr>
          <a:xfrm>
            <a:off x="7631998" y="3254816"/>
            <a:ext cx="46065" cy="76296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573"/>
              </a:lnSpc>
              <a:spcBef>
                <a:spcPts val="27"/>
              </a:spcBef>
              <a:defRPr/>
            </a:pPr>
            <a:endParaRPr sz="573"/>
          </a:p>
        </p:txBody>
      </p:sp>
      <p:sp>
        <p:nvSpPr>
          <p:cNvPr id="121" name="object 121"/>
          <p:cNvSpPr txBox="1"/>
          <p:nvPr/>
        </p:nvSpPr>
        <p:spPr>
          <a:xfrm>
            <a:off x="7678064" y="3254816"/>
            <a:ext cx="243283" cy="76296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573"/>
              </a:lnSpc>
              <a:spcBef>
                <a:spcPts val="27"/>
              </a:spcBef>
              <a:defRPr/>
            </a:pPr>
            <a:endParaRPr sz="573"/>
          </a:p>
        </p:txBody>
      </p:sp>
      <p:sp>
        <p:nvSpPr>
          <p:cNvPr id="116979" name="object 120"/>
          <p:cNvSpPr txBox="1">
            <a:spLocks noChangeArrowheads="1"/>
          </p:cNvSpPr>
          <p:nvPr/>
        </p:nvSpPr>
        <p:spPr bwMode="auto">
          <a:xfrm>
            <a:off x="7113760" y="3298003"/>
            <a:ext cx="293668" cy="33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6980" name="object 119"/>
          <p:cNvSpPr txBox="1">
            <a:spLocks noChangeArrowheads="1"/>
          </p:cNvSpPr>
          <p:nvPr/>
        </p:nvSpPr>
        <p:spPr bwMode="auto">
          <a:xfrm>
            <a:off x="7407429" y="3280727"/>
            <a:ext cx="224569" cy="5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6981" name="object 118"/>
          <p:cNvSpPr txBox="1">
            <a:spLocks noChangeArrowheads="1"/>
          </p:cNvSpPr>
          <p:nvPr/>
        </p:nvSpPr>
        <p:spPr bwMode="auto">
          <a:xfrm>
            <a:off x="7631998" y="3280727"/>
            <a:ext cx="46065" cy="5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6982" name="object 117"/>
          <p:cNvSpPr txBox="1">
            <a:spLocks noChangeArrowheads="1"/>
          </p:cNvSpPr>
          <p:nvPr/>
        </p:nvSpPr>
        <p:spPr bwMode="auto">
          <a:xfrm>
            <a:off x="7678064" y="3280727"/>
            <a:ext cx="243283" cy="5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6" name="object 116"/>
          <p:cNvSpPr txBox="1"/>
          <p:nvPr/>
        </p:nvSpPr>
        <p:spPr>
          <a:xfrm>
            <a:off x="6106078" y="3161245"/>
            <a:ext cx="86373" cy="93571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705"/>
              </a:lnSpc>
              <a:spcBef>
                <a:spcPts val="36"/>
              </a:spcBef>
              <a:defRPr/>
            </a:pPr>
            <a:endParaRPr sz="705"/>
          </a:p>
        </p:txBody>
      </p:sp>
      <p:sp>
        <p:nvSpPr>
          <p:cNvPr id="115" name="object 115"/>
          <p:cNvSpPr txBox="1"/>
          <p:nvPr/>
        </p:nvSpPr>
        <p:spPr>
          <a:xfrm>
            <a:off x="6192451" y="3161245"/>
            <a:ext cx="207295" cy="93571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705"/>
              </a:lnSpc>
              <a:spcBef>
                <a:spcPts val="36"/>
              </a:spcBef>
              <a:defRPr/>
            </a:pPr>
            <a:endParaRPr sz="705"/>
          </a:p>
        </p:txBody>
      </p:sp>
      <p:sp>
        <p:nvSpPr>
          <p:cNvPr id="114" name="object 114"/>
          <p:cNvSpPr txBox="1"/>
          <p:nvPr/>
        </p:nvSpPr>
        <p:spPr>
          <a:xfrm>
            <a:off x="6399745" y="3161245"/>
            <a:ext cx="513918" cy="93571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705"/>
              </a:lnSpc>
              <a:spcBef>
                <a:spcPts val="36"/>
              </a:spcBef>
              <a:defRPr/>
            </a:pPr>
            <a:endParaRPr sz="705"/>
          </a:p>
        </p:txBody>
      </p:sp>
      <p:sp>
        <p:nvSpPr>
          <p:cNvPr id="113" name="object 113"/>
          <p:cNvSpPr txBox="1"/>
          <p:nvPr/>
        </p:nvSpPr>
        <p:spPr>
          <a:xfrm>
            <a:off x="6913664" y="3161246"/>
            <a:ext cx="35989" cy="130999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881"/>
              </a:lnSpc>
              <a:defRPr/>
            </a:pPr>
            <a:endParaRPr sz="881"/>
          </a:p>
        </p:txBody>
      </p:sp>
      <p:sp>
        <p:nvSpPr>
          <p:cNvPr id="112" name="object 112"/>
          <p:cNvSpPr txBox="1"/>
          <p:nvPr/>
        </p:nvSpPr>
        <p:spPr>
          <a:xfrm>
            <a:off x="6130551" y="3182840"/>
            <a:ext cx="61901" cy="71977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529"/>
              </a:lnSpc>
              <a:spcBef>
                <a:spcPts val="43"/>
              </a:spcBef>
              <a:defRPr/>
            </a:pPr>
            <a:endParaRPr sz="529"/>
          </a:p>
        </p:txBody>
      </p:sp>
      <p:sp>
        <p:nvSpPr>
          <p:cNvPr id="111" name="object 111"/>
          <p:cNvSpPr txBox="1"/>
          <p:nvPr/>
        </p:nvSpPr>
        <p:spPr>
          <a:xfrm>
            <a:off x="6192451" y="3194356"/>
            <a:ext cx="207295" cy="60461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441"/>
              </a:lnSpc>
              <a:spcBef>
                <a:spcPts val="32"/>
              </a:spcBef>
              <a:defRPr/>
            </a:pPr>
            <a:endParaRPr sz="441"/>
          </a:p>
        </p:txBody>
      </p:sp>
      <p:sp>
        <p:nvSpPr>
          <p:cNvPr id="110" name="object 110"/>
          <p:cNvSpPr txBox="1"/>
          <p:nvPr/>
        </p:nvSpPr>
        <p:spPr>
          <a:xfrm>
            <a:off x="6399745" y="3194356"/>
            <a:ext cx="513918" cy="60461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441"/>
              </a:lnSpc>
              <a:spcBef>
                <a:spcPts val="32"/>
              </a:spcBef>
              <a:defRPr/>
            </a:pPr>
            <a:endParaRPr sz="441"/>
          </a:p>
        </p:txBody>
      </p:sp>
      <p:sp>
        <p:nvSpPr>
          <p:cNvPr id="109" name="object 109"/>
          <p:cNvSpPr txBox="1"/>
          <p:nvPr/>
        </p:nvSpPr>
        <p:spPr>
          <a:xfrm>
            <a:off x="6913664" y="3194355"/>
            <a:ext cx="35989" cy="97889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749"/>
              </a:lnSpc>
              <a:spcBef>
                <a:spcPts val="18"/>
              </a:spcBef>
              <a:defRPr/>
            </a:pPr>
            <a:endParaRPr sz="749"/>
          </a:p>
        </p:txBody>
      </p:sp>
      <p:sp>
        <p:nvSpPr>
          <p:cNvPr id="116991" name="object 108"/>
          <p:cNvSpPr txBox="1">
            <a:spLocks noChangeArrowheads="1"/>
          </p:cNvSpPr>
          <p:nvPr/>
        </p:nvSpPr>
        <p:spPr bwMode="auto">
          <a:xfrm>
            <a:off x="6106077" y="3254816"/>
            <a:ext cx="293668" cy="37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6992" name="object 107"/>
          <p:cNvSpPr txBox="1">
            <a:spLocks noChangeArrowheads="1"/>
          </p:cNvSpPr>
          <p:nvPr/>
        </p:nvSpPr>
        <p:spPr bwMode="auto">
          <a:xfrm>
            <a:off x="6399745" y="3254816"/>
            <a:ext cx="513918" cy="37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06" name="object 106"/>
          <p:cNvSpPr txBox="1"/>
          <p:nvPr/>
        </p:nvSpPr>
        <p:spPr>
          <a:xfrm>
            <a:off x="6624315" y="3254816"/>
            <a:ext cx="46065" cy="76296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573"/>
              </a:lnSpc>
              <a:spcBef>
                <a:spcPts val="27"/>
              </a:spcBef>
              <a:defRPr/>
            </a:pPr>
            <a:endParaRPr sz="573"/>
          </a:p>
        </p:txBody>
      </p:sp>
      <p:sp>
        <p:nvSpPr>
          <p:cNvPr id="105" name="object 105"/>
          <p:cNvSpPr txBox="1"/>
          <p:nvPr/>
        </p:nvSpPr>
        <p:spPr>
          <a:xfrm>
            <a:off x="6670381" y="3254816"/>
            <a:ext cx="243283" cy="76296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573"/>
              </a:lnSpc>
              <a:spcBef>
                <a:spcPts val="27"/>
              </a:spcBef>
              <a:defRPr/>
            </a:pPr>
            <a:endParaRPr sz="573"/>
          </a:p>
        </p:txBody>
      </p:sp>
      <p:sp>
        <p:nvSpPr>
          <p:cNvPr id="116995" name="object 104"/>
          <p:cNvSpPr txBox="1">
            <a:spLocks noChangeArrowheads="1"/>
          </p:cNvSpPr>
          <p:nvPr/>
        </p:nvSpPr>
        <p:spPr bwMode="auto">
          <a:xfrm>
            <a:off x="6106077" y="3292245"/>
            <a:ext cx="293668" cy="38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6996" name="object 103"/>
          <p:cNvSpPr txBox="1">
            <a:spLocks noChangeArrowheads="1"/>
          </p:cNvSpPr>
          <p:nvPr/>
        </p:nvSpPr>
        <p:spPr bwMode="auto">
          <a:xfrm>
            <a:off x="6624315" y="3292245"/>
            <a:ext cx="46065" cy="38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6997" name="object 102"/>
          <p:cNvSpPr txBox="1">
            <a:spLocks noChangeArrowheads="1"/>
          </p:cNvSpPr>
          <p:nvPr/>
        </p:nvSpPr>
        <p:spPr bwMode="auto">
          <a:xfrm>
            <a:off x="6670381" y="3292245"/>
            <a:ext cx="243283" cy="38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6998" name="object 101"/>
          <p:cNvSpPr txBox="1">
            <a:spLocks noChangeArrowheads="1"/>
          </p:cNvSpPr>
          <p:nvPr/>
        </p:nvSpPr>
        <p:spPr bwMode="auto">
          <a:xfrm>
            <a:off x="8389199" y="2825831"/>
            <a:ext cx="843574" cy="23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00" name="object 100"/>
          <p:cNvSpPr txBox="1"/>
          <p:nvPr/>
        </p:nvSpPr>
        <p:spPr>
          <a:xfrm>
            <a:off x="8477010" y="2825831"/>
            <a:ext cx="205856" cy="93570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705"/>
              </a:lnSpc>
              <a:spcBef>
                <a:spcPts val="30"/>
              </a:spcBef>
              <a:defRPr/>
            </a:pPr>
            <a:endParaRPr sz="705"/>
          </a:p>
        </p:txBody>
      </p:sp>
      <p:sp>
        <p:nvSpPr>
          <p:cNvPr id="99" name="object 99"/>
          <p:cNvSpPr txBox="1"/>
          <p:nvPr/>
        </p:nvSpPr>
        <p:spPr>
          <a:xfrm>
            <a:off x="8682866" y="2825831"/>
            <a:ext cx="513918" cy="93570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705"/>
              </a:lnSpc>
              <a:spcBef>
                <a:spcPts val="30"/>
              </a:spcBef>
              <a:defRPr/>
            </a:pPr>
            <a:endParaRPr sz="705"/>
          </a:p>
        </p:txBody>
      </p:sp>
      <p:sp>
        <p:nvSpPr>
          <p:cNvPr id="98" name="object 98"/>
          <p:cNvSpPr txBox="1"/>
          <p:nvPr/>
        </p:nvSpPr>
        <p:spPr>
          <a:xfrm>
            <a:off x="9196784" y="2825831"/>
            <a:ext cx="35989" cy="169866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881"/>
              </a:lnSpc>
              <a:defRPr/>
            </a:pPr>
            <a:endParaRPr sz="881"/>
          </a:p>
        </p:txBody>
      </p:sp>
      <p:sp>
        <p:nvSpPr>
          <p:cNvPr id="97" name="object 97"/>
          <p:cNvSpPr txBox="1"/>
          <p:nvPr/>
        </p:nvSpPr>
        <p:spPr>
          <a:xfrm>
            <a:off x="8389199" y="2848865"/>
            <a:ext cx="87812" cy="70537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529"/>
              </a:lnSpc>
              <a:spcBef>
                <a:spcPts val="22"/>
              </a:spcBef>
              <a:defRPr/>
            </a:pPr>
            <a:endParaRPr sz="529"/>
          </a:p>
        </p:txBody>
      </p:sp>
      <p:sp>
        <p:nvSpPr>
          <p:cNvPr id="96" name="object 96"/>
          <p:cNvSpPr txBox="1"/>
          <p:nvPr/>
        </p:nvSpPr>
        <p:spPr>
          <a:xfrm>
            <a:off x="8477010" y="2848865"/>
            <a:ext cx="205856" cy="70537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529"/>
              </a:lnSpc>
              <a:spcBef>
                <a:spcPts val="22"/>
              </a:spcBef>
              <a:defRPr/>
            </a:pPr>
            <a:endParaRPr sz="529"/>
          </a:p>
        </p:txBody>
      </p:sp>
      <p:sp>
        <p:nvSpPr>
          <p:cNvPr id="95" name="object 95"/>
          <p:cNvSpPr txBox="1"/>
          <p:nvPr/>
        </p:nvSpPr>
        <p:spPr>
          <a:xfrm>
            <a:off x="8682866" y="2848865"/>
            <a:ext cx="513918" cy="70537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529"/>
              </a:lnSpc>
              <a:spcBef>
                <a:spcPts val="22"/>
              </a:spcBef>
              <a:defRPr/>
            </a:pPr>
            <a:endParaRPr sz="529"/>
          </a:p>
        </p:txBody>
      </p:sp>
      <p:sp>
        <p:nvSpPr>
          <p:cNvPr id="94" name="object 94"/>
          <p:cNvSpPr txBox="1"/>
          <p:nvPr/>
        </p:nvSpPr>
        <p:spPr>
          <a:xfrm>
            <a:off x="9196784" y="2848864"/>
            <a:ext cx="35989" cy="146834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881"/>
              </a:lnSpc>
              <a:defRPr/>
            </a:pPr>
            <a:endParaRPr sz="881"/>
          </a:p>
        </p:txBody>
      </p:sp>
      <p:sp>
        <p:nvSpPr>
          <p:cNvPr id="117006" name="object 93"/>
          <p:cNvSpPr txBox="1">
            <a:spLocks noChangeArrowheads="1"/>
          </p:cNvSpPr>
          <p:nvPr/>
        </p:nvSpPr>
        <p:spPr bwMode="auto">
          <a:xfrm>
            <a:off x="8389199" y="2919402"/>
            <a:ext cx="783113" cy="4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7007" name="object 92"/>
          <p:cNvSpPr txBox="1">
            <a:spLocks noChangeArrowheads="1"/>
          </p:cNvSpPr>
          <p:nvPr/>
        </p:nvSpPr>
        <p:spPr bwMode="auto">
          <a:xfrm>
            <a:off x="8682866" y="2919401"/>
            <a:ext cx="513918" cy="2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91" name="object 91"/>
          <p:cNvSpPr txBox="1"/>
          <p:nvPr/>
        </p:nvSpPr>
        <p:spPr>
          <a:xfrm>
            <a:off x="8908875" y="2919401"/>
            <a:ext cx="44626" cy="76296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573"/>
              </a:lnSpc>
              <a:spcBef>
                <a:spcPts val="27"/>
              </a:spcBef>
              <a:defRPr/>
            </a:pPr>
            <a:endParaRPr sz="573"/>
          </a:p>
        </p:txBody>
      </p:sp>
      <p:sp>
        <p:nvSpPr>
          <p:cNvPr id="90" name="object 90"/>
          <p:cNvSpPr txBox="1"/>
          <p:nvPr/>
        </p:nvSpPr>
        <p:spPr>
          <a:xfrm>
            <a:off x="8953502" y="2919401"/>
            <a:ext cx="243283" cy="76296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573"/>
              </a:lnSpc>
              <a:spcBef>
                <a:spcPts val="27"/>
              </a:spcBef>
              <a:defRPr/>
            </a:pPr>
            <a:endParaRPr sz="573"/>
          </a:p>
        </p:txBody>
      </p:sp>
      <p:sp>
        <p:nvSpPr>
          <p:cNvPr id="117010" name="object 89"/>
          <p:cNvSpPr txBox="1">
            <a:spLocks noChangeArrowheads="1"/>
          </p:cNvSpPr>
          <p:nvPr/>
        </p:nvSpPr>
        <p:spPr bwMode="auto">
          <a:xfrm>
            <a:off x="8389198" y="2961149"/>
            <a:ext cx="293668" cy="3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7011" name="object 88"/>
          <p:cNvSpPr txBox="1">
            <a:spLocks noChangeArrowheads="1"/>
          </p:cNvSpPr>
          <p:nvPr/>
        </p:nvSpPr>
        <p:spPr bwMode="auto">
          <a:xfrm>
            <a:off x="8682866" y="2945314"/>
            <a:ext cx="226008" cy="5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7012" name="object 87"/>
          <p:cNvSpPr txBox="1">
            <a:spLocks noChangeArrowheads="1"/>
          </p:cNvSpPr>
          <p:nvPr/>
        </p:nvSpPr>
        <p:spPr bwMode="auto">
          <a:xfrm>
            <a:off x="8908875" y="2945314"/>
            <a:ext cx="44626" cy="5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7013" name="object 86"/>
          <p:cNvSpPr txBox="1">
            <a:spLocks noChangeArrowheads="1"/>
          </p:cNvSpPr>
          <p:nvPr/>
        </p:nvSpPr>
        <p:spPr bwMode="auto">
          <a:xfrm>
            <a:off x="8953502" y="2945314"/>
            <a:ext cx="243283" cy="5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85" name="object 85"/>
          <p:cNvSpPr txBox="1"/>
          <p:nvPr/>
        </p:nvSpPr>
        <p:spPr>
          <a:xfrm>
            <a:off x="7113761" y="2758172"/>
            <a:ext cx="86373" cy="93571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705"/>
              </a:lnSpc>
              <a:spcBef>
                <a:spcPts val="36"/>
              </a:spcBef>
              <a:defRPr/>
            </a:pPr>
            <a:endParaRPr sz="705"/>
          </a:p>
        </p:txBody>
      </p:sp>
      <p:sp>
        <p:nvSpPr>
          <p:cNvPr id="84" name="object 84"/>
          <p:cNvSpPr txBox="1"/>
          <p:nvPr/>
        </p:nvSpPr>
        <p:spPr>
          <a:xfrm>
            <a:off x="7200134" y="2758172"/>
            <a:ext cx="207295" cy="93571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705"/>
              </a:lnSpc>
              <a:spcBef>
                <a:spcPts val="36"/>
              </a:spcBef>
              <a:defRPr/>
            </a:pPr>
            <a:endParaRPr sz="705"/>
          </a:p>
        </p:txBody>
      </p:sp>
      <p:sp>
        <p:nvSpPr>
          <p:cNvPr id="83" name="object 83"/>
          <p:cNvSpPr txBox="1"/>
          <p:nvPr/>
        </p:nvSpPr>
        <p:spPr>
          <a:xfrm>
            <a:off x="7407428" y="2758172"/>
            <a:ext cx="513918" cy="93571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705"/>
              </a:lnSpc>
              <a:spcBef>
                <a:spcPts val="36"/>
              </a:spcBef>
              <a:defRPr/>
            </a:pPr>
            <a:endParaRPr sz="705"/>
          </a:p>
        </p:txBody>
      </p:sp>
      <p:sp>
        <p:nvSpPr>
          <p:cNvPr id="82" name="object 82"/>
          <p:cNvSpPr txBox="1"/>
          <p:nvPr/>
        </p:nvSpPr>
        <p:spPr>
          <a:xfrm>
            <a:off x="7921346" y="2758172"/>
            <a:ext cx="35989" cy="169866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881"/>
              </a:lnSpc>
              <a:defRPr/>
            </a:pPr>
            <a:endParaRPr sz="881"/>
          </a:p>
        </p:txBody>
      </p:sp>
      <p:sp>
        <p:nvSpPr>
          <p:cNvPr id="81" name="object 81"/>
          <p:cNvSpPr txBox="1"/>
          <p:nvPr/>
        </p:nvSpPr>
        <p:spPr>
          <a:xfrm>
            <a:off x="7138233" y="2779767"/>
            <a:ext cx="61901" cy="71977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529"/>
              </a:lnSpc>
              <a:spcBef>
                <a:spcPts val="43"/>
              </a:spcBef>
              <a:defRPr/>
            </a:pPr>
            <a:endParaRPr sz="529"/>
          </a:p>
        </p:txBody>
      </p:sp>
      <p:sp>
        <p:nvSpPr>
          <p:cNvPr id="80" name="object 80"/>
          <p:cNvSpPr txBox="1"/>
          <p:nvPr/>
        </p:nvSpPr>
        <p:spPr>
          <a:xfrm>
            <a:off x="7200134" y="2791283"/>
            <a:ext cx="207295" cy="60461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441"/>
              </a:lnSpc>
              <a:spcBef>
                <a:spcPts val="32"/>
              </a:spcBef>
              <a:defRPr/>
            </a:pPr>
            <a:endParaRPr sz="441"/>
          </a:p>
        </p:txBody>
      </p:sp>
      <p:sp>
        <p:nvSpPr>
          <p:cNvPr id="79" name="object 79"/>
          <p:cNvSpPr txBox="1"/>
          <p:nvPr/>
        </p:nvSpPr>
        <p:spPr>
          <a:xfrm>
            <a:off x="7407428" y="2791283"/>
            <a:ext cx="513918" cy="60461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441"/>
              </a:lnSpc>
              <a:spcBef>
                <a:spcPts val="32"/>
              </a:spcBef>
              <a:defRPr/>
            </a:pPr>
            <a:endParaRPr sz="441"/>
          </a:p>
        </p:txBody>
      </p:sp>
      <p:sp>
        <p:nvSpPr>
          <p:cNvPr id="78" name="object 78"/>
          <p:cNvSpPr txBox="1"/>
          <p:nvPr/>
        </p:nvSpPr>
        <p:spPr>
          <a:xfrm>
            <a:off x="7921346" y="2791282"/>
            <a:ext cx="35989" cy="136756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881"/>
              </a:lnSpc>
              <a:defRPr/>
            </a:pPr>
            <a:endParaRPr sz="881"/>
          </a:p>
        </p:txBody>
      </p:sp>
      <p:sp>
        <p:nvSpPr>
          <p:cNvPr id="117022" name="object 77"/>
          <p:cNvSpPr txBox="1">
            <a:spLocks noChangeArrowheads="1"/>
          </p:cNvSpPr>
          <p:nvPr/>
        </p:nvSpPr>
        <p:spPr bwMode="auto">
          <a:xfrm>
            <a:off x="7113761" y="2851743"/>
            <a:ext cx="783113" cy="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7023" name="object 76"/>
          <p:cNvSpPr txBox="1">
            <a:spLocks noChangeArrowheads="1"/>
          </p:cNvSpPr>
          <p:nvPr/>
        </p:nvSpPr>
        <p:spPr bwMode="auto">
          <a:xfrm>
            <a:off x="7407428" y="2851743"/>
            <a:ext cx="513918" cy="2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75" name="object 75"/>
          <p:cNvSpPr txBox="1"/>
          <p:nvPr/>
        </p:nvSpPr>
        <p:spPr>
          <a:xfrm>
            <a:off x="7631998" y="2851742"/>
            <a:ext cx="46065" cy="76296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573"/>
              </a:lnSpc>
              <a:spcBef>
                <a:spcPts val="27"/>
              </a:spcBef>
              <a:defRPr/>
            </a:pPr>
            <a:endParaRPr sz="573"/>
          </a:p>
        </p:txBody>
      </p:sp>
      <p:sp>
        <p:nvSpPr>
          <p:cNvPr id="74" name="object 74"/>
          <p:cNvSpPr txBox="1"/>
          <p:nvPr/>
        </p:nvSpPr>
        <p:spPr>
          <a:xfrm>
            <a:off x="7678064" y="2851742"/>
            <a:ext cx="243283" cy="76296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573"/>
              </a:lnSpc>
              <a:spcBef>
                <a:spcPts val="27"/>
              </a:spcBef>
              <a:defRPr/>
            </a:pPr>
            <a:endParaRPr sz="573"/>
          </a:p>
        </p:txBody>
      </p:sp>
      <p:sp>
        <p:nvSpPr>
          <p:cNvPr id="117026" name="object 73"/>
          <p:cNvSpPr txBox="1">
            <a:spLocks noChangeArrowheads="1"/>
          </p:cNvSpPr>
          <p:nvPr/>
        </p:nvSpPr>
        <p:spPr bwMode="auto">
          <a:xfrm>
            <a:off x="7113760" y="2894930"/>
            <a:ext cx="293668" cy="33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7027" name="object 72"/>
          <p:cNvSpPr txBox="1">
            <a:spLocks noChangeArrowheads="1"/>
          </p:cNvSpPr>
          <p:nvPr/>
        </p:nvSpPr>
        <p:spPr bwMode="auto">
          <a:xfrm>
            <a:off x="7407429" y="2877654"/>
            <a:ext cx="224569" cy="5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7028" name="object 71"/>
          <p:cNvSpPr txBox="1">
            <a:spLocks noChangeArrowheads="1"/>
          </p:cNvSpPr>
          <p:nvPr/>
        </p:nvSpPr>
        <p:spPr bwMode="auto">
          <a:xfrm>
            <a:off x="7631998" y="2877654"/>
            <a:ext cx="46065" cy="5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7029" name="object 70"/>
          <p:cNvSpPr txBox="1">
            <a:spLocks noChangeArrowheads="1"/>
          </p:cNvSpPr>
          <p:nvPr/>
        </p:nvSpPr>
        <p:spPr bwMode="auto">
          <a:xfrm>
            <a:off x="7678064" y="2877654"/>
            <a:ext cx="243283" cy="5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69" name="object 69"/>
          <p:cNvSpPr txBox="1"/>
          <p:nvPr/>
        </p:nvSpPr>
        <p:spPr>
          <a:xfrm>
            <a:off x="6106078" y="2758172"/>
            <a:ext cx="86373" cy="93571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705"/>
              </a:lnSpc>
              <a:spcBef>
                <a:spcPts val="36"/>
              </a:spcBef>
              <a:defRPr/>
            </a:pPr>
            <a:endParaRPr sz="705"/>
          </a:p>
        </p:txBody>
      </p:sp>
      <p:sp>
        <p:nvSpPr>
          <p:cNvPr id="68" name="object 68"/>
          <p:cNvSpPr txBox="1"/>
          <p:nvPr/>
        </p:nvSpPr>
        <p:spPr>
          <a:xfrm>
            <a:off x="6192451" y="2758172"/>
            <a:ext cx="207295" cy="93571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705"/>
              </a:lnSpc>
              <a:spcBef>
                <a:spcPts val="36"/>
              </a:spcBef>
              <a:defRPr/>
            </a:pPr>
            <a:endParaRPr sz="705"/>
          </a:p>
        </p:txBody>
      </p:sp>
      <p:sp>
        <p:nvSpPr>
          <p:cNvPr id="67" name="object 67"/>
          <p:cNvSpPr txBox="1"/>
          <p:nvPr/>
        </p:nvSpPr>
        <p:spPr>
          <a:xfrm>
            <a:off x="6399745" y="2758172"/>
            <a:ext cx="513918" cy="93571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705"/>
              </a:lnSpc>
              <a:spcBef>
                <a:spcPts val="36"/>
              </a:spcBef>
              <a:defRPr/>
            </a:pPr>
            <a:endParaRPr sz="705"/>
          </a:p>
        </p:txBody>
      </p:sp>
      <p:sp>
        <p:nvSpPr>
          <p:cNvPr id="66" name="object 66"/>
          <p:cNvSpPr txBox="1"/>
          <p:nvPr/>
        </p:nvSpPr>
        <p:spPr>
          <a:xfrm>
            <a:off x="6913664" y="2758173"/>
            <a:ext cx="35989" cy="130999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881"/>
              </a:lnSpc>
              <a:defRPr/>
            </a:pPr>
            <a:endParaRPr sz="881"/>
          </a:p>
        </p:txBody>
      </p:sp>
      <p:sp>
        <p:nvSpPr>
          <p:cNvPr id="65" name="object 65"/>
          <p:cNvSpPr txBox="1"/>
          <p:nvPr/>
        </p:nvSpPr>
        <p:spPr>
          <a:xfrm>
            <a:off x="6130551" y="2779767"/>
            <a:ext cx="61901" cy="71977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529"/>
              </a:lnSpc>
              <a:spcBef>
                <a:spcPts val="43"/>
              </a:spcBef>
              <a:defRPr/>
            </a:pPr>
            <a:endParaRPr sz="529"/>
          </a:p>
        </p:txBody>
      </p:sp>
      <p:sp>
        <p:nvSpPr>
          <p:cNvPr id="64" name="object 64"/>
          <p:cNvSpPr txBox="1"/>
          <p:nvPr/>
        </p:nvSpPr>
        <p:spPr>
          <a:xfrm>
            <a:off x="6192451" y="2791283"/>
            <a:ext cx="207295" cy="60461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441"/>
              </a:lnSpc>
              <a:spcBef>
                <a:spcPts val="32"/>
              </a:spcBef>
              <a:defRPr/>
            </a:pPr>
            <a:endParaRPr sz="441"/>
          </a:p>
        </p:txBody>
      </p:sp>
      <p:sp>
        <p:nvSpPr>
          <p:cNvPr id="63" name="object 63"/>
          <p:cNvSpPr txBox="1"/>
          <p:nvPr/>
        </p:nvSpPr>
        <p:spPr>
          <a:xfrm>
            <a:off x="6399745" y="2791283"/>
            <a:ext cx="513918" cy="60461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441"/>
              </a:lnSpc>
              <a:spcBef>
                <a:spcPts val="32"/>
              </a:spcBef>
              <a:defRPr/>
            </a:pPr>
            <a:endParaRPr sz="441"/>
          </a:p>
        </p:txBody>
      </p:sp>
      <p:sp>
        <p:nvSpPr>
          <p:cNvPr id="62" name="object 62"/>
          <p:cNvSpPr txBox="1"/>
          <p:nvPr/>
        </p:nvSpPr>
        <p:spPr>
          <a:xfrm>
            <a:off x="6913664" y="2791282"/>
            <a:ext cx="35989" cy="97889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749"/>
              </a:lnSpc>
              <a:spcBef>
                <a:spcPts val="18"/>
              </a:spcBef>
              <a:defRPr/>
            </a:pPr>
            <a:endParaRPr sz="749"/>
          </a:p>
        </p:txBody>
      </p:sp>
      <p:sp>
        <p:nvSpPr>
          <p:cNvPr id="117038" name="object 61"/>
          <p:cNvSpPr txBox="1">
            <a:spLocks noChangeArrowheads="1"/>
          </p:cNvSpPr>
          <p:nvPr/>
        </p:nvSpPr>
        <p:spPr bwMode="auto">
          <a:xfrm>
            <a:off x="6106077" y="2851743"/>
            <a:ext cx="293668" cy="37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7039" name="object 60"/>
          <p:cNvSpPr txBox="1">
            <a:spLocks noChangeArrowheads="1"/>
          </p:cNvSpPr>
          <p:nvPr/>
        </p:nvSpPr>
        <p:spPr bwMode="auto">
          <a:xfrm>
            <a:off x="6399745" y="2851743"/>
            <a:ext cx="513918" cy="37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59" name="object 59"/>
          <p:cNvSpPr txBox="1"/>
          <p:nvPr/>
        </p:nvSpPr>
        <p:spPr>
          <a:xfrm>
            <a:off x="6624315" y="2851742"/>
            <a:ext cx="46065" cy="76296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573"/>
              </a:lnSpc>
              <a:spcBef>
                <a:spcPts val="27"/>
              </a:spcBef>
              <a:defRPr/>
            </a:pPr>
            <a:endParaRPr sz="573"/>
          </a:p>
        </p:txBody>
      </p:sp>
      <p:sp>
        <p:nvSpPr>
          <p:cNvPr id="58" name="object 58"/>
          <p:cNvSpPr txBox="1"/>
          <p:nvPr/>
        </p:nvSpPr>
        <p:spPr>
          <a:xfrm>
            <a:off x="6670381" y="2851742"/>
            <a:ext cx="243283" cy="76296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573"/>
              </a:lnSpc>
              <a:spcBef>
                <a:spcPts val="27"/>
              </a:spcBef>
              <a:defRPr/>
            </a:pPr>
            <a:endParaRPr sz="573"/>
          </a:p>
        </p:txBody>
      </p:sp>
      <p:sp>
        <p:nvSpPr>
          <p:cNvPr id="117042" name="object 57"/>
          <p:cNvSpPr txBox="1">
            <a:spLocks noChangeArrowheads="1"/>
          </p:cNvSpPr>
          <p:nvPr/>
        </p:nvSpPr>
        <p:spPr bwMode="auto">
          <a:xfrm>
            <a:off x="6106077" y="2889172"/>
            <a:ext cx="293668" cy="38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7043" name="object 56"/>
          <p:cNvSpPr txBox="1">
            <a:spLocks noChangeArrowheads="1"/>
          </p:cNvSpPr>
          <p:nvPr/>
        </p:nvSpPr>
        <p:spPr bwMode="auto">
          <a:xfrm>
            <a:off x="6624315" y="2889172"/>
            <a:ext cx="46065" cy="38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7044" name="object 55"/>
          <p:cNvSpPr txBox="1">
            <a:spLocks noChangeArrowheads="1"/>
          </p:cNvSpPr>
          <p:nvPr/>
        </p:nvSpPr>
        <p:spPr bwMode="auto">
          <a:xfrm>
            <a:off x="6670381" y="2889172"/>
            <a:ext cx="243283" cy="38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54" name="object 54"/>
          <p:cNvSpPr txBox="1"/>
          <p:nvPr/>
        </p:nvSpPr>
        <p:spPr>
          <a:xfrm>
            <a:off x="7113761" y="2355099"/>
            <a:ext cx="86373" cy="93571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705"/>
              </a:lnSpc>
              <a:spcBef>
                <a:spcPts val="36"/>
              </a:spcBef>
              <a:defRPr/>
            </a:pPr>
            <a:endParaRPr sz="705"/>
          </a:p>
        </p:txBody>
      </p:sp>
      <p:sp>
        <p:nvSpPr>
          <p:cNvPr id="53" name="object 53"/>
          <p:cNvSpPr txBox="1"/>
          <p:nvPr/>
        </p:nvSpPr>
        <p:spPr>
          <a:xfrm>
            <a:off x="7200134" y="2355099"/>
            <a:ext cx="207295" cy="93571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705"/>
              </a:lnSpc>
              <a:spcBef>
                <a:spcPts val="36"/>
              </a:spcBef>
              <a:defRPr/>
            </a:pPr>
            <a:endParaRPr sz="705"/>
          </a:p>
        </p:txBody>
      </p:sp>
      <p:sp>
        <p:nvSpPr>
          <p:cNvPr id="52" name="object 52"/>
          <p:cNvSpPr txBox="1"/>
          <p:nvPr/>
        </p:nvSpPr>
        <p:spPr>
          <a:xfrm>
            <a:off x="7407428" y="2355099"/>
            <a:ext cx="513918" cy="93571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705"/>
              </a:lnSpc>
              <a:spcBef>
                <a:spcPts val="36"/>
              </a:spcBef>
              <a:defRPr/>
            </a:pPr>
            <a:endParaRPr sz="705"/>
          </a:p>
        </p:txBody>
      </p:sp>
      <p:sp>
        <p:nvSpPr>
          <p:cNvPr id="51" name="object 51"/>
          <p:cNvSpPr txBox="1"/>
          <p:nvPr/>
        </p:nvSpPr>
        <p:spPr>
          <a:xfrm>
            <a:off x="7921346" y="2355099"/>
            <a:ext cx="35989" cy="169866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881"/>
              </a:lnSpc>
              <a:defRPr/>
            </a:pPr>
            <a:endParaRPr sz="881"/>
          </a:p>
        </p:txBody>
      </p:sp>
      <p:sp>
        <p:nvSpPr>
          <p:cNvPr id="50" name="object 50"/>
          <p:cNvSpPr txBox="1"/>
          <p:nvPr/>
        </p:nvSpPr>
        <p:spPr>
          <a:xfrm>
            <a:off x="7138233" y="2376694"/>
            <a:ext cx="61901" cy="71977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529"/>
              </a:lnSpc>
              <a:spcBef>
                <a:spcPts val="43"/>
              </a:spcBef>
              <a:defRPr/>
            </a:pPr>
            <a:endParaRPr sz="529"/>
          </a:p>
        </p:txBody>
      </p:sp>
      <p:sp>
        <p:nvSpPr>
          <p:cNvPr id="49" name="object 49"/>
          <p:cNvSpPr txBox="1"/>
          <p:nvPr/>
        </p:nvSpPr>
        <p:spPr>
          <a:xfrm>
            <a:off x="7200134" y="2388210"/>
            <a:ext cx="207295" cy="60461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441"/>
              </a:lnSpc>
              <a:spcBef>
                <a:spcPts val="32"/>
              </a:spcBef>
              <a:defRPr/>
            </a:pPr>
            <a:endParaRPr sz="441"/>
          </a:p>
        </p:txBody>
      </p:sp>
      <p:sp>
        <p:nvSpPr>
          <p:cNvPr id="48" name="object 48"/>
          <p:cNvSpPr txBox="1"/>
          <p:nvPr/>
        </p:nvSpPr>
        <p:spPr>
          <a:xfrm>
            <a:off x="7407428" y="2388210"/>
            <a:ext cx="513918" cy="60461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441"/>
              </a:lnSpc>
              <a:spcBef>
                <a:spcPts val="32"/>
              </a:spcBef>
              <a:defRPr/>
            </a:pPr>
            <a:endParaRPr sz="441"/>
          </a:p>
        </p:txBody>
      </p:sp>
      <p:sp>
        <p:nvSpPr>
          <p:cNvPr id="47" name="object 47"/>
          <p:cNvSpPr txBox="1"/>
          <p:nvPr/>
        </p:nvSpPr>
        <p:spPr>
          <a:xfrm>
            <a:off x="7921346" y="2388208"/>
            <a:ext cx="35989" cy="136756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881"/>
              </a:lnSpc>
              <a:defRPr/>
            </a:pPr>
            <a:endParaRPr sz="881"/>
          </a:p>
        </p:txBody>
      </p:sp>
      <p:sp>
        <p:nvSpPr>
          <p:cNvPr id="117053" name="object 46"/>
          <p:cNvSpPr txBox="1">
            <a:spLocks noChangeArrowheads="1"/>
          </p:cNvSpPr>
          <p:nvPr/>
        </p:nvSpPr>
        <p:spPr bwMode="auto">
          <a:xfrm>
            <a:off x="7113761" y="2448670"/>
            <a:ext cx="783113" cy="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7054" name="object 45"/>
          <p:cNvSpPr txBox="1">
            <a:spLocks noChangeArrowheads="1"/>
          </p:cNvSpPr>
          <p:nvPr/>
        </p:nvSpPr>
        <p:spPr bwMode="auto">
          <a:xfrm>
            <a:off x="7407428" y="2448670"/>
            <a:ext cx="513918" cy="2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44" name="object 44"/>
          <p:cNvSpPr txBox="1"/>
          <p:nvPr/>
        </p:nvSpPr>
        <p:spPr>
          <a:xfrm>
            <a:off x="7631998" y="2448669"/>
            <a:ext cx="46065" cy="76296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573"/>
              </a:lnSpc>
              <a:spcBef>
                <a:spcPts val="27"/>
              </a:spcBef>
              <a:defRPr/>
            </a:pPr>
            <a:endParaRPr sz="573"/>
          </a:p>
        </p:txBody>
      </p:sp>
      <p:sp>
        <p:nvSpPr>
          <p:cNvPr id="43" name="object 43"/>
          <p:cNvSpPr txBox="1"/>
          <p:nvPr/>
        </p:nvSpPr>
        <p:spPr>
          <a:xfrm>
            <a:off x="7678064" y="2448669"/>
            <a:ext cx="243283" cy="76296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573"/>
              </a:lnSpc>
              <a:spcBef>
                <a:spcPts val="27"/>
              </a:spcBef>
              <a:defRPr/>
            </a:pPr>
            <a:endParaRPr sz="573"/>
          </a:p>
        </p:txBody>
      </p:sp>
      <p:sp>
        <p:nvSpPr>
          <p:cNvPr id="117057" name="object 42"/>
          <p:cNvSpPr txBox="1">
            <a:spLocks noChangeArrowheads="1"/>
          </p:cNvSpPr>
          <p:nvPr/>
        </p:nvSpPr>
        <p:spPr bwMode="auto">
          <a:xfrm>
            <a:off x="7113760" y="2491857"/>
            <a:ext cx="293668" cy="33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7058" name="object 41"/>
          <p:cNvSpPr txBox="1">
            <a:spLocks noChangeArrowheads="1"/>
          </p:cNvSpPr>
          <p:nvPr/>
        </p:nvSpPr>
        <p:spPr bwMode="auto">
          <a:xfrm>
            <a:off x="7407429" y="2474581"/>
            <a:ext cx="224569" cy="5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7059" name="object 40"/>
          <p:cNvSpPr txBox="1">
            <a:spLocks noChangeArrowheads="1"/>
          </p:cNvSpPr>
          <p:nvPr/>
        </p:nvSpPr>
        <p:spPr bwMode="auto">
          <a:xfrm>
            <a:off x="7631998" y="2474581"/>
            <a:ext cx="46065" cy="5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7060" name="object 39"/>
          <p:cNvSpPr txBox="1">
            <a:spLocks noChangeArrowheads="1"/>
          </p:cNvSpPr>
          <p:nvPr/>
        </p:nvSpPr>
        <p:spPr bwMode="auto">
          <a:xfrm>
            <a:off x="7678064" y="2474581"/>
            <a:ext cx="243283" cy="5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38" name="object 38"/>
          <p:cNvSpPr txBox="1"/>
          <p:nvPr/>
        </p:nvSpPr>
        <p:spPr>
          <a:xfrm>
            <a:off x="8389199" y="2355099"/>
            <a:ext cx="87812" cy="93571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705"/>
              </a:lnSpc>
              <a:spcBef>
                <a:spcPts val="36"/>
              </a:spcBef>
              <a:defRPr/>
            </a:pPr>
            <a:endParaRPr sz="705"/>
          </a:p>
        </p:txBody>
      </p:sp>
      <p:sp>
        <p:nvSpPr>
          <p:cNvPr id="37" name="object 37"/>
          <p:cNvSpPr txBox="1"/>
          <p:nvPr/>
        </p:nvSpPr>
        <p:spPr>
          <a:xfrm>
            <a:off x="8477010" y="2355099"/>
            <a:ext cx="205856" cy="93571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705"/>
              </a:lnSpc>
              <a:spcBef>
                <a:spcPts val="36"/>
              </a:spcBef>
              <a:defRPr/>
            </a:pPr>
            <a:endParaRPr sz="705"/>
          </a:p>
        </p:txBody>
      </p:sp>
      <p:sp>
        <p:nvSpPr>
          <p:cNvPr id="36" name="object 36"/>
          <p:cNvSpPr txBox="1"/>
          <p:nvPr/>
        </p:nvSpPr>
        <p:spPr>
          <a:xfrm>
            <a:off x="8682866" y="2355099"/>
            <a:ext cx="513918" cy="93571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705"/>
              </a:lnSpc>
              <a:spcBef>
                <a:spcPts val="36"/>
              </a:spcBef>
              <a:defRPr/>
            </a:pPr>
            <a:endParaRPr sz="705"/>
          </a:p>
        </p:txBody>
      </p:sp>
      <p:sp>
        <p:nvSpPr>
          <p:cNvPr id="35" name="object 35"/>
          <p:cNvSpPr txBox="1"/>
          <p:nvPr/>
        </p:nvSpPr>
        <p:spPr>
          <a:xfrm>
            <a:off x="9196784" y="2355099"/>
            <a:ext cx="35989" cy="169866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881"/>
              </a:lnSpc>
              <a:defRPr/>
            </a:pPr>
            <a:endParaRPr sz="881"/>
          </a:p>
        </p:txBody>
      </p:sp>
      <p:sp>
        <p:nvSpPr>
          <p:cNvPr id="34" name="object 34"/>
          <p:cNvSpPr txBox="1"/>
          <p:nvPr/>
        </p:nvSpPr>
        <p:spPr>
          <a:xfrm>
            <a:off x="8415110" y="2376694"/>
            <a:ext cx="61900" cy="71977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529"/>
              </a:lnSpc>
              <a:spcBef>
                <a:spcPts val="43"/>
              </a:spcBef>
              <a:defRPr/>
            </a:pPr>
            <a:endParaRPr sz="529"/>
          </a:p>
        </p:txBody>
      </p:sp>
      <p:sp>
        <p:nvSpPr>
          <p:cNvPr id="33" name="object 33"/>
          <p:cNvSpPr txBox="1"/>
          <p:nvPr/>
        </p:nvSpPr>
        <p:spPr>
          <a:xfrm>
            <a:off x="8477010" y="2388210"/>
            <a:ext cx="205856" cy="60461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441"/>
              </a:lnSpc>
              <a:spcBef>
                <a:spcPts val="32"/>
              </a:spcBef>
              <a:defRPr/>
            </a:pPr>
            <a:endParaRPr sz="441"/>
          </a:p>
        </p:txBody>
      </p:sp>
      <p:sp>
        <p:nvSpPr>
          <p:cNvPr id="32" name="object 32"/>
          <p:cNvSpPr txBox="1"/>
          <p:nvPr/>
        </p:nvSpPr>
        <p:spPr>
          <a:xfrm>
            <a:off x="8682866" y="2388210"/>
            <a:ext cx="513918" cy="60461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441"/>
              </a:lnSpc>
              <a:spcBef>
                <a:spcPts val="32"/>
              </a:spcBef>
              <a:defRPr/>
            </a:pPr>
            <a:endParaRPr sz="441"/>
          </a:p>
        </p:txBody>
      </p:sp>
      <p:sp>
        <p:nvSpPr>
          <p:cNvPr id="31" name="object 31"/>
          <p:cNvSpPr txBox="1"/>
          <p:nvPr/>
        </p:nvSpPr>
        <p:spPr>
          <a:xfrm>
            <a:off x="9196784" y="2388208"/>
            <a:ext cx="35989" cy="136756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881"/>
              </a:lnSpc>
              <a:defRPr/>
            </a:pPr>
            <a:endParaRPr sz="881"/>
          </a:p>
        </p:txBody>
      </p:sp>
      <p:sp>
        <p:nvSpPr>
          <p:cNvPr id="117069" name="object 30"/>
          <p:cNvSpPr txBox="1">
            <a:spLocks noChangeArrowheads="1"/>
          </p:cNvSpPr>
          <p:nvPr/>
        </p:nvSpPr>
        <p:spPr bwMode="auto">
          <a:xfrm>
            <a:off x="8389199" y="2448670"/>
            <a:ext cx="783113" cy="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7070" name="object 29"/>
          <p:cNvSpPr txBox="1">
            <a:spLocks noChangeArrowheads="1"/>
          </p:cNvSpPr>
          <p:nvPr/>
        </p:nvSpPr>
        <p:spPr bwMode="auto">
          <a:xfrm>
            <a:off x="8682866" y="2448670"/>
            <a:ext cx="513918" cy="2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28" name="object 28"/>
          <p:cNvSpPr txBox="1"/>
          <p:nvPr/>
        </p:nvSpPr>
        <p:spPr>
          <a:xfrm>
            <a:off x="8908875" y="2448669"/>
            <a:ext cx="44626" cy="76296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573"/>
              </a:lnSpc>
              <a:spcBef>
                <a:spcPts val="27"/>
              </a:spcBef>
              <a:defRPr/>
            </a:pPr>
            <a:endParaRPr sz="573"/>
          </a:p>
        </p:txBody>
      </p:sp>
      <p:sp>
        <p:nvSpPr>
          <p:cNvPr id="27" name="object 27"/>
          <p:cNvSpPr txBox="1"/>
          <p:nvPr/>
        </p:nvSpPr>
        <p:spPr>
          <a:xfrm>
            <a:off x="8953502" y="2448669"/>
            <a:ext cx="243283" cy="76296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573"/>
              </a:lnSpc>
              <a:spcBef>
                <a:spcPts val="27"/>
              </a:spcBef>
              <a:defRPr/>
            </a:pPr>
            <a:endParaRPr sz="573"/>
          </a:p>
        </p:txBody>
      </p:sp>
      <p:sp>
        <p:nvSpPr>
          <p:cNvPr id="117073" name="object 26"/>
          <p:cNvSpPr txBox="1">
            <a:spLocks noChangeArrowheads="1"/>
          </p:cNvSpPr>
          <p:nvPr/>
        </p:nvSpPr>
        <p:spPr bwMode="auto">
          <a:xfrm>
            <a:off x="8389198" y="2491857"/>
            <a:ext cx="293668" cy="33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7074" name="object 25"/>
          <p:cNvSpPr txBox="1">
            <a:spLocks noChangeArrowheads="1"/>
          </p:cNvSpPr>
          <p:nvPr/>
        </p:nvSpPr>
        <p:spPr bwMode="auto">
          <a:xfrm>
            <a:off x="8682866" y="2474581"/>
            <a:ext cx="226008" cy="5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7075" name="object 24"/>
          <p:cNvSpPr txBox="1">
            <a:spLocks noChangeArrowheads="1"/>
          </p:cNvSpPr>
          <p:nvPr/>
        </p:nvSpPr>
        <p:spPr bwMode="auto">
          <a:xfrm>
            <a:off x="8908875" y="2474581"/>
            <a:ext cx="44626" cy="5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7076" name="object 23"/>
          <p:cNvSpPr txBox="1">
            <a:spLocks noChangeArrowheads="1"/>
          </p:cNvSpPr>
          <p:nvPr/>
        </p:nvSpPr>
        <p:spPr bwMode="auto">
          <a:xfrm>
            <a:off x="8953502" y="2474581"/>
            <a:ext cx="243283" cy="5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22" name="object 22"/>
          <p:cNvSpPr txBox="1"/>
          <p:nvPr/>
        </p:nvSpPr>
        <p:spPr>
          <a:xfrm>
            <a:off x="6106078" y="2355099"/>
            <a:ext cx="86373" cy="93571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705"/>
              </a:lnSpc>
              <a:spcBef>
                <a:spcPts val="36"/>
              </a:spcBef>
              <a:defRPr/>
            </a:pPr>
            <a:endParaRPr sz="705"/>
          </a:p>
        </p:txBody>
      </p:sp>
      <p:sp>
        <p:nvSpPr>
          <p:cNvPr id="21" name="object 21"/>
          <p:cNvSpPr txBox="1"/>
          <p:nvPr/>
        </p:nvSpPr>
        <p:spPr>
          <a:xfrm>
            <a:off x="6192451" y="2355099"/>
            <a:ext cx="207295" cy="93571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705"/>
              </a:lnSpc>
              <a:spcBef>
                <a:spcPts val="36"/>
              </a:spcBef>
              <a:defRPr/>
            </a:pPr>
            <a:endParaRPr sz="705"/>
          </a:p>
        </p:txBody>
      </p:sp>
      <p:sp>
        <p:nvSpPr>
          <p:cNvPr id="20" name="object 20"/>
          <p:cNvSpPr txBox="1"/>
          <p:nvPr/>
        </p:nvSpPr>
        <p:spPr>
          <a:xfrm>
            <a:off x="6399745" y="2355099"/>
            <a:ext cx="513918" cy="93571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705"/>
              </a:lnSpc>
              <a:spcBef>
                <a:spcPts val="36"/>
              </a:spcBef>
              <a:defRPr/>
            </a:pPr>
            <a:endParaRPr sz="705"/>
          </a:p>
        </p:txBody>
      </p:sp>
      <p:sp>
        <p:nvSpPr>
          <p:cNvPr id="19" name="object 19"/>
          <p:cNvSpPr txBox="1"/>
          <p:nvPr/>
        </p:nvSpPr>
        <p:spPr>
          <a:xfrm>
            <a:off x="6913664" y="2355100"/>
            <a:ext cx="35989" cy="130999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881"/>
              </a:lnSpc>
              <a:defRPr/>
            </a:pPr>
            <a:endParaRPr sz="881"/>
          </a:p>
        </p:txBody>
      </p:sp>
      <p:sp>
        <p:nvSpPr>
          <p:cNvPr id="18" name="object 18"/>
          <p:cNvSpPr txBox="1"/>
          <p:nvPr/>
        </p:nvSpPr>
        <p:spPr>
          <a:xfrm>
            <a:off x="6130551" y="2376694"/>
            <a:ext cx="61901" cy="71977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529"/>
              </a:lnSpc>
              <a:spcBef>
                <a:spcPts val="43"/>
              </a:spcBef>
              <a:defRPr/>
            </a:pPr>
            <a:endParaRPr sz="529"/>
          </a:p>
        </p:txBody>
      </p:sp>
      <p:sp>
        <p:nvSpPr>
          <p:cNvPr id="17" name="object 17"/>
          <p:cNvSpPr txBox="1"/>
          <p:nvPr/>
        </p:nvSpPr>
        <p:spPr>
          <a:xfrm>
            <a:off x="6192451" y="2388210"/>
            <a:ext cx="207295" cy="60461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441"/>
              </a:lnSpc>
              <a:spcBef>
                <a:spcPts val="32"/>
              </a:spcBef>
              <a:defRPr/>
            </a:pPr>
            <a:endParaRPr sz="441"/>
          </a:p>
        </p:txBody>
      </p:sp>
      <p:sp>
        <p:nvSpPr>
          <p:cNvPr id="16" name="object 16"/>
          <p:cNvSpPr txBox="1"/>
          <p:nvPr/>
        </p:nvSpPr>
        <p:spPr>
          <a:xfrm>
            <a:off x="6399745" y="2388210"/>
            <a:ext cx="513918" cy="60461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441"/>
              </a:lnSpc>
              <a:spcBef>
                <a:spcPts val="32"/>
              </a:spcBef>
              <a:defRPr/>
            </a:pPr>
            <a:endParaRPr sz="441"/>
          </a:p>
        </p:txBody>
      </p:sp>
      <p:sp>
        <p:nvSpPr>
          <p:cNvPr id="15" name="object 15"/>
          <p:cNvSpPr txBox="1"/>
          <p:nvPr/>
        </p:nvSpPr>
        <p:spPr>
          <a:xfrm>
            <a:off x="6913664" y="2388209"/>
            <a:ext cx="35989" cy="97889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749"/>
              </a:lnSpc>
              <a:spcBef>
                <a:spcPts val="18"/>
              </a:spcBef>
              <a:defRPr/>
            </a:pPr>
            <a:endParaRPr sz="749"/>
          </a:p>
        </p:txBody>
      </p:sp>
      <p:sp>
        <p:nvSpPr>
          <p:cNvPr id="117085" name="object 14"/>
          <p:cNvSpPr txBox="1">
            <a:spLocks noChangeArrowheads="1"/>
          </p:cNvSpPr>
          <p:nvPr/>
        </p:nvSpPr>
        <p:spPr bwMode="auto">
          <a:xfrm>
            <a:off x="6106077" y="2448670"/>
            <a:ext cx="293668" cy="37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7086" name="object 13"/>
          <p:cNvSpPr txBox="1">
            <a:spLocks noChangeArrowheads="1"/>
          </p:cNvSpPr>
          <p:nvPr/>
        </p:nvSpPr>
        <p:spPr bwMode="auto">
          <a:xfrm>
            <a:off x="6399745" y="2448670"/>
            <a:ext cx="513918" cy="37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2" name="object 12"/>
          <p:cNvSpPr txBox="1"/>
          <p:nvPr/>
        </p:nvSpPr>
        <p:spPr>
          <a:xfrm>
            <a:off x="6624315" y="2448669"/>
            <a:ext cx="46065" cy="76296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573"/>
              </a:lnSpc>
              <a:spcBef>
                <a:spcPts val="27"/>
              </a:spcBef>
              <a:defRPr/>
            </a:pPr>
            <a:endParaRPr sz="573"/>
          </a:p>
        </p:txBody>
      </p:sp>
      <p:sp>
        <p:nvSpPr>
          <p:cNvPr id="11" name="object 11"/>
          <p:cNvSpPr txBox="1"/>
          <p:nvPr/>
        </p:nvSpPr>
        <p:spPr>
          <a:xfrm>
            <a:off x="6670381" y="2448669"/>
            <a:ext cx="243283" cy="76296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573"/>
              </a:lnSpc>
              <a:spcBef>
                <a:spcPts val="27"/>
              </a:spcBef>
              <a:defRPr/>
            </a:pPr>
            <a:endParaRPr sz="573"/>
          </a:p>
        </p:txBody>
      </p:sp>
      <p:sp>
        <p:nvSpPr>
          <p:cNvPr id="117089" name="object 10"/>
          <p:cNvSpPr txBox="1">
            <a:spLocks noChangeArrowheads="1"/>
          </p:cNvSpPr>
          <p:nvPr/>
        </p:nvSpPr>
        <p:spPr bwMode="auto">
          <a:xfrm>
            <a:off x="6106077" y="2486099"/>
            <a:ext cx="293668" cy="38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7090" name="object 9"/>
          <p:cNvSpPr txBox="1">
            <a:spLocks noChangeArrowheads="1"/>
          </p:cNvSpPr>
          <p:nvPr/>
        </p:nvSpPr>
        <p:spPr bwMode="auto">
          <a:xfrm>
            <a:off x="6624315" y="2486099"/>
            <a:ext cx="46065" cy="38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117091" name="object 8"/>
          <p:cNvSpPr txBox="1">
            <a:spLocks noChangeArrowheads="1"/>
          </p:cNvSpPr>
          <p:nvPr/>
        </p:nvSpPr>
        <p:spPr bwMode="auto">
          <a:xfrm>
            <a:off x="6670381" y="2486099"/>
            <a:ext cx="243283" cy="38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32"/>
          </a:p>
        </p:txBody>
      </p:sp>
      <p:sp>
        <p:nvSpPr>
          <p:cNvPr id="7" name="object 7"/>
          <p:cNvSpPr txBox="1"/>
          <p:nvPr/>
        </p:nvSpPr>
        <p:spPr>
          <a:xfrm>
            <a:off x="8312902" y="2153563"/>
            <a:ext cx="1410756" cy="1546073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881"/>
              </a:lnSpc>
              <a:defRPr/>
            </a:pPr>
            <a:endParaRPr sz="881"/>
          </a:p>
        </p:txBody>
      </p:sp>
      <p:sp>
        <p:nvSpPr>
          <p:cNvPr id="6" name="object 6"/>
          <p:cNvSpPr txBox="1"/>
          <p:nvPr/>
        </p:nvSpPr>
        <p:spPr>
          <a:xfrm>
            <a:off x="5491391" y="2153562"/>
            <a:ext cx="2552317" cy="1276878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881"/>
              </a:lnSpc>
              <a:defRPr/>
            </a:pPr>
            <a:endParaRPr sz="881"/>
          </a:p>
        </p:txBody>
      </p:sp>
      <p:sp>
        <p:nvSpPr>
          <p:cNvPr id="5" name="object 5"/>
          <p:cNvSpPr txBox="1"/>
          <p:nvPr/>
        </p:nvSpPr>
        <p:spPr>
          <a:xfrm>
            <a:off x="8245245" y="2087342"/>
            <a:ext cx="1546073" cy="2955390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881"/>
              </a:lnSpc>
              <a:defRPr/>
            </a:pPr>
            <a:endParaRPr sz="881"/>
          </a:p>
        </p:txBody>
      </p:sp>
      <p:sp>
        <p:nvSpPr>
          <p:cNvPr id="4" name="object 4"/>
          <p:cNvSpPr txBox="1"/>
          <p:nvPr/>
        </p:nvSpPr>
        <p:spPr>
          <a:xfrm>
            <a:off x="5423733" y="2087343"/>
            <a:ext cx="2687633" cy="1612292"/>
          </a:xfrm>
          <a:prstGeom prst="rect">
            <a:avLst/>
          </a:prstGeom>
        </p:spPr>
        <p:txBody>
          <a:bodyPr lIns="0" tIns="0" rIns="0" bIns="0"/>
          <a:lstStyle/>
          <a:p>
            <a:pPr marL="22393">
              <a:lnSpc>
                <a:spcPts val="881"/>
              </a:lnSpc>
              <a:defRPr/>
            </a:pPr>
            <a:endParaRPr sz="881"/>
          </a:p>
        </p:txBody>
      </p:sp>
      <p:sp>
        <p:nvSpPr>
          <p:cNvPr id="3" name="object 3"/>
          <p:cNvSpPr txBox="1"/>
          <p:nvPr/>
        </p:nvSpPr>
        <p:spPr>
          <a:xfrm>
            <a:off x="5357514" y="2019684"/>
            <a:ext cx="2821511" cy="3829194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ts val="618"/>
              </a:lnSpc>
              <a:spcBef>
                <a:spcPts val="37"/>
              </a:spcBef>
              <a:defRPr/>
            </a:pPr>
            <a:endParaRPr sz="618" dirty="0"/>
          </a:p>
          <a:p>
            <a:pPr marL="249899">
              <a:lnSpc>
                <a:spcPct val="95825"/>
              </a:lnSpc>
              <a:spcBef>
                <a:spcPts val="7053"/>
              </a:spcBef>
              <a:defRPr/>
            </a:pPr>
            <a:r>
              <a:rPr sz="1234" b="1" spc="4" dirty="0">
                <a:latin typeface="Arial"/>
                <a:cs typeface="Arial"/>
              </a:rPr>
              <a:t>Job</a:t>
            </a:r>
            <a:endParaRPr sz="1234" b="1" dirty="0">
              <a:latin typeface="Arial"/>
              <a:cs typeface="Arial"/>
            </a:endParaRPr>
          </a:p>
          <a:p>
            <a:pPr marL="214966">
              <a:lnSpc>
                <a:spcPct val="95825"/>
              </a:lnSpc>
              <a:spcBef>
                <a:spcPts val="62"/>
              </a:spcBef>
              <a:defRPr/>
            </a:pPr>
            <a:r>
              <a:rPr sz="1234" b="1" spc="4" dirty="0">
                <a:latin typeface="Arial"/>
                <a:cs typeface="Arial"/>
              </a:rPr>
              <a:t>Step</a:t>
            </a:r>
            <a:endParaRPr sz="1234" b="1" dirty="0">
              <a:latin typeface="Arial"/>
              <a:cs typeface="Arial"/>
            </a:endParaRPr>
          </a:p>
          <a:p>
            <a:pPr marL="80612">
              <a:lnSpc>
                <a:spcPct val="95825"/>
              </a:lnSpc>
              <a:spcBef>
                <a:spcPts val="803"/>
              </a:spcBef>
              <a:defRPr/>
            </a:pPr>
            <a:r>
              <a:rPr sz="1234" b="1" spc="4" dirty="0">
                <a:latin typeface="Arial"/>
                <a:cs typeface="Arial"/>
              </a:rPr>
              <a:t>Job</a:t>
            </a:r>
            <a:endParaRPr sz="1234" b="1" dirty="0">
              <a:latin typeface="Arial"/>
              <a:cs typeface="Arial"/>
            </a:endParaRPr>
          </a:p>
          <a:p>
            <a:pPr marL="1222625">
              <a:lnSpc>
                <a:spcPct val="95825"/>
              </a:lnSpc>
              <a:spcBef>
                <a:spcPts val="14440"/>
              </a:spcBef>
              <a:defRPr/>
            </a:pPr>
            <a:r>
              <a:rPr sz="1763" b="1" dirty="0">
                <a:latin typeface="Arial"/>
                <a:cs typeface="Arial"/>
              </a:rPr>
              <a:t>Partition</a:t>
            </a:r>
            <a:r>
              <a:rPr sz="1763" b="1" spc="-51" dirty="0">
                <a:latin typeface="Arial"/>
                <a:cs typeface="Arial"/>
              </a:rPr>
              <a:t> </a:t>
            </a:r>
            <a:r>
              <a:rPr sz="1763" b="1" dirty="0">
                <a:latin typeface="Arial"/>
                <a:cs typeface="Arial"/>
              </a:rPr>
              <a:t>1</a:t>
            </a:r>
          </a:p>
        </p:txBody>
      </p:sp>
      <p:sp>
        <p:nvSpPr>
          <p:cNvPr id="117097" name="object 2"/>
          <p:cNvSpPr txBox="1">
            <a:spLocks noChangeArrowheads="1"/>
          </p:cNvSpPr>
          <p:nvPr/>
        </p:nvSpPr>
        <p:spPr bwMode="auto">
          <a:xfrm>
            <a:off x="8179026" y="2019684"/>
            <a:ext cx="1678511" cy="382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884"/>
              </a:lnSpc>
            </a:pPr>
            <a:endParaRPr lang="en-US" altLang="en-US" sz="816" dirty="0" smtClean="0"/>
          </a:p>
          <a:p>
            <a:pPr algn="r">
              <a:lnSpc>
                <a:spcPct val="96000"/>
              </a:lnSpc>
              <a:spcBef>
                <a:spcPts val="8944"/>
              </a:spcBef>
            </a:pPr>
            <a:r>
              <a:rPr lang="en-US" altLang="en-US" sz="1179" b="1" dirty="0" smtClean="0">
                <a:latin typeface="Arial" panose="020B0604020202020204" pitchFamily="34" charset="0"/>
              </a:rPr>
              <a:t>Job</a:t>
            </a:r>
            <a:endParaRPr lang="en-US" altLang="en-US" sz="1179" b="1" dirty="0">
              <a:latin typeface="Arial" panose="020B0604020202020204" pitchFamily="34" charset="0"/>
            </a:endParaRPr>
          </a:p>
          <a:p>
            <a:pPr algn="r">
              <a:lnSpc>
                <a:spcPct val="96000"/>
              </a:lnSpc>
              <a:spcBef>
                <a:spcPts val="57"/>
              </a:spcBef>
            </a:pPr>
            <a:r>
              <a:rPr lang="en-US" altLang="en-US" sz="1179" b="1" dirty="0">
                <a:latin typeface="Arial" panose="020B0604020202020204" pitchFamily="34" charset="0"/>
              </a:rPr>
              <a:t>Step</a:t>
            </a:r>
          </a:p>
          <a:p>
            <a:pPr algn="r">
              <a:lnSpc>
                <a:spcPct val="96000"/>
              </a:lnSpc>
              <a:spcBef>
                <a:spcPts val="5566"/>
              </a:spcBef>
            </a:pPr>
            <a:r>
              <a:rPr lang="en-US" altLang="en-US" sz="1179" b="1" dirty="0">
                <a:latin typeface="Arial" panose="020B0604020202020204" pitchFamily="34" charset="0"/>
              </a:rPr>
              <a:t>Job</a:t>
            </a:r>
          </a:p>
          <a:p>
            <a:pPr algn="r">
              <a:lnSpc>
                <a:spcPct val="96000"/>
              </a:lnSpc>
              <a:spcBef>
                <a:spcPts val="57"/>
              </a:spcBef>
            </a:pPr>
            <a:r>
              <a:rPr lang="en-US" altLang="en-US" sz="1179" b="1" dirty="0">
                <a:latin typeface="Arial" panose="020B0604020202020204" pitchFamily="34" charset="0"/>
              </a:rPr>
              <a:t>Step</a:t>
            </a:r>
          </a:p>
          <a:p>
            <a:pPr algn="r">
              <a:lnSpc>
                <a:spcPct val="96000"/>
              </a:lnSpc>
              <a:spcBef>
                <a:spcPts val="805"/>
              </a:spcBef>
            </a:pPr>
            <a:r>
              <a:rPr lang="en-US" altLang="en-US" sz="1179" b="1" dirty="0">
                <a:latin typeface="Arial" panose="020B0604020202020204" pitchFamily="34" charset="0"/>
              </a:rPr>
              <a:t>Jo</a:t>
            </a:r>
            <a:r>
              <a:rPr lang="en-US" altLang="en-US" sz="1179" dirty="0">
                <a:latin typeface="Arial" panose="020B0604020202020204" pitchFamily="34" charset="0"/>
              </a:rPr>
              <a:t>b</a:t>
            </a:r>
          </a:p>
          <a:p>
            <a:pPr>
              <a:lnSpc>
                <a:spcPct val="96000"/>
              </a:lnSpc>
              <a:spcBef>
                <a:spcPts val="4387"/>
              </a:spcBef>
            </a:pPr>
            <a:r>
              <a:rPr lang="en-US" altLang="en-US" sz="1723" b="1" dirty="0">
                <a:latin typeface="Arial" panose="020B0604020202020204" pitchFamily="34" charset="0"/>
              </a:rPr>
              <a:t>Partition 2</a:t>
            </a:r>
          </a:p>
        </p:txBody>
      </p:sp>
      <p:pic>
        <p:nvPicPr>
          <p:cNvPr id="1384" name="Picture 1383" descr="NVIDIA logo horizontal format">
            <a:extLst>
              <a:ext uri="{FF2B5EF4-FFF2-40B4-BE49-F238E27FC236}">
                <a16:creationId xmlns:a16="http://schemas.microsoft.com/office/drawing/2014/main" xmlns="" id="{A3CAD204-42F6-8CB7-DD9D-85F66D4B7CD4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" y="0"/>
            <a:ext cx="1351280" cy="55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430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29819</TotalTime>
  <Words>1564</Words>
  <Application>Microsoft Office PowerPoint</Application>
  <PresentationFormat>Widescreen</PresentationFormat>
  <Paragraphs>446</Paragraphs>
  <Slides>43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Arial</vt:lpstr>
      <vt:lpstr>Calibri</vt:lpstr>
      <vt:lpstr>Calibri Light</vt:lpstr>
      <vt:lpstr>Lucida Calligraphy</vt:lpstr>
      <vt:lpstr>Mangal</vt:lpstr>
      <vt:lpstr>Monotype Corsiva</vt:lpstr>
      <vt:lpstr>Noto Sans</vt:lpstr>
      <vt:lpstr>Times New Roman</vt:lpstr>
      <vt:lpstr>var(--code-font-family)</vt:lpstr>
      <vt:lpstr>Office Theme</vt:lpstr>
      <vt:lpstr>Custom Design</vt:lpstr>
      <vt:lpstr>    Outline</vt:lpstr>
      <vt:lpstr>   Outline</vt:lpstr>
      <vt:lpstr>   SLURM Architecture</vt:lpstr>
      <vt:lpstr>   Introduction: Batch System</vt:lpstr>
      <vt:lpstr>    Terminologies</vt:lpstr>
      <vt:lpstr>Necessity</vt:lpstr>
      <vt:lpstr>   Components </vt:lpstr>
      <vt:lpstr>What is SLURM </vt:lpstr>
      <vt:lpstr>PowerPoint Presentation</vt:lpstr>
      <vt:lpstr>   Slurm Architecture</vt:lpstr>
      <vt:lpstr>   Slurm Commands</vt:lpstr>
      <vt:lpstr>    Resource Availability</vt:lpstr>
      <vt:lpstr>   sinfo</vt:lpstr>
      <vt:lpstr>   sinfo</vt:lpstr>
      <vt:lpstr>AIRAWAT-PSAI Cluster Partitions</vt:lpstr>
      <vt:lpstr>   Node States </vt:lpstr>
      <vt:lpstr>Job Submission</vt:lpstr>
      <vt:lpstr>    Slurm Directives</vt:lpstr>
      <vt:lpstr>   sbatch</vt:lpstr>
      <vt:lpstr>    Commonly used salloc/sbatch options</vt:lpstr>
      <vt:lpstr>    Job limits</vt:lpstr>
      <vt:lpstr>    Environment variables for sbatch</vt:lpstr>
      <vt:lpstr>   Sample Batch Script</vt:lpstr>
      <vt:lpstr>   Job Submission Using sbatch </vt:lpstr>
      <vt:lpstr>   salloc</vt:lpstr>
      <vt:lpstr>   salloc</vt:lpstr>
      <vt:lpstr>   srun</vt:lpstr>
      <vt:lpstr>   srun</vt:lpstr>
      <vt:lpstr>   srun</vt:lpstr>
      <vt:lpstr>Monitoring and Control</vt:lpstr>
      <vt:lpstr>squeue</vt:lpstr>
      <vt:lpstr>  Job States</vt:lpstr>
      <vt:lpstr>Job Pending Reasons</vt:lpstr>
      <vt:lpstr>scontrol</vt:lpstr>
      <vt:lpstr>    scancel</vt:lpstr>
      <vt:lpstr>scancel</vt:lpstr>
      <vt:lpstr>    Monitoring Jobs</vt:lpstr>
      <vt:lpstr>    sacct</vt:lpstr>
      <vt:lpstr>sacct</vt:lpstr>
      <vt:lpstr>    sacct</vt:lpstr>
      <vt:lpstr>   Job Control </vt:lpstr>
      <vt:lpstr>   Job Control: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AIRAWAT PoC - PRSG May 2023</dc:title>
  <dc:creator>Rishi Pathak</dc:creator>
  <cp:lastModifiedBy>Manisha Yadav</cp:lastModifiedBy>
  <cp:revision>1660</cp:revision>
  <cp:lastPrinted>2023-02-22T03:32:33Z</cp:lastPrinted>
  <dcterms:created xsi:type="dcterms:W3CDTF">2018-10-23T03:38:57Z</dcterms:created>
  <dcterms:modified xsi:type="dcterms:W3CDTF">2024-01-03T15:29:49Z</dcterms:modified>
</cp:coreProperties>
</file>