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7.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Lst>
  <p:notesMasterIdLst>
    <p:notesMasterId r:id="rId18"/>
  </p:notesMasterIdLst>
  <p:handoutMasterIdLst>
    <p:handoutMasterId r:id="rId19"/>
  </p:handoutMasterIdLst>
  <p:sldIdLst>
    <p:sldId id="256" r:id="rId9"/>
    <p:sldId id="315" r:id="rId10"/>
    <p:sldId id="333" r:id="rId11"/>
    <p:sldId id="322" r:id="rId12"/>
    <p:sldId id="320" r:id="rId13"/>
    <p:sldId id="337" r:id="rId14"/>
    <p:sldId id="335" r:id="rId15"/>
    <p:sldId id="321"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BBB"/>
    <a:srgbClr val="F9F8F9"/>
    <a:srgbClr val="888888"/>
    <a:srgbClr val="FE414D"/>
    <a:srgbClr val="777777"/>
    <a:srgbClr val="666666"/>
    <a:srgbClr val="2559D9"/>
    <a:srgbClr val="555555"/>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2"/>
  </p:normalViewPr>
  <p:slideViewPr>
    <p:cSldViewPr snapToGrid="0" snapToObjects="1">
      <p:cViewPr varScale="1">
        <p:scale>
          <a:sx n="66" d="100"/>
          <a:sy n="66" d="100"/>
        </p:scale>
        <p:origin x="668" y="32"/>
      </p:cViewPr>
      <p:guideLst/>
    </p:cSldViewPr>
  </p:slideViewPr>
  <p:outlineViewPr>
    <p:cViewPr>
      <p:scale>
        <a:sx n="33" d="100"/>
        <a:sy n="33" d="100"/>
      </p:scale>
      <p:origin x="0" y="-18616"/>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14" d="100"/>
          <a:sy n="114" d="100"/>
        </p:scale>
        <p:origin x="40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E9B7B2-1E5B-D44E-A4E7-94FCE0FD14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08590D7-1D29-0F4C-91B5-6F6CF9D0C8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69BE92-AB5D-2343-888C-D2141CE1E34D}" type="datetimeFigureOut">
              <a:rPr lang="en-US" smtClean="0"/>
              <a:t>7/4/2023</a:t>
            </a:fld>
            <a:endParaRPr lang="en-US"/>
          </a:p>
        </p:txBody>
      </p:sp>
      <p:sp>
        <p:nvSpPr>
          <p:cNvPr id="4" name="Footer Placeholder 3">
            <a:extLst>
              <a:ext uri="{FF2B5EF4-FFF2-40B4-BE49-F238E27FC236}">
                <a16:creationId xmlns:a16="http://schemas.microsoft.com/office/drawing/2014/main" id="{F8432484-18A5-A440-82EF-3DABA728E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A6D9E6-4D98-A84C-A625-D3C8E2CDC6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CD8A4A-8872-0249-AFF6-45E22A03CD08}" type="slidenum">
              <a:rPr lang="en-US" smtClean="0"/>
              <a:t>‹#›</a:t>
            </a:fld>
            <a:endParaRPr lang="en-US"/>
          </a:p>
        </p:txBody>
      </p:sp>
    </p:spTree>
    <p:extLst>
      <p:ext uri="{BB962C8B-B14F-4D97-AF65-F5344CB8AC3E}">
        <p14:creationId xmlns:p14="http://schemas.microsoft.com/office/powerpoint/2010/main" val="2771492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7/4/2023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a:t>
            </a:fld>
            <a:endParaRPr lang="en-US" dirty="0"/>
          </a:p>
        </p:txBody>
      </p:sp>
    </p:spTree>
    <p:extLst>
      <p:ext uri="{BB962C8B-B14F-4D97-AF65-F5344CB8AC3E}">
        <p14:creationId xmlns:p14="http://schemas.microsoft.com/office/powerpoint/2010/main" val="3829351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2</a:t>
            </a:fld>
            <a:endParaRPr lang="en-US" dirty="0"/>
          </a:p>
        </p:txBody>
      </p:sp>
    </p:spTree>
    <p:extLst>
      <p:ext uri="{BB962C8B-B14F-4D97-AF65-F5344CB8AC3E}">
        <p14:creationId xmlns:p14="http://schemas.microsoft.com/office/powerpoint/2010/main" val="3599608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3</a:t>
            </a:fld>
            <a:endParaRPr lang="en-US" dirty="0"/>
          </a:p>
        </p:txBody>
      </p:sp>
    </p:spTree>
    <p:extLst>
      <p:ext uri="{BB962C8B-B14F-4D97-AF65-F5344CB8AC3E}">
        <p14:creationId xmlns:p14="http://schemas.microsoft.com/office/powerpoint/2010/main" val="450990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4</a:t>
            </a:fld>
            <a:endParaRPr lang="en-US" dirty="0"/>
          </a:p>
        </p:txBody>
      </p:sp>
    </p:spTree>
    <p:extLst>
      <p:ext uri="{BB962C8B-B14F-4D97-AF65-F5344CB8AC3E}">
        <p14:creationId xmlns:p14="http://schemas.microsoft.com/office/powerpoint/2010/main" val="2304469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5</a:t>
            </a:fld>
            <a:endParaRPr lang="en-US" dirty="0"/>
          </a:p>
        </p:txBody>
      </p:sp>
    </p:spTree>
    <p:extLst>
      <p:ext uri="{BB962C8B-B14F-4D97-AF65-F5344CB8AC3E}">
        <p14:creationId xmlns:p14="http://schemas.microsoft.com/office/powerpoint/2010/main" val="2653022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8</a:t>
            </a:fld>
            <a:endParaRPr lang="en-US" dirty="0"/>
          </a:p>
        </p:txBody>
      </p:sp>
    </p:spTree>
    <p:extLst>
      <p:ext uri="{BB962C8B-B14F-4D97-AF65-F5344CB8AC3E}">
        <p14:creationId xmlns:p14="http://schemas.microsoft.com/office/powerpoint/2010/main" val="2857024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9</a:t>
            </a:fld>
            <a:endParaRPr lang="en-US" dirty="0"/>
          </a:p>
        </p:txBody>
      </p:sp>
    </p:spTree>
    <p:extLst>
      <p:ext uri="{BB962C8B-B14F-4D97-AF65-F5344CB8AC3E}">
        <p14:creationId xmlns:p14="http://schemas.microsoft.com/office/powerpoint/2010/main" val="1756127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rand Mark — Posi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25D3-4CCF-7E47-A81F-EBBBE0870F73}"/>
              </a:ext>
            </a:extLst>
          </p:cNvPr>
          <p:cNvSpPr>
            <a:spLocks noGrp="1"/>
          </p:cNvSpPr>
          <p:nvPr>
            <p:ph type="title" hasCustomPrompt="1"/>
          </p:nvPr>
        </p:nvSpPr>
        <p:spPr>
          <a:xfrm>
            <a:off x="687324" y="-457200"/>
            <a:ext cx="10817352" cy="365760"/>
          </a:xfrm>
        </p:spPr>
        <p:txBody>
          <a:bodyPr/>
          <a:lstStyle>
            <a:lvl1pPr>
              <a:defRPr sz="1800" b="0" i="0">
                <a:latin typeface="Futura Next Book" panose="020B0502020204020303" pitchFamily="34" charset="77"/>
              </a:defRPr>
            </a:lvl1pPr>
          </a:lstStyle>
          <a:p>
            <a:r>
              <a:rPr lang="en-US" dirty="0"/>
              <a:t>Publicis Sapient Logo</a:t>
            </a:r>
          </a:p>
        </p:txBody>
      </p:sp>
      <p:pic>
        <p:nvPicPr>
          <p:cNvPr id="11" name="Picture 2" descr="Publicis Sapient Logo">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Black Backgroun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357C61-EF72-3D48-896A-CB063EB91F0D}"/>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black background</a:t>
            </a:r>
          </a:p>
        </p:txBody>
      </p:sp>
      <p:sp>
        <p:nvSpPr>
          <p:cNvPr id="6" name="Slide Number">
            <a:extLst>
              <a:ext uri="{FF2B5EF4-FFF2-40B4-BE49-F238E27FC236}">
                <a16:creationId xmlns:a16="http://schemas.microsoft.com/office/drawing/2014/main" id="{A6838845-8FBD-0B4D-A943-CFC68B84239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204819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F16679-2D55-A14F-99C0-EBB659D68E0E}"/>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red background</a:t>
            </a:r>
          </a:p>
        </p:txBody>
      </p:sp>
      <p:sp>
        <p:nvSpPr>
          <p:cNvPr id="6" name="Slide Number">
            <a:extLst>
              <a:ext uri="{FF2B5EF4-FFF2-40B4-BE49-F238E27FC236}">
                <a16:creationId xmlns:a16="http://schemas.microsoft.com/office/drawing/2014/main" id="{5D3EF9C3-2C3B-0348-A339-6CF7935B67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3540"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3996813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4" name="Title 1">
            <a:extLst>
              <a:ext uri="{FF2B5EF4-FFF2-40B4-BE49-F238E27FC236}">
                <a16:creationId xmlns:a16="http://schemas.microsoft.com/office/drawing/2014/main" id="{90BB9485-3297-6F4E-BC11-84010E09D2C4}"/>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image background</a:t>
            </a:r>
          </a:p>
        </p:txBody>
      </p:sp>
      <p:sp>
        <p:nvSpPr>
          <p:cNvPr id="7" name="Slide Number">
            <a:extLst>
              <a:ext uri="{FF2B5EF4-FFF2-40B4-BE49-F238E27FC236}">
                <a16:creationId xmlns:a16="http://schemas.microsoft.com/office/drawing/2014/main" id="{A88C0622-23CA-794A-A3E2-25EC0CC2B30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2366165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 Black Background">
    <p:bg>
      <p:bgPr>
        <a:solidFill>
          <a:schemeClr val="tx1"/>
        </a:solid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C8F39F2-2FB5-9C45-BFB6-08D4F68BBB1E}"/>
              </a:ext>
            </a:extLst>
          </p:cNvPr>
          <p:cNvSpPr>
            <a:spLocks noGrp="1"/>
          </p:cNvSpPr>
          <p:nvPr>
            <p:ph type="title" hasCustomPrompt="1"/>
          </p:nvPr>
        </p:nvSpPr>
        <p:spPr>
          <a:xfrm>
            <a:off x="1620012" y="0"/>
            <a:ext cx="8951976" cy="283029"/>
          </a:xfrm>
        </p:spPr>
        <p:txBody>
          <a:bodyPr/>
          <a:lstStyle>
            <a:lvl1pPr algn="ctr">
              <a:defRPr sz="1800" b="0" i="0">
                <a:solidFill>
                  <a:schemeClr val="bg1"/>
                </a:solidFill>
                <a:latin typeface="Futura Next Book" panose="020B0502020204020303" pitchFamily="34" charset="77"/>
              </a:defRPr>
            </a:lvl1pPr>
          </a:lstStyle>
          <a:p>
            <a:r>
              <a:rPr lang="en-US" dirty="0"/>
              <a:t>Quote</a:t>
            </a:r>
          </a:p>
        </p:txBody>
      </p:sp>
      <p:sp>
        <p:nvSpPr>
          <p:cNvPr id="5" name="Text Placeholder 2">
            <a:extLst>
              <a:ext uri="{FF2B5EF4-FFF2-40B4-BE49-F238E27FC236}">
                <a16:creationId xmlns:a16="http://schemas.microsoft.com/office/drawing/2014/main" id="{0CFF8416-666E-4E44-8EF6-3AF6F2328951}"/>
              </a:ext>
            </a:extLst>
          </p:cNvPr>
          <p:cNvSpPr>
            <a:spLocks noGrp="1"/>
          </p:cNvSpPr>
          <p:nvPr>
            <p:ph type="body" sz="quarter" idx="11" hasCustomPrompt="1"/>
          </p:nvPr>
        </p:nvSpPr>
        <p:spPr>
          <a:xfrm>
            <a:off x="1620012" y="1878872"/>
            <a:ext cx="8951976" cy="2295144"/>
          </a:xfrm>
        </p:spPr>
        <p:txBody>
          <a:bodyPr/>
          <a:lstStyle>
            <a:lvl1pPr algn="ctr">
              <a:defRPr sz="2400">
                <a:solidFill>
                  <a:schemeClr val="bg1"/>
                </a:solidFill>
                <a:latin typeface="Minion Pro" panose="02040503050306020203" pitchFamily="18" charset="0"/>
              </a:defRPr>
            </a:lvl1pPr>
          </a:lstStyle>
          <a:p>
            <a:pPr lvl="0"/>
            <a:r>
              <a:rPr lang="en-US" dirty="0"/>
              <a:t>“The purpose of lorem ipsum is to create a natural looking block of text that doesn’t distract from the layout. A practice not without controversy, laying out pages with meaningless filler text can be very useful when the focus is meant to be on design, not content.”</a:t>
            </a:r>
          </a:p>
        </p:txBody>
      </p:sp>
      <p:sp>
        <p:nvSpPr>
          <p:cNvPr id="8" name="Aperture">
            <a:extLst>
              <a:ext uri="{FF2B5EF4-FFF2-40B4-BE49-F238E27FC236}">
                <a16:creationId xmlns:a16="http://schemas.microsoft.com/office/drawing/2014/main" id="{2C05748A-601C-7347-A1B1-A89626A38AAF}"/>
              </a:ext>
              <a:ext uri="{C183D7F6-B498-43B3-948B-1728B52AA6E4}">
                <adec:decorative xmlns:adec="http://schemas.microsoft.com/office/drawing/2017/decorative" val="1"/>
              </a:ext>
            </a:extLst>
          </p:cNvPr>
          <p:cNvSpPr/>
          <p:nvPr userDrawn="1"/>
        </p:nvSpPr>
        <p:spPr>
          <a:xfrm>
            <a:off x="5977128" y="4265456"/>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ext Placeholder 3">
            <a:extLst>
              <a:ext uri="{FF2B5EF4-FFF2-40B4-BE49-F238E27FC236}">
                <a16:creationId xmlns:a16="http://schemas.microsoft.com/office/drawing/2014/main" id="{E3CD6467-7659-514B-A22E-7C9E31BBDF01}"/>
              </a:ext>
            </a:extLst>
          </p:cNvPr>
          <p:cNvSpPr>
            <a:spLocks noGrp="1"/>
          </p:cNvSpPr>
          <p:nvPr>
            <p:ph type="body" sz="quarter" idx="12" hasCustomPrompt="1"/>
          </p:nvPr>
        </p:nvSpPr>
        <p:spPr>
          <a:xfrm>
            <a:off x="1620012" y="4658648"/>
            <a:ext cx="8951976" cy="276999"/>
          </a:xfrm>
        </p:spPr>
        <p:txBody>
          <a:bodyPr>
            <a:spAutoFit/>
          </a:bodyPr>
          <a:lstStyle>
            <a:lvl1pPr algn="ctr">
              <a:lnSpc>
                <a:spcPct val="100000"/>
              </a:lnSpc>
              <a:defRPr sz="1800">
                <a:solidFill>
                  <a:schemeClr val="bg1"/>
                </a:solidFill>
                <a:latin typeface="+mj-lt"/>
              </a:defRPr>
            </a:lvl1pPr>
          </a:lstStyle>
          <a:p>
            <a:pPr lvl="0"/>
            <a:r>
              <a:rPr lang="en-US" dirty="0"/>
              <a:t>By Name Name</a:t>
            </a:r>
          </a:p>
        </p:txBody>
      </p:sp>
      <p:sp>
        <p:nvSpPr>
          <p:cNvPr id="9" name="Slide Number">
            <a:extLst>
              <a:ext uri="{FF2B5EF4-FFF2-40B4-BE49-F238E27FC236}">
                <a16:creationId xmlns:a16="http://schemas.microsoft.com/office/drawing/2014/main" id="{F898F7EE-843E-8544-B17D-87B9FB999C1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375114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ice — Black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4" name="Slide Number">
            <a:extLst>
              <a:ext uri="{FF2B5EF4-FFF2-40B4-BE49-F238E27FC236}">
                <a16:creationId xmlns:a16="http://schemas.microsoft.com/office/drawing/2014/main" id="{C30ECEA7-9AEE-1249-BFEC-C82E03B24E81}"/>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38985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oice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5" name="Slide Number">
            <a:extLst>
              <a:ext uri="{FF2B5EF4-FFF2-40B4-BE49-F238E27FC236}">
                <a16:creationId xmlns:a16="http://schemas.microsoft.com/office/drawing/2014/main" id="{075167F8-014A-A84B-8293-69C85176837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933022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oice 2 — Black Background w/ Large Aperture">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4BE0BF0A-EF69-CD42-8FE5-E3974C4CF0D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68829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oice 2 — Red Background w/ Large Aperture">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6" name="Slide Number">
            <a:extLst>
              <a:ext uri="{FF2B5EF4-FFF2-40B4-BE49-F238E27FC236}">
                <a16:creationId xmlns:a16="http://schemas.microsoft.com/office/drawing/2014/main" id="{7BFE3660-47AF-0941-8C40-F3C239F582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6881828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mpaign — Black Background">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1" name="Aperture">
            <a:extLst>
              <a:ext uri="{FF2B5EF4-FFF2-40B4-BE49-F238E27FC236}">
                <a16:creationId xmlns:a16="http://schemas.microsoft.com/office/drawing/2014/main" id="{01C5D045-5EF6-8349-B228-AA77CD9B7646}"/>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D63B93E3-93D3-444E-83D2-391A12731E5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030676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mpaign — Red Background">
    <p:bg>
      <p:bgPr>
        <a:solidFill>
          <a:schemeClr val="accent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6" name="Aperture">
            <a:extLst>
              <a:ext uri="{FF2B5EF4-FFF2-40B4-BE49-F238E27FC236}">
                <a16:creationId xmlns:a16="http://schemas.microsoft.com/office/drawing/2014/main" id="{C08372F1-3F3B-D74B-896F-E43107495A05}"/>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375F6556-6E7A-A940-93D3-61771E411FB7}"/>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5272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rand Mark — Negativ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1947-36E6-8A42-812E-36CD1080890C}"/>
              </a:ext>
            </a:extLst>
          </p:cNvPr>
          <p:cNvSpPr>
            <a:spLocks noGrp="1"/>
          </p:cNvSpPr>
          <p:nvPr>
            <p:ph type="title" hasCustomPrompt="1"/>
          </p:nvPr>
        </p:nvSpPr>
        <p:spPr>
          <a:xfrm>
            <a:off x="685800" y="-457200"/>
            <a:ext cx="10817352" cy="365760"/>
          </a:xfrm>
        </p:spPr>
        <p:txBody>
          <a:bodyPr/>
          <a:lstStyle>
            <a:lvl1pPr>
              <a:defRPr sz="1800">
                <a:latin typeface="+mn-lt"/>
              </a:defRPr>
            </a:lvl1pPr>
          </a:lstStyle>
          <a:p>
            <a:r>
              <a:rPr lang="en-US" dirty="0"/>
              <a:t>Publicis Sapient Logo</a:t>
            </a:r>
          </a:p>
        </p:txBody>
      </p:sp>
      <p:pic>
        <p:nvPicPr>
          <p:cNvPr id="7" name="Picture 2" descr="Publicis Sapient Logo">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ize the Space — Black Backgroun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Aperture">
            <a:extLst>
              <a:ext uri="{FF2B5EF4-FFF2-40B4-BE49-F238E27FC236}">
                <a16:creationId xmlns:a16="http://schemas.microsoft.com/office/drawing/2014/main" id="{C6389E81-2C51-C14F-8B21-C5B308E14B55}"/>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895EAD9A-EF64-5443-BB5F-644606C00F2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55606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ize the Space — Red Backgroun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Aperture">
            <a:extLst>
              <a:ext uri="{FF2B5EF4-FFF2-40B4-BE49-F238E27FC236}">
                <a16:creationId xmlns:a16="http://schemas.microsoft.com/office/drawing/2014/main" id="{71B4AFE0-C008-4B4C-8903-D42B405C01B7}"/>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a:extLst>
              <a:ext uri="{FF2B5EF4-FFF2-40B4-BE49-F238E27FC236}">
                <a16:creationId xmlns:a16="http://schemas.microsoft.com/office/drawing/2014/main" id="{91895B2E-2FE1-E541-AF39-D805AFDB54A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27078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lnSpc>
                <a:spcPct val="130000"/>
              </a:lnSpc>
              <a:defRPr sz="1800"/>
            </a:lvl1pPr>
            <a:lvl2pPr>
              <a:lnSpc>
                <a:spcPct val="130000"/>
              </a:lnSpc>
              <a:defRPr sz="1800"/>
            </a:lvl2pPr>
            <a:lvl3pPr>
              <a:lnSpc>
                <a:spcPct val="130000"/>
              </a:lnSpc>
              <a:defRPr sz="1800"/>
            </a:lvl3pPr>
            <a:lvl4pPr>
              <a:lnSpc>
                <a:spcPct val="130000"/>
              </a:lnSpc>
              <a:defRPr sz="1800"/>
            </a:lvl4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p:txBody>
      </p:sp>
      <p:sp>
        <p:nvSpPr>
          <p:cNvPr id="10"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EEF821A2-2C1A-7E4E-A318-A1182781C33A}"/>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656206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a:t>
            </a:r>
          </a:p>
        </p:txBody>
      </p:sp>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DFA198A7-AF0A-9044-9FE4-AF92A0754E3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14154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3">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2">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13"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select icon to add</a:t>
            </a:r>
          </a:p>
        </p:txBody>
      </p:sp>
      <p:sp>
        <p:nvSpPr>
          <p:cNvPr id="6" name="Slide Number">
            <a:extLst>
              <a:ext uri="{FF2B5EF4-FFF2-40B4-BE49-F238E27FC236}">
                <a16:creationId xmlns:a16="http://schemas.microsoft.com/office/drawing/2014/main" id="{B8FC337B-AAE9-154F-B6C3-EBED6B8295F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640802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3355848" cy="299890"/>
          </a:xfrm>
        </p:spPr>
        <p:txBody>
          <a:bodyPr anchor="t" anchorCtr="0">
            <a:noAutofit/>
          </a:bodyPr>
          <a:lstStyle>
            <a:lvl1pPr>
              <a:lnSpc>
                <a:spcPct val="110000"/>
              </a:lnSpc>
              <a:defRPr sz="1900" b="1" i="0">
                <a:solidFill>
                  <a:schemeClr val="accent1"/>
                </a:solidFill>
                <a:latin typeface="Futura Next DemiBold" panose="020B0602020204020303" pitchFamily="34" charset="77"/>
              </a:defRPr>
            </a:lvl1pPr>
          </a:lstStyle>
          <a:p>
            <a:r>
              <a:rPr lang="en-US" dirty="0"/>
              <a:t>Subhead in 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191960"/>
            <a:ext cx="3355848" cy="464845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1080846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920672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2">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2">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1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5C622E49-760E-F84D-8176-1486E1B143F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702836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ertical Layout w/ Full Image">
    <p:spTree>
      <p:nvGrpSpPr>
        <p:cNvPr id="1" name=""/>
        <p:cNvGrpSpPr/>
        <p:nvPr/>
      </p:nvGrpSpPr>
      <p:grpSpPr>
        <a:xfrm>
          <a:off x="0" y="0"/>
          <a:ext cx="0" cy="0"/>
          <a:chOff x="0" y="0"/>
          <a:chExt cx="0" cy="0"/>
        </a:xfrm>
      </p:grpSpPr>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0" y="0"/>
            <a:ext cx="12198096"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p:txBody>
      </p:sp>
      <p:sp>
        <p:nvSpPr>
          <p:cNvPr id="6" name="Slide Number">
            <a:extLst>
              <a:ext uri="{FF2B5EF4-FFF2-40B4-BE49-F238E27FC236}">
                <a16:creationId xmlns:a16="http://schemas.microsoft.com/office/drawing/2014/main" id="{6D2A294E-9C5A-0D44-B938-6C301308203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5300029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 Full Image">
    <p:spTree>
      <p:nvGrpSpPr>
        <p:cNvPr id="1" name=""/>
        <p:cNvGrpSpPr/>
        <p:nvPr/>
      </p:nvGrpSpPr>
      <p:grpSpPr>
        <a:xfrm>
          <a:off x="0" y="0"/>
          <a:ext cx="0" cy="0"/>
          <a:chOff x="0" y="0"/>
          <a:chExt cx="0" cy="0"/>
        </a:xfrm>
      </p:grpSpPr>
      <p:sp>
        <p:nvSpPr>
          <p:cNvPr id="3" name="Picture Placeholder 2" descr="Image Placeholder — Drag and Drop your image, choose from your Media library, or select the placeholder to upload an image from your device.">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98096"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5" name="Slide Number">
            <a:extLst>
              <a:ext uri="{FF2B5EF4-FFF2-40B4-BE49-F238E27FC236}">
                <a16:creationId xmlns:a16="http://schemas.microsoft.com/office/drawing/2014/main" id="{699CCB4F-8EAA-054B-84F2-B8BAEEFE3054}"/>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06094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accent6"/>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40E43B78-4A9B-1A49-8559-CF875F8D01F6}"/>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a:extLst>
              <a:ext uri="{FF2B5EF4-FFF2-40B4-BE49-F238E27FC236}">
                <a16:creationId xmlns:a16="http://schemas.microsoft.com/office/drawing/2014/main" id="{F4A8C5FB-9817-CE42-98A9-641F059E874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25479967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Text Placeholder 2">
            <a:extLst>
              <a:ext uri="{FF2B5EF4-FFF2-40B4-BE49-F238E27FC236}">
                <a16:creationId xmlns:a16="http://schemas.microsoft.com/office/drawing/2014/main" id="{67CDEDFD-576F-A341-90F4-8AF774613A60}"/>
              </a:ext>
            </a:extLst>
          </p:cNvPr>
          <p:cNvSpPr>
            <a:spLocks noGrp="1"/>
          </p:cNvSpPr>
          <p:nvPr>
            <p:ph type="body" sz="quarter" idx="12"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8" name="Text Placeholder 3">
            <a:extLst>
              <a:ext uri="{FF2B5EF4-FFF2-40B4-BE49-F238E27FC236}">
                <a16:creationId xmlns:a16="http://schemas.microsoft.com/office/drawing/2014/main" id="{1136CCBC-51DB-374F-B7AB-3AE33F4D85A5}"/>
              </a:ext>
            </a:extLst>
          </p:cNvPr>
          <p:cNvSpPr>
            <a:spLocks noGrp="1"/>
          </p:cNvSpPr>
          <p:nvPr>
            <p:ph type="body" sz="quarter" idx="13" hasCustomPrompt="1"/>
          </p:nvPr>
        </p:nvSpPr>
        <p:spPr>
          <a:xfrm>
            <a:off x="685800" y="2331720"/>
            <a:ext cx="10817352" cy="3639312"/>
          </a:xfrm>
        </p:spPr>
        <p:txBody>
          <a:bodyPr numCol="2" spcCol="411480"/>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8384164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Column Layout w/ Separate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6320028" y="2331719"/>
            <a:ext cx="5184648" cy="363931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0761185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w/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5848" cy="1143000"/>
          </a:xfrm>
        </p:spPr>
        <p:txBody>
          <a:bodyPr anchor="ctr" anchorCtr="0">
            <a:noAutofit/>
          </a:bodyPr>
          <a:lstStyle>
            <a:lvl1pPr>
              <a:defRPr sz="2300" b="0" i="0">
                <a:latin typeface="FuturaNext-Medium" panose="020B0602020204020303" pitchFamily="34" charset="77"/>
              </a:defRPr>
            </a:lvl1pPr>
          </a:lstStyle>
          <a:p>
            <a:r>
              <a:rPr lang="en-US" dirty="0"/>
              <a:t>Long title sentence case, lorem ipsum has been standard dummy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381290"/>
            <a:ext cx="6153912" cy="343748"/>
          </a:xfrm>
        </p:spPr>
        <p:txBody>
          <a:bodyPr anchor="t" anchorCtr="0">
            <a:noAutofit/>
          </a:bodyPr>
          <a:lstStyle>
            <a:lvl1pPr marL="0" indent="0" algn="l">
              <a:spcAft>
                <a:spcPts val="0"/>
              </a:spcAft>
              <a:buNone/>
              <a:defRPr sz="19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 in sentence case</a:t>
            </a:r>
          </a:p>
        </p:txBody>
      </p:sp>
      <p:sp>
        <p:nvSpPr>
          <p:cNvPr id="9" name="Text Placeholder 3">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26995"/>
            <a:ext cx="6153912" cy="3657600"/>
          </a:xfrm>
        </p:spPr>
        <p:txBody>
          <a:bodyPr numCol="1" spcCol="384048">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p:txBody>
      </p:sp>
      <p:sp>
        <p:nvSpPr>
          <p:cNvPr id="7" name="Slide Number">
            <a:extLst>
              <a:ext uri="{FF2B5EF4-FFF2-40B4-BE49-F238E27FC236}">
                <a16:creationId xmlns:a16="http://schemas.microsoft.com/office/drawing/2014/main" id="{F8F8B1B8-3E0E-674A-B248-D40A56B68672}"/>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0132034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Column Layout w/ Text + Char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a:p>
            <a:pPr lvl="0"/>
            <a:endParaRPr lang="en-US" dirty="0"/>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37219365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Column Layout w/ Char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25667"/>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dirty="0"/>
              <a:t>Select icon to add a table, chart, SmartArt, picture, media, or online image</a:t>
            </a:r>
          </a:p>
        </p:txBody>
      </p:sp>
      <p:sp>
        <p:nvSpPr>
          <p:cNvPr id="9" name="Content Placeholder 2">
            <a:extLst>
              <a:ext uri="{FF2B5EF4-FFF2-40B4-BE49-F238E27FC236}">
                <a16:creationId xmlns:a16="http://schemas.microsoft.com/office/drawing/2014/main" id="{50B28373-D499-E149-ADC5-9E30F8CC859C}"/>
              </a:ext>
            </a:extLst>
          </p:cNvPr>
          <p:cNvSpPr>
            <a:spLocks noGrp="1"/>
          </p:cNvSpPr>
          <p:nvPr>
            <p:ph sz="half" idx="14" hasCustomPrompt="1"/>
          </p:nvPr>
        </p:nvSpPr>
        <p:spPr>
          <a:xfrm>
            <a:off x="685800" y="2331720"/>
            <a:ext cx="5184648" cy="3639312"/>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34553329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orizontal Layout w/ Table/Chart/SmartArt/picture/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6DDA-32E4-A749-A466-58DE40B3290D}"/>
              </a:ext>
            </a:extLst>
          </p:cNvPr>
          <p:cNvSpPr>
            <a:spLocks noGrp="1"/>
          </p:cNvSpPr>
          <p:nvPr>
            <p:ph type="title" hasCustomPrompt="1"/>
          </p:nvPr>
        </p:nvSpPr>
        <p:spPr>
          <a:xfrm>
            <a:off x="685800" y="685800"/>
            <a:ext cx="10817352" cy="752322"/>
          </a:xfrm>
        </p:spPr>
        <p:txBody>
          <a:bodyPr>
            <a:spAutoFit/>
          </a:bodyPr>
          <a:lstStyle/>
          <a:p>
            <a:r>
              <a:rPr lang="en-US" dirty="0"/>
              <a:t>Long title sentence case, the standard chunk of Lorem Ipsum used since the 1500s is reproduced below for those interested.</a:t>
            </a:r>
          </a:p>
        </p:txBody>
      </p:sp>
      <p:sp>
        <p:nvSpPr>
          <p:cNvPr id="6" name="Slide Number">
            <a:extLst>
              <a:ext uri="{FF2B5EF4-FFF2-40B4-BE49-F238E27FC236}">
                <a16:creationId xmlns:a16="http://schemas.microsoft.com/office/drawing/2014/main" id="{FE5FBC96-462C-6449-B9F5-C15F58BD35C3}"/>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8" name="Content Placeholder 2">
            <a:extLst>
              <a:ext uri="{FF2B5EF4-FFF2-40B4-BE49-F238E27FC236}">
                <a16:creationId xmlns:a16="http://schemas.microsoft.com/office/drawing/2014/main" id="{544F2DA8-C8F7-D546-8902-8DC79876B1A7}"/>
              </a:ext>
            </a:extLst>
          </p:cNvPr>
          <p:cNvSpPr>
            <a:spLocks noGrp="1"/>
          </p:cNvSpPr>
          <p:nvPr>
            <p:ph sz="half" idx="1" hasCustomPrompt="1"/>
          </p:nvPr>
        </p:nvSpPr>
        <p:spPr>
          <a:xfrm>
            <a:off x="687324" y="1801368"/>
            <a:ext cx="10817352" cy="4133087"/>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42307797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dirty="0"/>
              <a:t>Subhead 1 set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183708"/>
            <a:ext cx="3355848" cy="687368"/>
          </a:xfrm>
        </p:spPr>
        <p:txBody>
          <a:bodyPr>
            <a:noAutofit/>
          </a:bodyPr>
          <a:lstStyle>
            <a:lvl1pPr>
              <a:defRPr/>
            </a:lvl1pPr>
          </a:lstStyle>
          <a:p>
            <a:pPr lvl="0"/>
            <a:r>
              <a:rPr lang="en-US" dirty="0"/>
              <a:t>Lorem Ipsum is simply dummy text of the printing</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4416552" y="1792224"/>
            <a:ext cx="3355848" cy="325602"/>
          </a:xfrm>
        </p:spPr>
        <p:txBody>
          <a:bodyPr>
            <a:noAutofit/>
          </a:bodyPr>
          <a:lstStyle>
            <a:lvl1pPr>
              <a:defRPr b="0" i="0">
                <a:solidFill>
                  <a:schemeClr val="tx1"/>
                </a:solidFill>
                <a:latin typeface="FUTURANEXT-MEDIUM" panose="020B0602020204020303" pitchFamily="34" charset="77"/>
              </a:defRPr>
            </a:lvl1pPr>
            <a:lvl2pPr>
              <a:defRPr b="1" i="0">
                <a:solidFill>
                  <a:schemeClr val="accent1"/>
                </a:solidFill>
                <a:latin typeface="Futura Next DemiBold" panose="020B0602020204020303" pitchFamily="34" charset="77"/>
              </a:defRPr>
            </a:lvl2pPr>
            <a:lvl3pPr>
              <a:defRPr b="1" i="0">
                <a:solidFill>
                  <a:schemeClr val="accent1"/>
                </a:solidFill>
                <a:latin typeface="Futura Next DemiBold" panose="020B0602020204020303" pitchFamily="34" charset="77"/>
              </a:defRPr>
            </a:lvl3pPr>
            <a:lvl4pPr>
              <a:defRPr b="1" i="0">
                <a:solidFill>
                  <a:schemeClr val="accent1"/>
                </a:solidFill>
                <a:latin typeface="Futura Next DemiBold" panose="020B0602020204020303" pitchFamily="34" charset="77"/>
              </a:defRPr>
            </a:lvl4pPr>
            <a:lvl5pPr>
              <a:defRPr b="1" i="0">
                <a:solidFill>
                  <a:schemeClr val="accent1"/>
                </a:solidFill>
                <a:latin typeface="Futura Next DemiBold" panose="020B0602020204020303" pitchFamily="34" charset="77"/>
              </a:defRPr>
            </a:lvl5pPr>
          </a:lstStyle>
          <a:p>
            <a:pPr lvl="0"/>
            <a:r>
              <a:rPr lang="en-US" dirty="0"/>
              <a:t>Subhead 2 set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5" name="Text Placeholder 4">
            <a:extLst>
              <a:ext uri="{FF2B5EF4-FFF2-40B4-BE49-F238E27FC236}">
                <a16:creationId xmlns:a16="http://schemas.microsoft.com/office/drawing/2014/main" id="{80038735-7F58-354C-9B0A-0F97C5554A59}"/>
              </a:ext>
            </a:extLst>
          </p:cNvPr>
          <p:cNvSpPr>
            <a:spLocks noGrp="1"/>
          </p:cNvSpPr>
          <p:nvPr>
            <p:ph type="body" sz="quarter" idx="16" hasCustomPrompt="1"/>
          </p:nvPr>
        </p:nvSpPr>
        <p:spPr>
          <a:xfrm>
            <a:off x="4416552" y="2183708"/>
            <a:ext cx="3355848" cy="687368"/>
          </a:xfrm>
        </p:spPr>
        <p:txBody>
          <a:bodyPr>
            <a:noAutofit/>
          </a:bodyPr>
          <a:lstStyle/>
          <a:p>
            <a:pPr lvl="0"/>
            <a:r>
              <a:rPr lang="en-US" dirty="0"/>
              <a:t>Lorem Ipsum is simply dummy text of the printing</a:t>
            </a:r>
          </a:p>
        </p:txBody>
      </p:sp>
      <p:sp>
        <p:nvSpPr>
          <p:cNvPr id="9" name="Text Placeholder 8">
            <a:extLst>
              <a:ext uri="{FF2B5EF4-FFF2-40B4-BE49-F238E27FC236}">
                <a16:creationId xmlns:a16="http://schemas.microsoft.com/office/drawing/2014/main" id="{146B2B47-2DB9-A34F-BD27-A64F793E4CF2}"/>
              </a:ext>
            </a:extLst>
          </p:cNvPr>
          <p:cNvSpPr>
            <a:spLocks noGrp="1"/>
          </p:cNvSpPr>
          <p:nvPr>
            <p:ph type="body" sz="quarter" idx="17" hasCustomPrompt="1"/>
          </p:nvPr>
        </p:nvSpPr>
        <p:spPr>
          <a:xfrm>
            <a:off x="8147304"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dirty="0"/>
              <a:t>Subhead 3 set in sentence case</a:t>
            </a:r>
          </a:p>
        </p:txBody>
      </p:sp>
      <p:sp>
        <p:nvSpPr>
          <p:cNvPr id="13" name="Text Placeholder 12">
            <a:extLst>
              <a:ext uri="{FF2B5EF4-FFF2-40B4-BE49-F238E27FC236}">
                <a16:creationId xmlns:a16="http://schemas.microsoft.com/office/drawing/2014/main" id="{F7B70832-5197-6244-BE68-2F2BF6F68738}"/>
              </a:ext>
            </a:extLst>
          </p:cNvPr>
          <p:cNvSpPr>
            <a:spLocks noGrp="1"/>
          </p:cNvSpPr>
          <p:nvPr>
            <p:ph type="body" sz="quarter" idx="18" hasCustomPrompt="1"/>
          </p:nvPr>
        </p:nvSpPr>
        <p:spPr>
          <a:xfrm>
            <a:off x="8147304" y="2183708"/>
            <a:ext cx="3355848" cy="687368"/>
          </a:xfrm>
        </p:spPr>
        <p:txBody>
          <a:bodyPr>
            <a:noAutofit/>
          </a:bodyPr>
          <a:lstStyle/>
          <a:p>
            <a:pPr lvl="0"/>
            <a:r>
              <a:rPr lang="en-US" dirty="0"/>
              <a:t>Lorem Ipsum is simply dummy text of the printing</a:t>
            </a:r>
          </a:p>
        </p:txBody>
      </p:sp>
      <p:sp>
        <p:nvSpPr>
          <p:cNvPr id="16" name="Text Placeholder 15">
            <a:extLst>
              <a:ext uri="{FF2B5EF4-FFF2-40B4-BE49-F238E27FC236}">
                <a16:creationId xmlns:a16="http://schemas.microsoft.com/office/drawing/2014/main" id="{12F2BF7D-CD1D-D043-AC6C-82BC26755EB4}"/>
              </a:ext>
            </a:extLst>
          </p:cNvPr>
          <p:cNvSpPr>
            <a:spLocks noGrp="1"/>
          </p:cNvSpPr>
          <p:nvPr>
            <p:ph type="body" sz="quarter" idx="19" hasCustomPrompt="1"/>
          </p:nvPr>
        </p:nvSpPr>
        <p:spPr>
          <a:xfrm>
            <a:off x="685800" y="3162776"/>
            <a:ext cx="3355848" cy="325602"/>
          </a:xfrm>
        </p:spPr>
        <p:txBody>
          <a:bodyPr>
            <a:noAutofit/>
          </a:bodyPr>
          <a:lstStyle>
            <a:lvl1pPr>
              <a:defRPr b="0" i="0">
                <a:latin typeface="FUTURANEXT-MEDIUM" panose="020B0602020204020303" pitchFamily="34" charset="77"/>
              </a:defRPr>
            </a:lvl1pPr>
          </a:lstStyle>
          <a:p>
            <a:pPr lvl="0"/>
            <a:r>
              <a:rPr lang="en-US" dirty="0"/>
              <a:t>Subhead 4 set in sentence case</a:t>
            </a:r>
          </a:p>
        </p:txBody>
      </p:sp>
      <p:sp>
        <p:nvSpPr>
          <p:cNvPr id="18" name="Text Placeholder 17">
            <a:extLst>
              <a:ext uri="{FF2B5EF4-FFF2-40B4-BE49-F238E27FC236}">
                <a16:creationId xmlns:a16="http://schemas.microsoft.com/office/drawing/2014/main" id="{6DABD584-22EB-7C4A-AC80-99381DEB584F}"/>
              </a:ext>
            </a:extLst>
          </p:cNvPr>
          <p:cNvSpPr>
            <a:spLocks noGrp="1"/>
          </p:cNvSpPr>
          <p:nvPr>
            <p:ph type="body" sz="quarter" idx="20" hasCustomPrompt="1"/>
          </p:nvPr>
        </p:nvSpPr>
        <p:spPr>
          <a:xfrm>
            <a:off x="685800" y="3554260"/>
            <a:ext cx="3355848" cy="687368"/>
          </a:xfrm>
        </p:spPr>
        <p:txBody>
          <a:bodyPr>
            <a:noAutofit/>
          </a:bodyPr>
          <a:lstStyle/>
          <a:p>
            <a:pPr lvl="0"/>
            <a:r>
              <a:rPr lang="en-US" dirty="0"/>
              <a:t>Lorem Ipsum is simply dummy text of the printing</a:t>
            </a:r>
          </a:p>
        </p:txBody>
      </p:sp>
      <p:sp>
        <p:nvSpPr>
          <p:cNvPr id="20" name="Text Placeholder 19">
            <a:extLst>
              <a:ext uri="{FF2B5EF4-FFF2-40B4-BE49-F238E27FC236}">
                <a16:creationId xmlns:a16="http://schemas.microsoft.com/office/drawing/2014/main" id="{4B228DCA-26E1-224C-99F6-3B312A9400CD}"/>
              </a:ext>
            </a:extLst>
          </p:cNvPr>
          <p:cNvSpPr>
            <a:spLocks noGrp="1"/>
          </p:cNvSpPr>
          <p:nvPr>
            <p:ph type="body" sz="quarter" idx="21" hasCustomPrompt="1"/>
          </p:nvPr>
        </p:nvSpPr>
        <p:spPr>
          <a:xfrm>
            <a:off x="4416552" y="3162776"/>
            <a:ext cx="3355848" cy="325602"/>
          </a:xfrm>
        </p:spPr>
        <p:txBody>
          <a:bodyPr>
            <a:noAutofit/>
          </a:bodyPr>
          <a:lstStyle>
            <a:lvl1pPr>
              <a:defRPr b="0" i="0">
                <a:latin typeface="FUTURANEXT-MEDIUM" panose="020B0602020204020303" pitchFamily="34" charset="77"/>
              </a:defRPr>
            </a:lvl1pPr>
          </a:lstStyle>
          <a:p>
            <a:pPr lvl="0"/>
            <a:r>
              <a:rPr lang="en-US" dirty="0"/>
              <a:t>Subhead 5 set in sentence case</a:t>
            </a:r>
          </a:p>
        </p:txBody>
      </p:sp>
      <p:sp>
        <p:nvSpPr>
          <p:cNvPr id="23" name="Text Placeholder 22">
            <a:extLst>
              <a:ext uri="{FF2B5EF4-FFF2-40B4-BE49-F238E27FC236}">
                <a16:creationId xmlns:a16="http://schemas.microsoft.com/office/drawing/2014/main" id="{6B89C042-414E-2041-B3FC-98F7801CD949}"/>
              </a:ext>
            </a:extLst>
          </p:cNvPr>
          <p:cNvSpPr>
            <a:spLocks noGrp="1"/>
          </p:cNvSpPr>
          <p:nvPr>
            <p:ph type="body" sz="quarter" idx="22" hasCustomPrompt="1"/>
          </p:nvPr>
        </p:nvSpPr>
        <p:spPr>
          <a:xfrm>
            <a:off x="4416552" y="3554260"/>
            <a:ext cx="3355848" cy="687368"/>
          </a:xfrm>
        </p:spPr>
        <p:txBody>
          <a:bodyPr>
            <a:noAutofit/>
          </a:bodyPr>
          <a:lstStyle/>
          <a:p>
            <a:pPr lvl="0"/>
            <a:r>
              <a:rPr lang="en-US" dirty="0"/>
              <a:t>Lorem Ipsum is simply dummy text of the printing</a:t>
            </a:r>
          </a:p>
        </p:txBody>
      </p:sp>
      <p:sp>
        <p:nvSpPr>
          <p:cNvPr id="25" name="Text Placeholder 24">
            <a:extLst>
              <a:ext uri="{FF2B5EF4-FFF2-40B4-BE49-F238E27FC236}">
                <a16:creationId xmlns:a16="http://schemas.microsoft.com/office/drawing/2014/main" id="{BB3C8C70-B0AB-AC4C-A9E3-8CAB6790B820}"/>
              </a:ext>
            </a:extLst>
          </p:cNvPr>
          <p:cNvSpPr>
            <a:spLocks noGrp="1"/>
          </p:cNvSpPr>
          <p:nvPr>
            <p:ph type="body" sz="quarter" idx="23" hasCustomPrompt="1"/>
          </p:nvPr>
        </p:nvSpPr>
        <p:spPr>
          <a:xfrm>
            <a:off x="8147304" y="3162148"/>
            <a:ext cx="3355848" cy="325602"/>
          </a:xfrm>
        </p:spPr>
        <p:txBody>
          <a:bodyPr>
            <a:noAutofit/>
          </a:bodyPr>
          <a:lstStyle>
            <a:lvl1pPr>
              <a:defRPr b="0" i="0">
                <a:latin typeface="FUTURANEXT-MEDIUM" panose="020B0602020204020303" pitchFamily="34" charset="77"/>
              </a:defRPr>
            </a:lvl1pPr>
          </a:lstStyle>
          <a:p>
            <a:pPr lvl="0"/>
            <a:r>
              <a:rPr lang="en-US" dirty="0"/>
              <a:t>Subhead 6 set in sentence case</a:t>
            </a:r>
          </a:p>
        </p:txBody>
      </p:sp>
      <p:sp>
        <p:nvSpPr>
          <p:cNvPr id="27" name="Text Placeholder 26">
            <a:extLst>
              <a:ext uri="{FF2B5EF4-FFF2-40B4-BE49-F238E27FC236}">
                <a16:creationId xmlns:a16="http://schemas.microsoft.com/office/drawing/2014/main" id="{6C5E169F-DB22-3346-8E0A-23558E336E2F}"/>
              </a:ext>
            </a:extLst>
          </p:cNvPr>
          <p:cNvSpPr>
            <a:spLocks noGrp="1"/>
          </p:cNvSpPr>
          <p:nvPr>
            <p:ph type="body" sz="quarter" idx="24" hasCustomPrompt="1"/>
          </p:nvPr>
        </p:nvSpPr>
        <p:spPr>
          <a:xfrm>
            <a:off x="8147304" y="3554260"/>
            <a:ext cx="3355848" cy="687368"/>
          </a:xfrm>
        </p:spPr>
        <p:txBody>
          <a:bodyPr>
            <a:noAutofit/>
          </a:bodyPr>
          <a:lstStyle/>
          <a:p>
            <a:pPr lvl="0"/>
            <a:r>
              <a:rPr lang="en-US" dirty="0"/>
              <a:t>Lorem Ipsum is simply dummy text of the printing</a:t>
            </a:r>
          </a:p>
        </p:txBody>
      </p:sp>
      <p:sp>
        <p:nvSpPr>
          <p:cNvPr id="29" name="Text Placeholder 28">
            <a:extLst>
              <a:ext uri="{FF2B5EF4-FFF2-40B4-BE49-F238E27FC236}">
                <a16:creationId xmlns:a16="http://schemas.microsoft.com/office/drawing/2014/main" id="{7CF2A427-4CA6-B64F-A8F1-04D3CC417CF1}"/>
              </a:ext>
            </a:extLst>
          </p:cNvPr>
          <p:cNvSpPr>
            <a:spLocks noGrp="1"/>
          </p:cNvSpPr>
          <p:nvPr>
            <p:ph type="body" sz="quarter" idx="25" hasCustomPrompt="1"/>
          </p:nvPr>
        </p:nvSpPr>
        <p:spPr>
          <a:xfrm>
            <a:off x="685800" y="4554372"/>
            <a:ext cx="3355848" cy="325602"/>
          </a:xfrm>
        </p:spPr>
        <p:txBody>
          <a:bodyPr>
            <a:noAutofit/>
          </a:bodyPr>
          <a:lstStyle>
            <a:lvl1pPr>
              <a:defRPr b="0" i="0">
                <a:latin typeface="FUTURANEXT-MEDIUM" panose="020B0602020204020303" pitchFamily="34" charset="77"/>
              </a:defRPr>
            </a:lvl1pPr>
          </a:lstStyle>
          <a:p>
            <a:pPr lvl="0"/>
            <a:r>
              <a:rPr lang="en-US" dirty="0"/>
              <a:t>Subhead 7 set in sentence case</a:t>
            </a:r>
          </a:p>
        </p:txBody>
      </p:sp>
      <p:sp>
        <p:nvSpPr>
          <p:cNvPr id="31" name="Text Placeholder 30">
            <a:extLst>
              <a:ext uri="{FF2B5EF4-FFF2-40B4-BE49-F238E27FC236}">
                <a16:creationId xmlns:a16="http://schemas.microsoft.com/office/drawing/2014/main" id="{AA078503-8E34-C643-97DC-8E03AA5552D3}"/>
              </a:ext>
            </a:extLst>
          </p:cNvPr>
          <p:cNvSpPr>
            <a:spLocks noGrp="1"/>
          </p:cNvSpPr>
          <p:nvPr>
            <p:ph type="body" sz="quarter" idx="26" hasCustomPrompt="1"/>
          </p:nvPr>
        </p:nvSpPr>
        <p:spPr>
          <a:xfrm>
            <a:off x="685800" y="4945856"/>
            <a:ext cx="3355848" cy="687368"/>
          </a:xfrm>
        </p:spPr>
        <p:txBody>
          <a:bodyPr>
            <a:noAutofit/>
          </a:bodyPr>
          <a:lstStyle/>
          <a:p>
            <a:pPr lvl="0"/>
            <a:r>
              <a:rPr lang="en-US" dirty="0"/>
              <a:t>Lorem Ipsum is simply dummy text of the printing</a:t>
            </a:r>
          </a:p>
        </p:txBody>
      </p:sp>
      <p:sp>
        <p:nvSpPr>
          <p:cNvPr id="33" name="Text Placeholder 32">
            <a:extLst>
              <a:ext uri="{FF2B5EF4-FFF2-40B4-BE49-F238E27FC236}">
                <a16:creationId xmlns:a16="http://schemas.microsoft.com/office/drawing/2014/main" id="{09379495-DD41-D34E-8D15-C8F69A1D4092}"/>
              </a:ext>
            </a:extLst>
          </p:cNvPr>
          <p:cNvSpPr>
            <a:spLocks noGrp="1"/>
          </p:cNvSpPr>
          <p:nvPr>
            <p:ph type="body" sz="quarter" idx="27" hasCustomPrompt="1"/>
          </p:nvPr>
        </p:nvSpPr>
        <p:spPr>
          <a:xfrm>
            <a:off x="4416552" y="4554372"/>
            <a:ext cx="3355848" cy="325602"/>
          </a:xfrm>
        </p:spPr>
        <p:txBody>
          <a:bodyPr>
            <a:noAutofit/>
          </a:bodyPr>
          <a:lstStyle>
            <a:lvl1pPr>
              <a:defRPr b="0" i="0">
                <a:latin typeface="FUTURANEXT-MEDIUM" panose="020B0602020204020303" pitchFamily="34" charset="77"/>
              </a:defRPr>
            </a:lvl1pPr>
          </a:lstStyle>
          <a:p>
            <a:pPr lvl="0"/>
            <a:r>
              <a:rPr lang="en-US" dirty="0"/>
              <a:t>Subhead 8 set in sentence case</a:t>
            </a:r>
          </a:p>
        </p:txBody>
      </p:sp>
      <p:sp>
        <p:nvSpPr>
          <p:cNvPr id="35" name="Text Placeholder 34">
            <a:extLst>
              <a:ext uri="{FF2B5EF4-FFF2-40B4-BE49-F238E27FC236}">
                <a16:creationId xmlns:a16="http://schemas.microsoft.com/office/drawing/2014/main" id="{0DCE7A00-1269-A546-BDFE-C2FF794AA451}"/>
              </a:ext>
            </a:extLst>
          </p:cNvPr>
          <p:cNvSpPr>
            <a:spLocks noGrp="1"/>
          </p:cNvSpPr>
          <p:nvPr>
            <p:ph type="body" sz="quarter" idx="28" hasCustomPrompt="1"/>
          </p:nvPr>
        </p:nvSpPr>
        <p:spPr>
          <a:xfrm>
            <a:off x="4416552" y="4945856"/>
            <a:ext cx="3355848" cy="687368"/>
          </a:xfrm>
        </p:spPr>
        <p:txBody>
          <a:bodyPr>
            <a:noAutofit/>
          </a:bodyPr>
          <a:lstStyle/>
          <a:p>
            <a:pPr lvl="0"/>
            <a:r>
              <a:rPr lang="en-US" dirty="0"/>
              <a:t>Lorem Ipsum is simply dummy text of the printing</a:t>
            </a:r>
          </a:p>
        </p:txBody>
      </p:sp>
      <p:sp>
        <p:nvSpPr>
          <p:cNvPr id="37" name="Text Placeholder 36">
            <a:extLst>
              <a:ext uri="{FF2B5EF4-FFF2-40B4-BE49-F238E27FC236}">
                <a16:creationId xmlns:a16="http://schemas.microsoft.com/office/drawing/2014/main" id="{FD248224-7529-2A49-84F9-7E7326B008F1}"/>
              </a:ext>
            </a:extLst>
          </p:cNvPr>
          <p:cNvSpPr>
            <a:spLocks noGrp="1"/>
          </p:cNvSpPr>
          <p:nvPr>
            <p:ph type="body" sz="quarter" idx="29" hasCustomPrompt="1"/>
          </p:nvPr>
        </p:nvSpPr>
        <p:spPr>
          <a:xfrm>
            <a:off x="8147304" y="4554372"/>
            <a:ext cx="3355848" cy="325602"/>
          </a:xfrm>
        </p:spPr>
        <p:txBody>
          <a:bodyPr>
            <a:noAutofit/>
          </a:bodyPr>
          <a:lstStyle>
            <a:lvl1pPr>
              <a:defRPr b="0" i="0">
                <a:latin typeface="FUTURANEXT-MEDIUM" panose="020B0602020204020303" pitchFamily="34" charset="77"/>
              </a:defRPr>
            </a:lvl1pPr>
          </a:lstStyle>
          <a:p>
            <a:pPr lvl="0"/>
            <a:r>
              <a:rPr lang="en-US" dirty="0"/>
              <a:t>Subhead 9 set in sentence case</a:t>
            </a:r>
          </a:p>
        </p:txBody>
      </p:sp>
      <p:sp>
        <p:nvSpPr>
          <p:cNvPr id="39" name="Text Placeholder 38">
            <a:extLst>
              <a:ext uri="{FF2B5EF4-FFF2-40B4-BE49-F238E27FC236}">
                <a16:creationId xmlns:a16="http://schemas.microsoft.com/office/drawing/2014/main" id="{68AA7D93-9493-5940-91FB-EBDE4EE3F7DE}"/>
              </a:ext>
            </a:extLst>
          </p:cNvPr>
          <p:cNvSpPr>
            <a:spLocks noGrp="1"/>
          </p:cNvSpPr>
          <p:nvPr>
            <p:ph type="body" sz="quarter" idx="30" hasCustomPrompt="1"/>
          </p:nvPr>
        </p:nvSpPr>
        <p:spPr>
          <a:xfrm>
            <a:off x="8147304" y="4945856"/>
            <a:ext cx="3355848" cy="687368"/>
          </a:xfrm>
        </p:spPr>
        <p:txBody>
          <a:bodyPr>
            <a:noAutofit/>
          </a:bodyPr>
          <a:lstStyle/>
          <a:p>
            <a:pPr lvl="0"/>
            <a:r>
              <a:rPr lang="en-US" dirty="0"/>
              <a:t>Lorem Ipsum is simply dummy text of the printing</a:t>
            </a:r>
          </a:p>
        </p:txBody>
      </p:sp>
    </p:spTree>
    <p:extLst>
      <p:ext uri="{BB962C8B-B14F-4D97-AF65-F5344CB8AC3E}">
        <p14:creationId xmlns:p14="http://schemas.microsoft.com/office/powerpoint/2010/main" val="37210619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F16EB8A4-2937-6446-8651-4EF4267A602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9276522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ack 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187177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0D2B205E-2B99-F942-9536-39CA203E2B51}"/>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ack Cover — Red Backgroun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22887631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ack 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355691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3657600" anchor="ctr" anchorCtr="0"/>
          <a:lstStyle>
            <a:lvl1pPr marL="0" indent="0" algn="ctr">
              <a:lnSpc>
                <a:spcPct val="100000"/>
              </a:lnSpc>
              <a:spcBef>
                <a:spcPts val="0"/>
              </a:spcBef>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7" name="Picture 3" descr="Publicis Sapient Logo">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w/ aperture">
    <p:bg>
      <p:bgPr>
        <a:solidFill>
          <a:schemeClr val="bg1"/>
        </a:solidFill>
        <a:effectLst/>
      </p:bgPr>
    </p:bg>
    <p:spTree>
      <p:nvGrpSpPr>
        <p:cNvPr id="1" name=""/>
        <p:cNvGrpSpPr/>
        <p:nvPr/>
      </p:nvGrpSpPr>
      <p:grpSpPr>
        <a:xfrm>
          <a:off x="0" y="0"/>
          <a:ext cx="0" cy="0"/>
          <a:chOff x="0" y="0"/>
          <a:chExt cx="0" cy="0"/>
        </a:xfrm>
      </p:grpSpPr>
      <p:sp>
        <p:nvSpPr>
          <p:cNvPr id="7"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2895600" y="685800"/>
            <a:ext cx="6400800"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2895600" y="2265052"/>
            <a:ext cx="6400800" cy="200055"/>
          </a:xfrm>
        </p:spPr>
        <p:txBody>
          <a:bodyPr anchor="ctr" anchorCtr="0">
            <a:spAutoFit/>
          </a:bodyPr>
          <a:lstStyle>
            <a:lvl1pPr marL="0" indent="0" algn="ctr">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Aperture">
            <a:extLst>
              <a:ext uri="{FF2B5EF4-FFF2-40B4-BE49-F238E27FC236}">
                <a16:creationId xmlns:a16="http://schemas.microsoft.com/office/drawing/2014/main" id="{D3F5D70B-432F-E947-8A8C-D2EF8B5013A3}"/>
              </a:ext>
              <a:ext uri="{C183D7F6-B498-43B3-948B-1728B52AA6E4}">
                <adec:decorative xmlns:adec="http://schemas.microsoft.com/office/drawing/2017/decorative" val="1"/>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pic>
        <p:nvPicPr>
          <p:cNvPr id="9" name="Picture 3" descr="Publicis Sapient Logo">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lvl1pPr>
            <a:lvl3pPr>
              <a:buAutoNum type="arabicPeriod"/>
              <a:defRPr/>
            </a:lvl3pPr>
            <a:lvl4pPr>
              <a:buAutoNum type="arabicPeriod"/>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a:extLst>
              <a:ext uri="{FF2B5EF4-FFF2-40B4-BE49-F238E27FC236}">
                <a16:creationId xmlns:a16="http://schemas.microsoft.com/office/drawing/2014/main" id="{AF600E54-EBEC-644C-8B2B-2FB29174B9F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latin typeface="FuturaNext-Medium" panose="020B0602020204020303" pitchFamily="34" charset="77"/>
              </a:rPr>
              <a:pPr algn="r"/>
              <a:t>‹#›</a:t>
            </a:fld>
            <a:endParaRPr lang="en-US" sz="600" b="0" i="0" dirty="0">
              <a:latin typeface="FuturaNext-Medium" panose="020B0602020204020303" pitchFamily="34" charset="77"/>
            </a:endParaRPr>
          </a:p>
        </p:txBody>
      </p:sp>
    </p:spTree>
    <p:extLst>
      <p:ext uri="{BB962C8B-B14F-4D97-AF65-F5344CB8AC3E}">
        <p14:creationId xmlns:p14="http://schemas.microsoft.com/office/powerpoint/2010/main" val="78061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a:extLst>
              <a:ext uri="{FF2B5EF4-FFF2-40B4-BE49-F238E27FC236}">
                <a16:creationId xmlns:a16="http://schemas.microsoft.com/office/drawing/2014/main" id="{1E3F254D-1233-9C4B-A978-627C34A8FDF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20960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4690872" cy="4352544"/>
          </a:xfrm>
        </p:spPr>
        <p:txBody>
          <a:bodyPr anchor="ctr" anchorCtr="0"/>
          <a:lstStyle>
            <a:lvl1pPr>
              <a:buAutoNum type="arabicPeriod"/>
              <a:defRPr/>
            </a:lvl1pPr>
            <a:lvl3pPr>
              <a:buAutoNum type="arabicPeriod"/>
              <a:defRPr/>
            </a:lvl3pPr>
            <a:lvl4pPr>
              <a:buAutoNum type="arabicPeriod"/>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7400"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select icon to add</a:t>
            </a:r>
          </a:p>
        </p:txBody>
      </p:sp>
      <p:sp>
        <p:nvSpPr>
          <p:cNvPr id="7" name="Slide Number">
            <a:extLst>
              <a:ext uri="{FF2B5EF4-FFF2-40B4-BE49-F238E27FC236}">
                <a16:creationId xmlns:a16="http://schemas.microsoft.com/office/drawing/2014/main" id="{EE0DB684-19BD-C745-BF21-9EA3998D095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843810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theme" Target="../theme/theme7.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 id="2147483658" r:id="rId4"/>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342900" algn="l" defTabSz="914400" rtl="0" eaLnBrk="1" latinLnBrk="0" hangingPunct="1">
        <a:lnSpc>
          <a:spcPct val="1700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6"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725" r:id="rId3"/>
    <p:sldLayoutId id="2147483726" r:id="rId4"/>
    <p:sldLayoutId id="2147483722" r:id="rId5"/>
    <p:sldLayoutId id="2147483723" r:id="rId6"/>
    <p:sldLayoutId id="2147483719" r:id="rId7"/>
    <p:sldLayoutId id="2147483720" r:id="rId8"/>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17" r:id="rId3"/>
    <p:sldLayoutId id="2147483733" r:id="rId4"/>
    <p:sldLayoutId id="2147483702" r:id="rId5"/>
    <p:sldLayoutId id="2147483718" r:id="rId6"/>
    <p:sldLayoutId id="2147483701" r:id="rId7"/>
    <p:sldLayoutId id="2147483708" r:id="rId8"/>
    <p:sldLayoutId id="2147483706" r:id="rId9"/>
    <p:sldLayoutId id="2147483703" r:id="rId10"/>
    <p:sldLayoutId id="2147483728" r:id="rId11"/>
    <p:sldLayoutId id="2147483704" r:id="rId12"/>
    <p:sldLayoutId id="2147483738" r:id="rId13"/>
    <p:sldLayoutId id="2147483739" r:id="rId14"/>
    <p:sldLayoutId id="2147483736" r:id="rId15"/>
    <p:sldLayoutId id="2147483734" r:id="rId16"/>
    <p:sldLayoutId id="2147483709" r:id="rId17"/>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171450" indent="-16510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2pPr>
      <a:lvl3pPr marL="3429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3pPr>
      <a:lvl4pPr marL="51435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4pPr>
      <a:lvl5pPr marL="6858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26" orient="horz" pos="3888">
          <p15:clr>
            <a:srgbClr val="F26B43"/>
          </p15:clr>
        </p15:guide>
        <p15:guide id="27" pos="7248" userDrawn="1">
          <p15:clr>
            <a:srgbClr val="F26B43"/>
          </p15:clr>
        </p15:guide>
        <p15:guide id="28" orient="horz" pos="2160" userDrawn="1">
          <p15:clr>
            <a:srgbClr val="F26B43"/>
          </p15:clr>
        </p15:guide>
        <p15:guide id="29" pos="38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35"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hidden="1">
            <a:extLst>
              <a:ext uri="{FF2B5EF4-FFF2-40B4-BE49-F238E27FC236}">
                <a16:creationId xmlns:a16="http://schemas.microsoft.com/office/drawing/2014/main" id="{9561EEEB-F70D-8740-B47E-51F7ADA07835}"/>
              </a:ext>
            </a:extLst>
          </p:cNvPr>
          <p:cNvSpPr>
            <a:spLocks noGrp="1"/>
          </p:cNvSpPr>
          <p:nvPr>
            <p:ph type="title"/>
          </p:nvPr>
        </p:nvSpPr>
        <p:spPr/>
        <p:txBody>
          <a:bodyPr/>
          <a:lstStyle/>
          <a:p>
            <a:r>
              <a:rPr lang="en-US" dirty="0"/>
              <a:t>Publicis Sapient Logo</a:t>
            </a:r>
          </a:p>
        </p:txBody>
      </p:sp>
    </p:spTree>
    <p:extLst>
      <p:ext uri="{BB962C8B-B14F-4D97-AF65-F5344CB8AC3E}">
        <p14:creationId xmlns:p14="http://schemas.microsoft.com/office/powerpoint/2010/main" val="1035740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20017512-DAED-2D4A-A8F3-E0C507A6E752}"/>
              </a:ext>
            </a:extLst>
          </p:cNvPr>
          <p:cNvSpPr>
            <a:spLocks noGrp="1"/>
          </p:cNvSpPr>
          <p:nvPr>
            <p:ph type="ctrTitle"/>
          </p:nvPr>
        </p:nvSpPr>
        <p:spPr>
          <a:xfrm>
            <a:off x="477981" y="1122363"/>
            <a:ext cx="6663964" cy="3204134"/>
          </a:xfrm>
        </p:spPr>
        <p:txBody>
          <a:bodyPr vert="horz" lIns="91440" tIns="45720" rIns="91440" bIns="45720" rtlCol="0" anchor="b">
            <a:normAutofit/>
          </a:bodyPr>
          <a:lstStyle/>
          <a:p>
            <a:pPr>
              <a:lnSpc>
                <a:spcPct val="90000"/>
              </a:lnSpc>
            </a:pPr>
            <a:r>
              <a:rPr lang="en-US" sz="4800" dirty="0">
                <a:latin typeface="+mj-lt"/>
              </a:rPr>
              <a:t>Dot Net Case Study</a:t>
            </a:r>
          </a:p>
        </p:txBody>
      </p:sp>
      <p:sp>
        <p:nvSpPr>
          <p:cNvPr id="4" name="Subtitle 2">
            <a:extLst>
              <a:ext uri="{FF2B5EF4-FFF2-40B4-BE49-F238E27FC236}">
                <a16:creationId xmlns:a16="http://schemas.microsoft.com/office/drawing/2014/main" id="{2706DBEE-AC55-4940-AEE0-899711F809D0}"/>
              </a:ext>
            </a:extLst>
          </p:cNvPr>
          <p:cNvSpPr>
            <a:spLocks noGrp="1"/>
          </p:cNvSpPr>
          <p:nvPr>
            <p:ph type="subTitle" idx="1"/>
          </p:nvPr>
        </p:nvSpPr>
        <p:spPr>
          <a:xfrm>
            <a:off x="477980" y="5307632"/>
            <a:ext cx="4023359" cy="2176051"/>
          </a:xfrm>
        </p:spPr>
        <p:txBody>
          <a:bodyPr vert="horz" lIns="91440" tIns="45720" rIns="91440" bIns="45720" rtlCol="0">
            <a:normAutofit/>
          </a:bodyPr>
          <a:lstStyle/>
          <a:p>
            <a:pPr>
              <a:lnSpc>
                <a:spcPct val="90000"/>
              </a:lnSpc>
            </a:pPr>
            <a:r>
              <a:rPr lang="en-US" sz="2000" dirty="0">
                <a:solidFill>
                  <a:schemeClr val="tx1"/>
                </a:solidFill>
                <a:latin typeface="+mn-lt"/>
              </a:rPr>
              <a:t>July 4</a:t>
            </a:r>
            <a:r>
              <a:rPr lang="en-US" sz="2000" baseline="30000" dirty="0">
                <a:solidFill>
                  <a:schemeClr val="tx1"/>
                </a:solidFill>
                <a:latin typeface="+mn-lt"/>
              </a:rPr>
              <a:t>th</a:t>
            </a:r>
            <a:r>
              <a:rPr lang="en-US" sz="2000" dirty="0">
                <a:solidFill>
                  <a:schemeClr val="tx1"/>
                </a:solidFill>
                <a:latin typeface="+mn-lt"/>
              </a:rPr>
              <a:t> 2023</a:t>
            </a:r>
          </a:p>
        </p:txBody>
      </p:sp>
      <p:sp>
        <p:nvSpPr>
          <p:cNvPr id="10"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3" descr="Publicis Sapient Logo">
            <a:extLst>
              <a:ext uri="{FF2B5EF4-FFF2-40B4-BE49-F238E27FC236}">
                <a16:creationId xmlns:a16="http://schemas.microsoft.com/office/drawing/2014/main" id="{98146062-8A07-6E4C-8A87-B6CB5DE443ED}"/>
              </a:ext>
            </a:extLst>
          </p:cNvPr>
          <p:cNvPicPr>
            <a:picLocks noChangeAspect="1"/>
          </p:cNvPicPr>
          <p:nvPr/>
        </p:nvPicPr>
        <p:blipFill>
          <a:blip r:embed="rId3"/>
          <a:stretch>
            <a:fillRect/>
          </a:stretch>
        </p:blipFill>
        <p:spPr>
          <a:xfrm>
            <a:off x="10119375" y="5713244"/>
            <a:ext cx="1423611" cy="772385"/>
          </a:xfrm>
          <a:prstGeom prst="rect">
            <a:avLst/>
          </a:prstGeom>
        </p:spPr>
      </p:pic>
      <p:sp>
        <p:nvSpPr>
          <p:cNvPr id="2" name="TextBox 1">
            <a:extLst>
              <a:ext uri="{FF2B5EF4-FFF2-40B4-BE49-F238E27FC236}">
                <a16:creationId xmlns:a16="http://schemas.microsoft.com/office/drawing/2014/main" id="{69FC33F4-AC67-005D-3056-742CC0ADF3C0}"/>
              </a:ext>
            </a:extLst>
          </p:cNvPr>
          <p:cNvSpPr txBox="1"/>
          <p:nvPr/>
        </p:nvSpPr>
        <p:spPr>
          <a:xfrm>
            <a:off x="481029" y="4848685"/>
            <a:ext cx="2262292" cy="369332"/>
          </a:xfrm>
          <a:prstGeom prst="rect">
            <a:avLst/>
          </a:prstGeom>
          <a:noFill/>
        </p:spPr>
        <p:txBody>
          <a:bodyPr wrap="square" rtlCol="0">
            <a:spAutoFit/>
          </a:bodyPr>
          <a:lstStyle/>
          <a:p>
            <a:r>
              <a:rPr lang="en-US" b="1" dirty="0"/>
              <a:t>Dhanuja</a:t>
            </a:r>
          </a:p>
        </p:txBody>
      </p:sp>
    </p:spTree>
    <p:extLst>
      <p:ext uri="{BB962C8B-B14F-4D97-AF65-F5344CB8AC3E}">
        <p14:creationId xmlns:p14="http://schemas.microsoft.com/office/powerpoint/2010/main" val="9976814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400"/>
                                        <p:tgtEl>
                                          <p:spTgt spid="4">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dur="indefinite" nodeType="mainSeq"/>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2802863-0220-1B60-03F0-7B7D1902E071}"/>
              </a:ext>
            </a:extLst>
          </p:cNvPr>
          <p:cNvSpPr>
            <a:spLocks noGrp="1"/>
          </p:cNvSpPr>
          <p:nvPr>
            <p:ph type="ctrTitle"/>
          </p:nvPr>
        </p:nvSpPr>
        <p:spPr>
          <a:xfrm>
            <a:off x="7243280" y="996593"/>
            <a:ext cx="4840010" cy="1150706"/>
          </a:xfrm>
        </p:spPr>
        <p:txBody>
          <a:bodyPr vert="horz" lIns="91440" tIns="45720" rIns="91440" bIns="45720" rtlCol="0" anchor="ctr">
            <a:normAutofit/>
          </a:bodyPr>
          <a:lstStyle/>
          <a:p>
            <a:pPr>
              <a:lnSpc>
                <a:spcPct val="90000"/>
              </a:lnSpc>
            </a:pPr>
            <a:r>
              <a:rPr lang="en-US" sz="4400" dirty="0">
                <a:solidFill>
                  <a:srgbClr val="FF0000"/>
                </a:solidFill>
                <a:latin typeface="+mj-lt"/>
              </a:rPr>
              <a:t>Contents</a:t>
            </a:r>
          </a:p>
        </p:txBody>
      </p:sp>
      <p:pic>
        <p:nvPicPr>
          <p:cNvPr id="9" name="Picture 8" descr="A close-up of a keyboard&#10;&#10;Description automatically generated with medium confidence">
            <a:extLst>
              <a:ext uri="{FF2B5EF4-FFF2-40B4-BE49-F238E27FC236}">
                <a16:creationId xmlns:a16="http://schemas.microsoft.com/office/drawing/2014/main" id="{63AE7252-3A2A-0405-AA49-2C7CDFEFCCE4}"/>
              </a:ext>
            </a:extLst>
          </p:cNvPr>
          <p:cNvPicPr>
            <a:picLocks noChangeAspect="1"/>
          </p:cNvPicPr>
          <p:nvPr/>
        </p:nvPicPr>
        <p:blipFill rotWithShape="1">
          <a:blip r:embed="rId3"/>
          <a:srcRect l="3690" r="18629"/>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5" name="Text Placeholder 2">
            <a:extLst>
              <a:ext uri="{FF2B5EF4-FFF2-40B4-BE49-F238E27FC236}">
                <a16:creationId xmlns:a16="http://schemas.microsoft.com/office/drawing/2014/main" id="{0B9F33E7-5433-A34C-9035-F870937397F3}"/>
              </a:ext>
            </a:extLst>
          </p:cNvPr>
          <p:cNvSpPr>
            <a:spLocks noGrp="1"/>
          </p:cNvSpPr>
          <p:nvPr>
            <p:ph type="body" sz="quarter" idx="13"/>
          </p:nvPr>
        </p:nvSpPr>
        <p:spPr>
          <a:xfrm>
            <a:off x="7715892" y="1571946"/>
            <a:ext cx="3092521" cy="3678148"/>
          </a:xfrm>
        </p:spPr>
        <p:txBody>
          <a:bodyPr vert="horz" lIns="91440" tIns="45720" rIns="91440" bIns="45720" rtlCol="0">
            <a:normAutofit/>
          </a:bodyPr>
          <a:lstStyle/>
          <a:p>
            <a:pPr marL="114300">
              <a:lnSpc>
                <a:spcPct val="150000"/>
              </a:lnSpc>
              <a:spcAft>
                <a:spcPts val="600"/>
              </a:spcAft>
              <a:buFont typeface="Wingdings" panose="05000000000000000000" pitchFamily="2" charset="2"/>
              <a:buChar char="q"/>
            </a:pPr>
            <a:r>
              <a:rPr lang="en-US" sz="2000" dirty="0">
                <a:latin typeface="+mn-lt"/>
              </a:rPr>
              <a:t>Project Proposal</a:t>
            </a:r>
          </a:p>
          <a:p>
            <a:pPr marL="114300">
              <a:lnSpc>
                <a:spcPct val="150000"/>
              </a:lnSpc>
              <a:spcAft>
                <a:spcPts val="600"/>
              </a:spcAft>
              <a:buFont typeface="Wingdings" panose="05000000000000000000" pitchFamily="2" charset="2"/>
              <a:buChar char="q"/>
            </a:pPr>
            <a:r>
              <a:rPr lang="en-US" sz="2000" dirty="0">
                <a:latin typeface="+mn-lt"/>
              </a:rPr>
              <a:t>Requirements</a:t>
            </a:r>
          </a:p>
          <a:p>
            <a:pPr marL="114300">
              <a:lnSpc>
                <a:spcPct val="150000"/>
              </a:lnSpc>
              <a:spcAft>
                <a:spcPts val="600"/>
              </a:spcAft>
              <a:buFont typeface="Wingdings" panose="05000000000000000000" pitchFamily="2" charset="2"/>
              <a:buChar char="q"/>
            </a:pPr>
            <a:r>
              <a:rPr lang="en-US" sz="2000" dirty="0">
                <a:latin typeface="+mn-lt"/>
              </a:rPr>
              <a:t>Flow of Execution</a:t>
            </a:r>
          </a:p>
        </p:txBody>
      </p:sp>
      <p:pic>
        <p:nvPicPr>
          <p:cNvPr id="2" name="Picture 3" descr="Publicis Sapient Logo">
            <a:extLst>
              <a:ext uri="{FF2B5EF4-FFF2-40B4-BE49-F238E27FC236}">
                <a16:creationId xmlns:a16="http://schemas.microsoft.com/office/drawing/2014/main" id="{7E83D1B0-5367-D207-64D2-A0C9D7E71056}"/>
              </a:ext>
            </a:extLst>
          </p:cNvPr>
          <p:cNvPicPr>
            <a:picLocks noChangeAspect="1"/>
          </p:cNvPicPr>
          <p:nvPr/>
        </p:nvPicPr>
        <p:blipFill>
          <a:blip r:embed="rId4"/>
          <a:stretch>
            <a:fillRect/>
          </a:stretch>
        </p:blipFill>
        <p:spPr>
          <a:xfrm>
            <a:off x="10017303" y="5657864"/>
            <a:ext cx="1525684" cy="827765"/>
          </a:xfrm>
          <a:prstGeom prst="rect">
            <a:avLst/>
          </a:prstGeom>
        </p:spPr>
      </p:pic>
    </p:spTree>
    <p:extLst>
      <p:ext uri="{BB962C8B-B14F-4D97-AF65-F5344CB8AC3E}">
        <p14:creationId xmlns:p14="http://schemas.microsoft.com/office/powerpoint/2010/main" val="3593136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3348F-9AD6-0242-931D-41EE1268390C}"/>
              </a:ext>
            </a:extLst>
          </p:cNvPr>
          <p:cNvSpPr>
            <a:spLocks noGrp="1"/>
          </p:cNvSpPr>
          <p:nvPr>
            <p:ph type="title"/>
          </p:nvPr>
        </p:nvSpPr>
        <p:spPr>
          <a:xfrm>
            <a:off x="640080" y="325369"/>
            <a:ext cx="5455920" cy="1956841"/>
          </a:xfrm>
        </p:spPr>
        <p:txBody>
          <a:bodyPr vert="horz" lIns="91440" tIns="45720" rIns="91440" bIns="45720" rtlCol="0" anchor="b">
            <a:normAutofit/>
          </a:bodyPr>
          <a:lstStyle/>
          <a:p>
            <a:pPr>
              <a:lnSpc>
                <a:spcPct val="90000"/>
              </a:lnSpc>
            </a:pPr>
            <a:r>
              <a:rPr lang="en-US" sz="4400" dirty="0">
                <a:solidFill>
                  <a:srgbClr val="FF0000"/>
                </a:solidFill>
                <a:latin typeface="+mj-lt"/>
              </a:rPr>
              <a:t>Project Proposal</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ABFDEB1-D375-324B-BD41-586564521F4B}"/>
              </a:ext>
            </a:extLst>
          </p:cNvPr>
          <p:cNvSpPr>
            <a:spLocks noGrp="1"/>
          </p:cNvSpPr>
          <p:nvPr>
            <p:ph type="body" sz="quarter" idx="10"/>
          </p:nvPr>
        </p:nvSpPr>
        <p:spPr>
          <a:xfrm>
            <a:off x="640080" y="2872899"/>
            <a:ext cx="10139680" cy="3320668"/>
          </a:xfr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t>As a Tech Support Engineer, you are supporting the monitoring of the company’s infrastructure. Tracking of the performance and availability of the infrastructure is captured in the form of log data, available in a text/CSV file.</a:t>
            </a:r>
            <a:endParaRPr lang="en-US" sz="2200" dirty="0"/>
          </a:p>
        </p:txBody>
      </p:sp>
      <p:pic>
        <p:nvPicPr>
          <p:cNvPr id="4" name="Picture 3" descr="Publicis Sapient Logo">
            <a:extLst>
              <a:ext uri="{FF2B5EF4-FFF2-40B4-BE49-F238E27FC236}">
                <a16:creationId xmlns:a16="http://schemas.microsoft.com/office/drawing/2014/main" id="{C360E134-DB31-5462-FEDA-06437A46E973}"/>
              </a:ext>
            </a:extLst>
          </p:cNvPr>
          <p:cNvPicPr>
            <a:picLocks noChangeAspect="1"/>
          </p:cNvPicPr>
          <p:nvPr/>
        </p:nvPicPr>
        <p:blipFill>
          <a:blip r:embed="rId3"/>
          <a:stretch>
            <a:fillRect/>
          </a:stretch>
        </p:blipFill>
        <p:spPr>
          <a:xfrm>
            <a:off x="400594" y="6227600"/>
            <a:ext cx="986417" cy="501946"/>
          </a:xfrm>
          <a:prstGeom prst="rect">
            <a:avLst/>
          </a:prstGeom>
        </p:spPr>
      </p:pic>
    </p:spTree>
    <p:extLst>
      <p:ext uri="{BB962C8B-B14F-4D97-AF65-F5344CB8AC3E}">
        <p14:creationId xmlns:p14="http://schemas.microsoft.com/office/powerpoint/2010/main" val="1826284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F8F9"/>
        </a:solidFill>
        <a:effectLst/>
      </p:bgPr>
    </p:bg>
    <p:spTree>
      <p:nvGrpSpPr>
        <p:cNvPr id="1" name=""/>
        <p:cNvGrpSpPr/>
        <p:nvPr/>
      </p:nvGrpSpPr>
      <p:grpSpPr>
        <a:xfrm>
          <a:off x="0" y="0"/>
          <a:ext cx="0" cy="0"/>
          <a:chOff x="0" y="0"/>
          <a:chExt cx="0" cy="0"/>
        </a:xfrm>
      </p:grpSpPr>
      <p:sp useBgFill="1">
        <p:nvSpPr>
          <p:cNvPr id="22"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8">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AF2E0EF-473D-8C48-B452-30644D00B4C9}"/>
              </a:ext>
            </a:extLst>
          </p:cNvPr>
          <p:cNvSpPr>
            <a:spLocks noGrp="1"/>
          </p:cNvSpPr>
          <p:nvPr>
            <p:ph type="title"/>
          </p:nvPr>
        </p:nvSpPr>
        <p:spPr>
          <a:xfrm>
            <a:off x="0" y="1683757"/>
            <a:ext cx="3701743" cy="1172460"/>
          </a:xfrm>
        </p:spPr>
        <p:txBody>
          <a:bodyPr vert="horz" lIns="91440" tIns="45720" rIns="91440" bIns="45720" rtlCol="0" anchor="b">
            <a:normAutofit fontScale="90000"/>
          </a:bodyPr>
          <a:lstStyle/>
          <a:p>
            <a:pPr algn="r">
              <a:lnSpc>
                <a:spcPct val="90000"/>
              </a:lnSpc>
            </a:pPr>
            <a:r>
              <a:rPr lang="en-US" sz="4000" kern="1200" dirty="0">
                <a:solidFill>
                  <a:srgbClr val="FFFFFF"/>
                </a:solidFill>
                <a:latin typeface="+mj-lt"/>
                <a:ea typeface="+mj-ea"/>
                <a:cs typeface="+mj-cs"/>
              </a:rPr>
              <a:t>Functional</a:t>
            </a: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Requirements</a:t>
            </a:r>
          </a:p>
        </p:txBody>
      </p:sp>
      <p:pic>
        <p:nvPicPr>
          <p:cNvPr id="6" name="Picture 3" descr="Publicis Sapient Logo">
            <a:extLst>
              <a:ext uri="{FF2B5EF4-FFF2-40B4-BE49-F238E27FC236}">
                <a16:creationId xmlns:a16="http://schemas.microsoft.com/office/drawing/2014/main" id="{E8F3909D-6D5F-81E0-EDFC-C5D47573333D}"/>
              </a:ext>
            </a:extLst>
          </p:cNvPr>
          <p:cNvPicPr>
            <a:picLocks noChangeAspect="1"/>
          </p:cNvPicPr>
          <p:nvPr/>
        </p:nvPicPr>
        <p:blipFill>
          <a:blip r:embed="rId3"/>
          <a:stretch>
            <a:fillRect/>
          </a:stretch>
        </p:blipFill>
        <p:spPr>
          <a:xfrm>
            <a:off x="10890607" y="6155807"/>
            <a:ext cx="1058238" cy="560301"/>
          </a:xfrm>
          <a:prstGeom prst="rect">
            <a:avLst/>
          </a:prstGeom>
        </p:spPr>
      </p:pic>
      <p:sp>
        <p:nvSpPr>
          <p:cNvPr id="2" name="TextBox 1">
            <a:extLst>
              <a:ext uri="{FF2B5EF4-FFF2-40B4-BE49-F238E27FC236}">
                <a16:creationId xmlns:a16="http://schemas.microsoft.com/office/drawing/2014/main" id="{113B19C3-158F-3764-F550-99DAE6B56D7E}"/>
              </a:ext>
            </a:extLst>
          </p:cNvPr>
          <p:cNvSpPr txBox="1"/>
          <p:nvPr/>
        </p:nvSpPr>
        <p:spPr>
          <a:xfrm>
            <a:off x="4323322" y="1289058"/>
            <a:ext cx="7309468" cy="377917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a:t> Based on the infrastructure type, identify whether the current log data indicates a threshold breach</a:t>
            </a:r>
          </a:p>
          <a:p>
            <a:pPr marL="285750" indent="-285750" algn="just">
              <a:lnSpc>
                <a:spcPct val="150000"/>
              </a:lnSpc>
              <a:buFont typeface="Wingdings" panose="05000000000000000000" pitchFamily="2" charset="2"/>
              <a:buChar char="q"/>
            </a:pPr>
            <a:r>
              <a:rPr lang="en-US" dirty="0"/>
              <a:t> Create a summary of the log data records by the week of the month as below for every week of the month:</a:t>
            </a:r>
          </a:p>
          <a:p>
            <a:pPr algn="just">
              <a:lnSpc>
                <a:spcPct val="150000"/>
              </a:lnSpc>
            </a:pPr>
            <a:r>
              <a:rPr lang="en-US" dirty="0"/>
              <a:t>      o The infrastructure type</a:t>
            </a:r>
          </a:p>
          <a:p>
            <a:pPr marL="1200150" lvl="2" indent="-285750" algn="just">
              <a:lnSpc>
                <a:spcPct val="150000"/>
              </a:lnSpc>
              <a:buFont typeface="Arial" panose="020B0604020202020204" pitchFamily="34" charset="0"/>
              <a:buChar char="•"/>
            </a:pPr>
            <a:r>
              <a:rPr lang="en-US" dirty="0"/>
              <a:t>Number of log records with breach</a:t>
            </a:r>
          </a:p>
          <a:p>
            <a:pPr marL="1200150" lvl="2" indent="-285750" algn="just">
              <a:lnSpc>
                <a:spcPct val="150000"/>
              </a:lnSpc>
              <a:buFont typeface="Arial" panose="020B0604020202020204" pitchFamily="34" charset="0"/>
              <a:buChar char="•"/>
            </a:pPr>
            <a:r>
              <a:rPr lang="en-US" dirty="0"/>
              <a:t>Number of log records with no breach </a:t>
            </a:r>
          </a:p>
          <a:p>
            <a:pPr marL="285750" indent="-285750" algn="just">
              <a:lnSpc>
                <a:spcPct val="150000"/>
              </a:lnSpc>
              <a:buFont typeface="Wingdings" panose="05000000000000000000" pitchFamily="2" charset="2"/>
              <a:buChar char="q"/>
            </a:pPr>
            <a:r>
              <a:rPr lang="en-US" dirty="0"/>
              <a:t>The detailed summary should be sent to the line manager, via e-mail</a:t>
            </a:r>
          </a:p>
        </p:txBody>
      </p:sp>
    </p:spTree>
    <p:extLst>
      <p:ext uri="{BB962C8B-B14F-4D97-AF65-F5344CB8AC3E}">
        <p14:creationId xmlns:p14="http://schemas.microsoft.com/office/powerpoint/2010/main" val="2474466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839873-99EF-CDD9-A8F7-336FB6C3176E}"/>
              </a:ext>
            </a:extLst>
          </p:cNvPr>
          <p:cNvSpPr/>
          <p:nvPr/>
        </p:nvSpPr>
        <p:spPr>
          <a:xfrm>
            <a:off x="3137836" y="808522"/>
            <a:ext cx="5197642" cy="1318661"/>
          </a:xfrm>
          <a:prstGeom prst="rect">
            <a:avLst/>
          </a:prstGeom>
          <a:solidFill>
            <a:schemeClr val="accent2">
              <a:lumMod val="40000"/>
              <a:lumOff val="60000"/>
            </a:schemeClr>
          </a:solidFill>
          <a:ln>
            <a:solidFill>
              <a:schemeClr val="accent2">
                <a:lumMod val="20000"/>
                <a:lumOff val="80000"/>
              </a:schemeClr>
            </a:solid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Infra Types</a:t>
            </a:r>
          </a:p>
        </p:txBody>
      </p:sp>
      <p:sp>
        <p:nvSpPr>
          <p:cNvPr id="7" name="Arrow: Pentagon 6">
            <a:extLst>
              <a:ext uri="{FF2B5EF4-FFF2-40B4-BE49-F238E27FC236}">
                <a16:creationId xmlns:a16="http://schemas.microsoft.com/office/drawing/2014/main" id="{41522B1F-A754-AB6C-EABB-E1139A6AAF9F}"/>
              </a:ext>
            </a:extLst>
          </p:cNvPr>
          <p:cNvSpPr/>
          <p:nvPr/>
        </p:nvSpPr>
        <p:spPr>
          <a:xfrm>
            <a:off x="1965159" y="3027145"/>
            <a:ext cx="2887579" cy="1496729"/>
          </a:xfrm>
          <a:prstGeom prst="homePlat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rPr>
              <a:t>Network</a:t>
            </a:r>
          </a:p>
        </p:txBody>
      </p:sp>
      <p:sp>
        <p:nvSpPr>
          <p:cNvPr id="8" name="Arrow: Chevron 7">
            <a:extLst>
              <a:ext uri="{FF2B5EF4-FFF2-40B4-BE49-F238E27FC236}">
                <a16:creationId xmlns:a16="http://schemas.microsoft.com/office/drawing/2014/main" id="{073E7854-BDB7-2A62-0685-2916A701225F}"/>
              </a:ext>
            </a:extLst>
          </p:cNvPr>
          <p:cNvSpPr/>
          <p:nvPr/>
        </p:nvSpPr>
        <p:spPr>
          <a:xfrm>
            <a:off x="4580021" y="3027145"/>
            <a:ext cx="3031958" cy="1496729"/>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rPr>
              <a:t>Memory</a:t>
            </a:r>
          </a:p>
        </p:txBody>
      </p:sp>
      <p:sp>
        <p:nvSpPr>
          <p:cNvPr id="9" name="Arrow: Chevron 8">
            <a:extLst>
              <a:ext uri="{FF2B5EF4-FFF2-40B4-BE49-F238E27FC236}">
                <a16:creationId xmlns:a16="http://schemas.microsoft.com/office/drawing/2014/main" id="{651FAE29-793B-9CE6-FB7C-F3B1C1B4EEBD}"/>
              </a:ext>
            </a:extLst>
          </p:cNvPr>
          <p:cNvSpPr/>
          <p:nvPr/>
        </p:nvSpPr>
        <p:spPr>
          <a:xfrm>
            <a:off x="7339263" y="3027145"/>
            <a:ext cx="3513222" cy="1491916"/>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rPr>
              <a:t>Hardware</a:t>
            </a:r>
          </a:p>
        </p:txBody>
      </p:sp>
      <p:cxnSp>
        <p:nvCxnSpPr>
          <p:cNvPr id="3" name="Connector: Elbow 2">
            <a:extLst>
              <a:ext uri="{FF2B5EF4-FFF2-40B4-BE49-F238E27FC236}">
                <a16:creationId xmlns:a16="http://schemas.microsoft.com/office/drawing/2014/main" id="{C34F1B38-A027-771B-F125-211BD67BFD30}"/>
              </a:ext>
            </a:extLst>
          </p:cNvPr>
          <p:cNvCxnSpPr>
            <a:stCxn id="6" idx="2"/>
            <a:endCxn id="7" idx="0"/>
          </p:cNvCxnSpPr>
          <p:nvPr/>
        </p:nvCxnSpPr>
        <p:spPr>
          <a:xfrm rot="5400000">
            <a:off x="3935731" y="1226219"/>
            <a:ext cx="899962" cy="270189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FFF3558C-9A18-D975-605C-4A9744362465}"/>
              </a:ext>
            </a:extLst>
          </p:cNvPr>
          <p:cNvCxnSpPr>
            <a:stCxn id="6" idx="2"/>
            <a:endCxn id="9" idx="0"/>
          </p:cNvCxnSpPr>
          <p:nvPr/>
        </p:nvCxnSpPr>
        <p:spPr>
          <a:xfrm rot="16200000" flipH="1">
            <a:off x="6779795" y="1084045"/>
            <a:ext cx="899962" cy="298623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80F1B23-3DC2-3D7F-37DC-F2F7ADF9CE55}"/>
              </a:ext>
            </a:extLst>
          </p:cNvPr>
          <p:cNvCxnSpPr>
            <a:stCxn id="6" idx="2"/>
            <a:endCxn id="8" idx="0"/>
          </p:cNvCxnSpPr>
          <p:nvPr/>
        </p:nvCxnSpPr>
        <p:spPr>
          <a:xfrm flipH="1">
            <a:off x="5721818" y="2127183"/>
            <a:ext cx="14839" cy="899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747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77E3B-4F60-4C98-F220-B99E7DB57E7A}"/>
              </a:ext>
            </a:extLst>
          </p:cNvPr>
          <p:cNvSpPr>
            <a:spLocks noGrp="1"/>
          </p:cNvSpPr>
          <p:nvPr>
            <p:ph type="title"/>
          </p:nvPr>
        </p:nvSpPr>
        <p:spPr>
          <a:xfrm>
            <a:off x="3422664" y="319797"/>
            <a:ext cx="4710683" cy="704088"/>
          </a:xfrm>
        </p:spPr>
        <p:txBody>
          <a:bodyPr/>
          <a:lstStyle/>
          <a:p>
            <a:r>
              <a:rPr lang="en-US" sz="2800" u="sng" dirty="0">
                <a:effectLst>
                  <a:outerShdw blurRad="38100" dist="38100" dir="2700000" algn="tl">
                    <a:srgbClr val="000000">
                      <a:alpha val="43137"/>
                    </a:srgbClr>
                  </a:outerShdw>
                </a:effectLst>
              </a:rPr>
              <a:t>Flow of execution</a:t>
            </a:r>
          </a:p>
        </p:txBody>
      </p:sp>
      <p:sp>
        <p:nvSpPr>
          <p:cNvPr id="6" name="Rectangle 5">
            <a:extLst>
              <a:ext uri="{FF2B5EF4-FFF2-40B4-BE49-F238E27FC236}">
                <a16:creationId xmlns:a16="http://schemas.microsoft.com/office/drawing/2014/main" id="{25B0BE38-AC70-AEFA-F585-825F13453723}"/>
              </a:ext>
            </a:extLst>
          </p:cNvPr>
          <p:cNvSpPr/>
          <p:nvPr/>
        </p:nvSpPr>
        <p:spPr>
          <a:xfrm>
            <a:off x="8021053" y="5351886"/>
            <a:ext cx="2127182" cy="1001028"/>
          </a:xfrm>
          <a:prstGeom prst="rect">
            <a:avLst/>
          </a:prstGeom>
          <a:solidFill>
            <a:schemeClr val="accent2">
              <a:lumMod val="20000"/>
              <a:lumOff val="80000"/>
            </a:schemeClr>
          </a:solidFill>
          <a:ln/>
          <a:effectLst>
            <a:glow rad="63500">
              <a:schemeClr val="accent5">
                <a:satMod val="175000"/>
                <a:alpha val="40000"/>
              </a:schemeClr>
            </a:glow>
            <a:softEdge rad="12700"/>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Summary</a:t>
            </a:r>
          </a:p>
        </p:txBody>
      </p:sp>
      <p:sp>
        <p:nvSpPr>
          <p:cNvPr id="7" name="Rectangle 6">
            <a:extLst>
              <a:ext uri="{FF2B5EF4-FFF2-40B4-BE49-F238E27FC236}">
                <a16:creationId xmlns:a16="http://schemas.microsoft.com/office/drawing/2014/main" id="{7E4C711F-AE0B-FE95-345F-E8CEFE10CD17}"/>
              </a:ext>
            </a:extLst>
          </p:cNvPr>
          <p:cNvSpPr/>
          <p:nvPr/>
        </p:nvSpPr>
        <p:spPr>
          <a:xfrm>
            <a:off x="3691128" y="1284011"/>
            <a:ext cx="2257285" cy="1137706"/>
          </a:xfrm>
          <a:prstGeom prst="rect">
            <a:avLst/>
          </a:prstGeom>
          <a:solidFill>
            <a:schemeClr val="accent2">
              <a:lumMod val="20000"/>
              <a:lumOff val="80000"/>
            </a:schemeClr>
          </a:solidFill>
          <a:ln>
            <a:solidFill>
              <a:schemeClr val="accent2">
                <a:lumMod val="20000"/>
                <a:lumOff val="8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Reading Log Data</a:t>
            </a:r>
          </a:p>
        </p:txBody>
      </p:sp>
      <p:sp>
        <p:nvSpPr>
          <p:cNvPr id="8" name="Diamond 7">
            <a:extLst>
              <a:ext uri="{FF2B5EF4-FFF2-40B4-BE49-F238E27FC236}">
                <a16:creationId xmlns:a16="http://schemas.microsoft.com/office/drawing/2014/main" id="{104B6944-A3ED-A616-4DE3-0C020F16F48A}"/>
              </a:ext>
            </a:extLst>
          </p:cNvPr>
          <p:cNvSpPr/>
          <p:nvPr/>
        </p:nvSpPr>
        <p:spPr>
          <a:xfrm>
            <a:off x="7449954" y="887690"/>
            <a:ext cx="2627697" cy="1963553"/>
          </a:xfrm>
          <a:prstGeom prst="diamond">
            <a:avLst/>
          </a:prstGeom>
          <a:solidFill>
            <a:schemeClr val="accent2">
              <a:lumMod val="20000"/>
              <a:lumOff val="80000"/>
            </a:schemeClr>
          </a:solid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Threshold&amp;Breach</a:t>
            </a:r>
            <a:r>
              <a:rPr lang="en-US" dirty="0">
                <a:solidFill>
                  <a:schemeClr val="tx1"/>
                </a:solidFill>
              </a:rPr>
              <a:t> Detection</a:t>
            </a:r>
          </a:p>
        </p:txBody>
      </p:sp>
      <p:sp>
        <p:nvSpPr>
          <p:cNvPr id="9" name="Rectangle 8">
            <a:extLst>
              <a:ext uri="{FF2B5EF4-FFF2-40B4-BE49-F238E27FC236}">
                <a16:creationId xmlns:a16="http://schemas.microsoft.com/office/drawing/2014/main" id="{BABA0160-8BF3-FC43-5869-1AD6A9DD7D72}"/>
              </a:ext>
            </a:extLst>
          </p:cNvPr>
          <p:cNvSpPr/>
          <p:nvPr/>
        </p:nvSpPr>
        <p:spPr>
          <a:xfrm>
            <a:off x="1434164" y="2127183"/>
            <a:ext cx="45719"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4D80A72-CE52-A59C-BEC5-57F01641A123}"/>
              </a:ext>
            </a:extLst>
          </p:cNvPr>
          <p:cNvSpPr/>
          <p:nvPr/>
        </p:nvSpPr>
        <p:spPr>
          <a:xfrm>
            <a:off x="635267" y="1186796"/>
            <a:ext cx="2030930" cy="1332136"/>
          </a:xfrm>
          <a:prstGeom prst="ellipse">
            <a:avLst/>
          </a:prstGeom>
          <a:solidFill>
            <a:schemeClr val="accent2">
              <a:lumMod val="20000"/>
              <a:lumOff val="80000"/>
            </a:schemeClr>
          </a:solidFill>
          <a:ln>
            <a:noFill/>
          </a:ln>
          <a:effectLst>
            <a:glow rad="63500">
              <a:schemeClr val="accent5">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 Data Format</a:t>
            </a:r>
          </a:p>
        </p:txBody>
      </p:sp>
      <p:sp>
        <p:nvSpPr>
          <p:cNvPr id="11" name="Oval 10">
            <a:extLst>
              <a:ext uri="{FF2B5EF4-FFF2-40B4-BE49-F238E27FC236}">
                <a16:creationId xmlns:a16="http://schemas.microsoft.com/office/drawing/2014/main" id="{ABE505AC-188C-C297-6305-BFE904F437F8}"/>
              </a:ext>
            </a:extLst>
          </p:cNvPr>
          <p:cNvSpPr/>
          <p:nvPr/>
        </p:nvSpPr>
        <p:spPr>
          <a:xfrm>
            <a:off x="3042305" y="5072873"/>
            <a:ext cx="2257286" cy="1559053"/>
          </a:xfrm>
          <a:prstGeom prst="ellipse">
            <a:avLst/>
          </a:prstGeom>
          <a:solidFill>
            <a:schemeClr val="accent2">
              <a:lumMod val="20000"/>
              <a:lumOff val="80000"/>
            </a:schemeClr>
          </a:solidFill>
          <a:ln>
            <a:noFill/>
          </a:ln>
          <a:effectLst>
            <a:glow rad="63500">
              <a:schemeClr val="accent5">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Sending Email Notification</a:t>
            </a:r>
          </a:p>
        </p:txBody>
      </p:sp>
      <p:cxnSp>
        <p:nvCxnSpPr>
          <p:cNvPr id="13" name="Straight Arrow Connector 12">
            <a:extLst>
              <a:ext uri="{FF2B5EF4-FFF2-40B4-BE49-F238E27FC236}">
                <a16:creationId xmlns:a16="http://schemas.microsoft.com/office/drawing/2014/main" id="{B07F0943-1B52-4698-C5B9-BED6B20B8C2F}"/>
              </a:ext>
            </a:extLst>
          </p:cNvPr>
          <p:cNvCxnSpPr>
            <a:stCxn id="10" idx="6"/>
            <a:endCxn id="7" idx="1"/>
          </p:cNvCxnSpPr>
          <p:nvPr/>
        </p:nvCxnSpPr>
        <p:spPr>
          <a:xfrm>
            <a:off x="2666197" y="1852864"/>
            <a:ext cx="10249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D59777A-AC00-863C-925E-BF62889FCFEA}"/>
              </a:ext>
            </a:extLst>
          </p:cNvPr>
          <p:cNvCxnSpPr/>
          <p:nvPr/>
        </p:nvCxnSpPr>
        <p:spPr>
          <a:xfrm>
            <a:off x="6096000" y="1869466"/>
            <a:ext cx="12384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FC5F58D-C19E-AE45-35D8-A2C7C03285B9}"/>
              </a:ext>
            </a:extLst>
          </p:cNvPr>
          <p:cNvSpPr/>
          <p:nvPr/>
        </p:nvSpPr>
        <p:spPr>
          <a:xfrm>
            <a:off x="6503470" y="3477846"/>
            <a:ext cx="1549667" cy="69301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Breach</a:t>
            </a:r>
          </a:p>
        </p:txBody>
      </p:sp>
      <p:sp>
        <p:nvSpPr>
          <p:cNvPr id="20" name="Rectangle 19">
            <a:extLst>
              <a:ext uri="{FF2B5EF4-FFF2-40B4-BE49-F238E27FC236}">
                <a16:creationId xmlns:a16="http://schemas.microsoft.com/office/drawing/2014/main" id="{7FD34079-1206-81FB-DD41-FA17BB2FC5CC}"/>
              </a:ext>
            </a:extLst>
          </p:cNvPr>
          <p:cNvSpPr/>
          <p:nvPr/>
        </p:nvSpPr>
        <p:spPr>
          <a:xfrm>
            <a:off x="9827394" y="3476648"/>
            <a:ext cx="1549667" cy="69301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No Breach</a:t>
            </a:r>
          </a:p>
        </p:txBody>
      </p:sp>
      <p:cxnSp>
        <p:nvCxnSpPr>
          <p:cNvPr id="26" name="Straight Arrow Connector 25">
            <a:extLst>
              <a:ext uri="{FF2B5EF4-FFF2-40B4-BE49-F238E27FC236}">
                <a16:creationId xmlns:a16="http://schemas.microsoft.com/office/drawing/2014/main" id="{4FEEC757-9DE8-A4F6-B712-69F4BFACEA0E}"/>
              </a:ext>
            </a:extLst>
          </p:cNvPr>
          <p:cNvCxnSpPr>
            <a:stCxn id="8" idx="2"/>
            <a:endCxn id="8" idx="2"/>
          </p:cNvCxnSpPr>
          <p:nvPr/>
        </p:nvCxnSpPr>
        <p:spPr>
          <a:xfrm>
            <a:off x="8763803" y="285124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76CE34B3-03A9-04BF-FB05-D2ED98F49BCF}"/>
              </a:ext>
            </a:extLst>
          </p:cNvPr>
          <p:cNvCxnSpPr>
            <a:stCxn id="8" idx="3"/>
            <a:endCxn id="20" idx="0"/>
          </p:cNvCxnSpPr>
          <p:nvPr/>
        </p:nvCxnSpPr>
        <p:spPr>
          <a:xfrm>
            <a:off x="10077651" y="1869467"/>
            <a:ext cx="524577" cy="16071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0B125534-7B43-B0FC-4767-A0A36BAF2DBB}"/>
              </a:ext>
            </a:extLst>
          </p:cNvPr>
          <p:cNvCxnSpPr>
            <a:stCxn id="8" idx="2"/>
            <a:endCxn id="19" idx="3"/>
          </p:cNvCxnSpPr>
          <p:nvPr/>
        </p:nvCxnSpPr>
        <p:spPr>
          <a:xfrm rot="5400000">
            <a:off x="7921914" y="2982466"/>
            <a:ext cx="973112" cy="7106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635A42D6-3006-06B8-ED70-91761DE5FFE7}"/>
              </a:ext>
            </a:extLst>
          </p:cNvPr>
          <p:cNvCxnSpPr>
            <a:stCxn id="19" idx="2"/>
            <a:endCxn id="6" idx="0"/>
          </p:cNvCxnSpPr>
          <p:nvPr/>
        </p:nvCxnSpPr>
        <p:spPr>
          <a:xfrm rot="16200000" flipH="1">
            <a:off x="7590963" y="3858204"/>
            <a:ext cx="1181023" cy="18063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4D365239-1CA3-F4D6-2BEA-6660BA012698}"/>
              </a:ext>
            </a:extLst>
          </p:cNvPr>
          <p:cNvCxnSpPr>
            <a:stCxn id="20" idx="2"/>
            <a:endCxn id="6" idx="0"/>
          </p:cNvCxnSpPr>
          <p:nvPr/>
        </p:nvCxnSpPr>
        <p:spPr>
          <a:xfrm rot="5400000">
            <a:off x="9252326" y="4001983"/>
            <a:ext cx="1182221" cy="15175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0EA1893-9102-FAE0-8665-F8B5C9BD11A7}"/>
              </a:ext>
            </a:extLst>
          </p:cNvPr>
          <p:cNvCxnSpPr>
            <a:stCxn id="6" idx="1"/>
            <a:endCxn id="11" idx="6"/>
          </p:cNvCxnSpPr>
          <p:nvPr/>
        </p:nvCxnSpPr>
        <p:spPr>
          <a:xfrm flipH="1">
            <a:off x="5299591" y="5852400"/>
            <a:ext cx="2721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524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BBBBB">
            <a:alpha val="0"/>
          </a:srgbClr>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CE9D2DDF-16B3-0441-9C70-0ECD11DD4B8E}"/>
              </a:ext>
            </a:extLst>
          </p:cNvPr>
          <p:cNvSpPr>
            <a:spLocks noGrp="1"/>
          </p:cNvSpPr>
          <p:nvPr>
            <p:ph type="title"/>
          </p:nvPr>
        </p:nvSpPr>
        <p:spPr>
          <a:xfrm>
            <a:off x="838200" y="448721"/>
            <a:ext cx="4707671" cy="1225650"/>
          </a:xfrm>
        </p:spPr>
        <p:txBody>
          <a:bodyPr vert="horz" lIns="91440" tIns="45720" rIns="91440" bIns="45720" rtlCol="0" anchor="b">
            <a:normAutofit/>
          </a:bodyPr>
          <a:lstStyle/>
          <a:p>
            <a:pPr>
              <a:lnSpc>
                <a:spcPct val="90000"/>
              </a:lnSpc>
            </a:pPr>
            <a:r>
              <a:rPr lang="en-US" sz="3800" dirty="0">
                <a:solidFill>
                  <a:srgbClr val="FF0000"/>
                </a:solidFill>
                <a:latin typeface="+mj-lt"/>
              </a:rPr>
              <a:t>References</a:t>
            </a:r>
          </a:p>
        </p:txBody>
      </p:sp>
      <p:cxnSp>
        <p:nvCxnSpPr>
          <p:cNvPr id="17" name="Straight Connector 1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277A8482-66AA-A048-89CD-EE83E882C6CD}"/>
              </a:ext>
            </a:extLst>
          </p:cNvPr>
          <p:cNvSpPr>
            <a:spLocks noGrp="1"/>
          </p:cNvSpPr>
          <p:nvPr>
            <p:ph type="body" sz="quarter" idx="10"/>
          </p:nvPr>
        </p:nvSpPr>
        <p:spPr>
          <a:xfrm>
            <a:off x="897769" y="1909192"/>
            <a:ext cx="4586513" cy="3647710"/>
          </a:xfrm>
        </p:spPr>
        <p:txBody>
          <a:bodyPr vert="horz" lIns="91440" tIns="45720" rIns="91440" bIns="45720" rtlCol="0">
            <a:normAutofit/>
          </a:bodyPr>
          <a:lstStyle/>
          <a:p>
            <a:pPr marL="457200" indent="-342900">
              <a:lnSpc>
                <a:spcPct val="90000"/>
              </a:lnSpc>
              <a:spcAft>
                <a:spcPts val="600"/>
              </a:spcAft>
              <a:buFont typeface="Wingdings" panose="05000000000000000000" pitchFamily="2" charset="2"/>
              <a:buChar char="Ø"/>
            </a:pPr>
            <a:r>
              <a:rPr lang="en-US" sz="2000" dirty="0">
                <a:solidFill>
                  <a:schemeClr val="bg1"/>
                </a:solidFill>
              </a:rPr>
              <a:t>File I/0</a:t>
            </a:r>
          </a:p>
          <a:p>
            <a:pPr marL="457200" indent="-342900">
              <a:lnSpc>
                <a:spcPct val="90000"/>
              </a:lnSpc>
              <a:spcAft>
                <a:spcPts val="600"/>
              </a:spcAft>
              <a:buFont typeface="Wingdings" panose="05000000000000000000" pitchFamily="2" charset="2"/>
              <a:buChar char="Ø"/>
            </a:pPr>
            <a:r>
              <a:rPr lang="en-US" sz="2000" dirty="0">
                <a:solidFill>
                  <a:schemeClr val="bg1"/>
                </a:solidFill>
              </a:rPr>
              <a:t>String manipulation</a:t>
            </a:r>
          </a:p>
          <a:p>
            <a:pPr marL="457200" indent="-342900">
              <a:lnSpc>
                <a:spcPct val="90000"/>
              </a:lnSpc>
              <a:spcAft>
                <a:spcPts val="600"/>
              </a:spcAft>
              <a:buFont typeface="Wingdings" panose="05000000000000000000" pitchFamily="2" charset="2"/>
              <a:buChar char="Ø"/>
            </a:pPr>
            <a:r>
              <a:rPr lang="en-US" sz="2000" dirty="0">
                <a:solidFill>
                  <a:schemeClr val="bg1"/>
                </a:solidFill>
              </a:rPr>
              <a:t>Data Structures</a:t>
            </a:r>
          </a:p>
          <a:p>
            <a:pPr marL="457200" indent="-342900">
              <a:lnSpc>
                <a:spcPct val="90000"/>
              </a:lnSpc>
              <a:spcAft>
                <a:spcPts val="600"/>
              </a:spcAft>
              <a:buFont typeface="Wingdings" panose="05000000000000000000" pitchFamily="2" charset="2"/>
              <a:buChar char="Ø"/>
            </a:pPr>
            <a:r>
              <a:rPr lang="en-US" sz="2000" dirty="0">
                <a:solidFill>
                  <a:schemeClr val="bg1"/>
                </a:solidFill>
              </a:rPr>
              <a:t>Date and time manipulation</a:t>
            </a:r>
          </a:p>
          <a:p>
            <a:pPr marL="457200" indent="-342900">
              <a:lnSpc>
                <a:spcPct val="90000"/>
              </a:lnSpc>
              <a:spcAft>
                <a:spcPts val="600"/>
              </a:spcAft>
              <a:buFont typeface="Wingdings" panose="05000000000000000000" pitchFamily="2" charset="2"/>
              <a:buChar char="Ø"/>
            </a:pPr>
            <a:r>
              <a:rPr lang="en-US" sz="2000" dirty="0">
                <a:solidFill>
                  <a:schemeClr val="bg1"/>
                </a:solidFill>
              </a:rPr>
              <a:t>Conditional Statements</a:t>
            </a:r>
          </a:p>
          <a:p>
            <a:pPr marL="457200" indent="-342900">
              <a:lnSpc>
                <a:spcPct val="90000"/>
              </a:lnSpc>
              <a:spcAft>
                <a:spcPts val="600"/>
              </a:spcAft>
              <a:buFont typeface="Wingdings" panose="05000000000000000000" pitchFamily="2" charset="2"/>
              <a:buChar char="Ø"/>
            </a:pPr>
            <a:r>
              <a:rPr lang="en-US" sz="2000" dirty="0">
                <a:solidFill>
                  <a:schemeClr val="bg1"/>
                </a:solidFill>
              </a:rPr>
              <a:t>Loops</a:t>
            </a:r>
          </a:p>
          <a:p>
            <a:pPr marL="457200" indent="-342900">
              <a:lnSpc>
                <a:spcPct val="90000"/>
              </a:lnSpc>
              <a:spcAft>
                <a:spcPts val="600"/>
              </a:spcAft>
              <a:buFont typeface="Wingdings" panose="05000000000000000000" pitchFamily="2" charset="2"/>
              <a:buChar char="Ø"/>
            </a:pPr>
            <a:r>
              <a:rPr lang="en-US" sz="2000" dirty="0">
                <a:solidFill>
                  <a:schemeClr val="bg1"/>
                </a:solidFill>
              </a:rPr>
              <a:t>Email Integration</a:t>
            </a:r>
          </a:p>
        </p:txBody>
      </p:sp>
      <p:cxnSp>
        <p:nvCxnSpPr>
          <p:cNvPr id="15" name="Straight Connector 1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Placeholder 5">
            <a:extLst>
              <a:ext uri="{FF2B5EF4-FFF2-40B4-BE49-F238E27FC236}">
                <a16:creationId xmlns:a16="http://schemas.microsoft.com/office/drawing/2014/main" id="{BE8B6F18-CD67-A496-2540-F641C7CD7EFE}"/>
              </a:ext>
            </a:extLst>
          </p:cNvPr>
          <p:cNvPicPr>
            <a:picLocks noGrp="1" noChangeAspect="1"/>
          </p:cNvPicPr>
          <p:nvPr>
            <p:ph type="pic" sz="quarter" idx="12"/>
          </p:nvPr>
        </p:nvPicPr>
        <p:blipFill rotWithShape="1">
          <a:blip r:embed="rId3"/>
          <a:srcRect l="19015" r="19015"/>
          <a:stretch/>
        </p:blipFill>
        <p:spPr>
          <a:xfrm>
            <a:off x="6415893" y="10"/>
            <a:ext cx="5776107" cy="6857990"/>
          </a:xfrm>
          <a:prstGeom prst="rect">
            <a:avLst/>
          </a:prstGeom>
          <a:effectLst>
            <a:outerShdw blurRad="50800" dist="50800" dir="5400000" algn="ctr" rotWithShape="0">
              <a:srgbClr val="000000">
                <a:alpha val="75000"/>
              </a:srgbClr>
            </a:outerShdw>
            <a:softEdge rad="266700"/>
          </a:effectLst>
        </p:spPr>
      </p:pic>
      <p:pic>
        <p:nvPicPr>
          <p:cNvPr id="9" name="Picture 3" descr="Publicis Sapient Logo">
            <a:extLst>
              <a:ext uri="{FF2B5EF4-FFF2-40B4-BE49-F238E27FC236}">
                <a16:creationId xmlns:a16="http://schemas.microsoft.com/office/drawing/2014/main" id="{D72683CE-2785-E6A2-FE39-13D6288385FA}"/>
              </a:ext>
            </a:extLst>
          </p:cNvPr>
          <p:cNvPicPr>
            <a:picLocks noChangeAspect="1"/>
          </p:cNvPicPr>
          <p:nvPr/>
        </p:nvPicPr>
        <p:blipFill>
          <a:blip r:embed="rId4">
            <a:alphaModFix/>
          </a:blip>
          <a:stretch>
            <a:fillRect/>
          </a:stretch>
        </p:blipFill>
        <p:spPr>
          <a:xfrm>
            <a:off x="10746767" y="6032539"/>
            <a:ext cx="1059989" cy="583164"/>
          </a:xfrm>
          <a:prstGeom prst="rect">
            <a:avLst/>
          </a:prstGeom>
        </p:spPr>
      </p:pic>
    </p:spTree>
    <p:extLst>
      <p:ext uri="{BB962C8B-B14F-4D97-AF65-F5344CB8AC3E}">
        <p14:creationId xmlns:p14="http://schemas.microsoft.com/office/powerpoint/2010/main" val="233111295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4" name="Freeform: Shape 52">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54">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D63CF253-A086-BE46-B355-F3265BBAB7F5}"/>
              </a:ext>
            </a:extLst>
          </p:cNvPr>
          <p:cNvSpPr>
            <a:spLocks noGrp="1"/>
          </p:cNvSpPr>
          <p:nvPr>
            <p:ph type="ctrTitle"/>
          </p:nvPr>
        </p:nvSpPr>
        <p:spPr>
          <a:xfrm>
            <a:off x="2555631" y="2774022"/>
            <a:ext cx="7080738" cy="2642040"/>
          </a:xfrm>
        </p:spPr>
        <p:txBody>
          <a:bodyPr vert="horz" lIns="91440" tIns="45720" rIns="91440" bIns="45720" rtlCol="0" anchor="ctr">
            <a:normAutofit/>
          </a:bodyPr>
          <a:lstStyle/>
          <a:p>
            <a:pPr>
              <a:lnSpc>
                <a:spcPct val="90000"/>
              </a:lnSpc>
            </a:pPr>
            <a:r>
              <a:rPr lang="en-US" sz="4400" b="1" kern="1200" dirty="0">
                <a:solidFill>
                  <a:srgbClr val="FF0000"/>
                </a:solidFill>
              </a:rPr>
              <a:t>THANK YOU </a:t>
            </a:r>
            <a:br>
              <a:rPr lang="en-US" sz="4400" kern="1200" dirty="0">
                <a:solidFill>
                  <a:schemeClr val="bg1">
                    <a:lumMod val="95000"/>
                    <a:lumOff val="5000"/>
                  </a:schemeClr>
                </a:solidFill>
              </a:rPr>
            </a:br>
            <a:br>
              <a:rPr lang="en-US" sz="4400" kern="1200" dirty="0">
                <a:solidFill>
                  <a:schemeClr val="bg1">
                    <a:lumMod val="95000"/>
                    <a:lumOff val="5000"/>
                  </a:schemeClr>
                </a:solidFill>
                <a:latin typeface="+mj-lt"/>
              </a:rPr>
            </a:br>
            <a:br>
              <a:rPr lang="en-US" kern="1200" dirty="0">
                <a:solidFill>
                  <a:schemeClr val="bg1">
                    <a:lumMod val="95000"/>
                    <a:lumOff val="5000"/>
                  </a:schemeClr>
                </a:solidFill>
                <a:latin typeface="+mj-lt"/>
              </a:rPr>
            </a:br>
            <a:endParaRPr lang="en-US" kern="1200" dirty="0">
              <a:solidFill>
                <a:schemeClr val="bg1">
                  <a:lumMod val="95000"/>
                  <a:lumOff val="5000"/>
                </a:schemeClr>
              </a:solidFill>
              <a:latin typeface="+mj-lt"/>
            </a:endParaRPr>
          </a:p>
        </p:txBody>
      </p:sp>
      <p:pic>
        <p:nvPicPr>
          <p:cNvPr id="5" name="Picture 3" descr="Publicis Sapient Logo">
            <a:extLst>
              <a:ext uri="{FF2B5EF4-FFF2-40B4-BE49-F238E27FC236}">
                <a16:creationId xmlns:a16="http://schemas.microsoft.com/office/drawing/2014/main" id="{001E543D-3534-EF7B-809F-E341D4116F3E}"/>
              </a:ext>
            </a:extLst>
          </p:cNvPr>
          <p:cNvPicPr>
            <a:picLocks noChangeAspect="1"/>
          </p:cNvPicPr>
          <p:nvPr/>
        </p:nvPicPr>
        <p:blipFill>
          <a:blip r:embed="rId3"/>
          <a:stretch>
            <a:fillRect/>
          </a:stretch>
        </p:blipFill>
        <p:spPr>
          <a:xfrm>
            <a:off x="10402824" y="5801710"/>
            <a:ext cx="1442335" cy="809297"/>
          </a:xfrm>
          <a:prstGeom prst="rect">
            <a:avLst/>
          </a:prstGeom>
        </p:spPr>
      </p:pic>
    </p:spTree>
    <p:extLst>
      <p:ext uri="{BB962C8B-B14F-4D97-AF65-F5344CB8AC3E}">
        <p14:creationId xmlns:p14="http://schemas.microsoft.com/office/powerpoint/2010/main" val="6624808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2743</TotalTime>
  <Words>192</Words>
  <Application>Microsoft Office PowerPoint</Application>
  <PresentationFormat>Widescreen</PresentationFormat>
  <Paragraphs>45</Paragraphs>
  <Slides>9</Slides>
  <Notes>7</Notes>
  <HiddenSlides>0</HiddenSlides>
  <MMClips>0</MMClips>
  <ScaleCrop>false</ScaleCrop>
  <HeadingPairs>
    <vt:vector size="6" baseType="variant">
      <vt:variant>
        <vt:lpstr>Fonts Used</vt:lpstr>
      </vt:variant>
      <vt:variant>
        <vt:i4>9</vt:i4>
      </vt:variant>
      <vt:variant>
        <vt:lpstr>Theme</vt:lpstr>
      </vt:variant>
      <vt:variant>
        <vt:i4>8</vt:i4>
      </vt:variant>
      <vt:variant>
        <vt:lpstr>Slide Titles</vt:lpstr>
      </vt:variant>
      <vt:variant>
        <vt:i4>9</vt:i4>
      </vt:variant>
    </vt:vector>
  </HeadingPairs>
  <TitlesOfParts>
    <vt:vector size="26" baseType="lpstr">
      <vt:lpstr>Arial</vt:lpstr>
      <vt:lpstr>Calibri</vt:lpstr>
      <vt:lpstr>Futura Next Book</vt:lpstr>
      <vt:lpstr>Futura Next DemiBold</vt:lpstr>
      <vt:lpstr>Futura Next Medium</vt:lpstr>
      <vt:lpstr>FUTURANEXT-MEDIUM</vt:lpstr>
      <vt:lpstr>FUTURANEXT-MEDIUM</vt:lpstr>
      <vt:lpstr>Minion Pro</vt:lpstr>
      <vt:lpstr>Wingdings</vt:lpstr>
      <vt:lpstr>Brand Mark</vt:lpstr>
      <vt:lpstr>Cover</vt:lpstr>
      <vt:lpstr>Agenda</vt:lpstr>
      <vt:lpstr>Divider</vt:lpstr>
      <vt:lpstr>Quote</vt:lpstr>
      <vt:lpstr>Voice</vt:lpstr>
      <vt:lpstr>Content</vt:lpstr>
      <vt:lpstr>Back Cover</vt:lpstr>
      <vt:lpstr>Publicis Sapient Logo</vt:lpstr>
      <vt:lpstr>Dot Net Case Study</vt:lpstr>
      <vt:lpstr>Contents</vt:lpstr>
      <vt:lpstr>Project Proposal</vt:lpstr>
      <vt:lpstr>Functional Requirements</vt:lpstr>
      <vt:lpstr>PowerPoint Presentation</vt:lpstr>
      <vt:lpstr>Flow of execution</vt:lpstr>
      <vt:lpstr>References</vt:lpstr>
      <vt:lpstr>THANK YOU    </vt:lpstr>
    </vt:vector>
  </TitlesOfParts>
  <Manager/>
  <Company>Publicis Sapient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Publicis Sapient PowerPoint Template</dc:title>
  <dc:subject/>
  <dc:creator>Bijjam Dhanuja</dc:creator>
  <cp:keywords/>
  <dc:description/>
  <cp:lastModifiedBy>Bijjam Dhanuja</cp:lastModifiedBy>
  <cp:revision>271</cp:revision>
  <dcterms:created xsi:type="dcterms:W3CDTF">2018-11-16T01:56:21Z</dcterms:created>
  <dcterms:modified xsi:type="dcterms:W3CDTF">2023-07-04T06:59:01Z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waipan</vt:lpwstr>
  </property>
  <property fmtid="{D5CDD505-2E9C-101B-9397-08002B2CF9AE}" pid="5" name="Jive_VersionGuid">
    <vt:lpwstr>3cfbd7bb-35b6-4efa-9bdf-1e37c484d2af</vt:lpwstr>
  </property>
  <property fmtid="{D5CDD505-2E9C-101B-9397-08002B2CF9AE}" pid="6" name="Offisync_UpdateToken">
    <vt:lpwstr>7</vt:lpwstr>
  </property>
  <property fmtid="{D5CDD505-2E9C-101B-9397-08002B2CF9AE}" pid="7" name="Offisync_ProviderInitializationData">
    <vt:lpwstr>https://vox.publicis.sapient.com</vt:lpwstr>
  </property>
</Properties>
</file>