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40" d="100"/>
          <a:sy n="40" d="100"/>
        </p:scale>
        <p:origin x="-108" y="-6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D</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n</a:t>
            </a:r>
            <a:r>
              <a:rPr b="1" sz="2000" lang="en-US" smtClean="0">
                <a:solidFill>
                  <a:schemeClr val="accent1">
                    <a:lumMod val="75000"/>
                  </a:schemeClr>
                </a:solidFill>
                <a:latin typeface="Arial"/>
                <a:cs typeface="Arial"/>
              </a:rPr>
              <a:t>u</a:t>
            </a:r>
            <a:r>
              <a:rPr b="1" sz="2000" lang="en-US" smtClean="0">
                <a:solidFill>
                  <a:schemeClr val="accent1">
                    <a:lumMod val="75000"/>
                  </a:schemeClr>
                </a:solidFill>
                <a:latin typeface="Arial"/>
                <a:cs typeface="Arial"/>
              </a:rPr>
              <a:t>shya </a:t>
            </a:r>
            <a:r>
              <a:rPr b="1" sz="2000" lang="en-US" smtClean="0">
                <a:solidFill>
                  <a:schemeClr val="accent1">
                    <a:lumMod val="75000"/>
                  </a:schemeClr>
                </a:solidFill>
                <a:latin typeface="Arial"/>
                <a:cs typeface="Arial"/>
              </a:rPr>
              <a:t>P</a:t>
            </a:r>
            <a:r>
              <a:rPr b="1" sz="2000" lang="en-US" smtClean="0">
                <a:solidFill>
                  <a:schemeClr val="accent1">
                    <a:lumMod val="75000"/>
                  </a:schemeClr>
                </a:solidFill>
                <a:latin typeface="Arial"/>
                <a:cs typeface="Arial"/>
              </a:rPr>
              <a:t> </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 INFORMATION TECHNOLOGY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mce</cp:lastModifiedBy>
  <dcterms:created xsi:type="dcterms:W3CDTF">2021-05-26T05:50:10Z</dcterms:created>
  <dcterms:modified xsi:type="dcterms:W3CDTF">2024-04-16T09:19:51Z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79cdad9f99564deabe20cd98a0ee7fb1</vt:lpwstr>
  </property>
</Properties>
</file>