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  <p:sldId id="25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5B8D2-7EAC-E143-8A56-446143C5F3C2}" v="6" dt="2020-04-21T07:07:0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80" d="100"/>
          <a:sy n="80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770E-FF46-0D49-ABBA-165608F5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E73F-5A5C-B34E-8B3D-C7370299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4E71-954D-7E41-83A4-0DB0F4A3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1D59-D74C-CB43-8AC4-FC368C27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9BF4-7865-D94B-9B43-BBC8746B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9ED1-7234-F046-9C89-69859D83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C219B-BD9F-1A49-BD6D-4E22639D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7FAC-D267-F24B-96AA-26BF6FCD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9015-E435-694C-93B9-908EE50C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9BC7C-52E3-4747-A0CE-7D031EF0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5EBC6-79C8-D44B-ABE3-7D3944DA7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F5BD-9C0A-D04D-9E2E-FC4673AF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9DB-664D-3E46-88FE-356231A1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8EAA-C42E-864B-AFDD-D05521AC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0F8B-9000-7F46-9629-6CD32C21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288-D013-3A4C-B599-3A3D638D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BFAC-7818-574F-9790-3B00E843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29E0-9CC3-4B4F-9B8E-FC33ACA3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B9A9-52AE-004B-8B8B-4A57F9F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D865-527A-1542-B709-2F7B2F9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930E-1895-2B4F-B1CC-1AEEB84D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6109-72AB-FD4C-9527-D0B8457F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4D2D5-269E-004F-B806-99A98FB2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754A-8184-9D42-B603-2B30BF6E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072C-DB93-3141-9420-AACDD5ED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C6E7-8C1C-2548-84DE-7FD3A385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477C-EAAA-8A4E-9907-CBBAC529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1C244-503C-D74E-AB5D-1974AD0F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95F2-39BE-8548-87C4-5D765479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C034-B470-D645-83E8-4D0AAFE9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1E95-C0DF-894B-AA90-148B3BCE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3692-8D3C-414D-B0F2-EB0F6718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DDAE-03FE-914A-852B-89B4AEA9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DF24-02BD-3840-A0C0-D8278CB0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7625-F1BD-1647-B637-F1B51CB9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62016-05BD-AF4F-9DBF-152EC9F50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2982A-73AF-4842-94DD-81A03F03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C58F9-7766-4C4B-8E10-EB7350A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B1891-C2BD-3C4F-BBAB-12FB9C6A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4354-193B-1F4E-9A2B-E07E1891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9A0C-3D2E-6A4A-8F93-BA3804F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A240E-2A8B-5047-9398-9397EA32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3433-A8E7-FC44-BE53-7876978B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F56EA-8BC1-B140-9533-A736C766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1A179-1B76-1A48-8613-F288EF1D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210C-C164-DF48-A577-13BBC0E2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90FF-C96F-514E-9A6D-BA691463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6811-DCF1-1647-B357-482D4F2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47AF6-EF66-8948-AA3D-97DDB8EC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FF2D8-BAD0-3749-8B83-69437BE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ABCA-3479-2549-A134-44630B60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BBA6-D43D-CD40-BBC6-B63E5A6B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68CB-EF92-EF47-8BA9-74D935E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084B1-6FAA-E345-B2A7-B943A9C9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8206-FE1E-4E43-8AB2-46CB0F90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40D1-366A-9845-98F2-C4ACC07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1474-0F33-BD4A-95D2-CF2CB70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214A-E660-B145-9391-68AE179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5BC9F-8755-5146-A8EF-F27E416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E6A9-EF98-2148-A5C3-A5F65D38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5427-92CA-3244-B777-88569150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8D66-B437-AF44-B69A-0EF36B259F3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779B-1448-0145-8ECB-B533635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C4AC-19DD-7F4F-B026-BEA226220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ADAA-44BE-454F-8F91-A43AD4FD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construction/nrs/pdf/newressale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BB46602-859C-4F10-9506-F25630959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063" r="-1" b="11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CBB47-E8A8-C044-B387-C5BBCF5E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225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dirty="0">
                <a:solidFill>
                  <a:srgbClr val="FFFFFF"/>
                </a:solidFill>
              </a:rPr>
              <a:t>usky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lang="en-US" b="1" dirty="0">
                <a:solidFill>
                  <a:srgbClr val="FFFFFF"/>
                </a:solidFill>
              </a:rPr>
              <a:t>ouses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1EA38-EB41-B64D-B48A-99B81144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421092"/>
            <a:ext cx="9144000" cy="2255681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Anusha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Talasia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Dhanur Motwani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Manisha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Baharani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Parul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Vig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9A152C-42BC-4A51-8F2F-36A03E52B794}"/>
              </a:ext>
            </a:extLst>
          </p:cNvPr>
          <p:cNvCxnSpPr>
            <a:cxnSpLocks/>
          </p:cNvCxnSpPr>
          <p:nvPr/>
        </p:nvCxnSpPr>
        <p:spPr>
          <a:xfrm>
            <a:off x="1481138" y="2421092"/>
            <a:ext cx="9248775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9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D00095F-4F38-4F73-BAE1-03AA0C2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489284"/>
            <a:ext cx="9582150" cy="43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Posted House 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93F5F9-F9F5-4759-B1EF-B0465D5C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40" y="1483066"/>
            <a:ext cx="9972675" cy="45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9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Favorites Page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13EE97-C1BF-4A71-A0A0-90A61B03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01452"/>
            <a:ext cx="10234612" cy="47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3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67ACAB8-69F1-4079-A20F-3D97E0AF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70" y="873767"/>
            <a:ext cx="6145723" cy="49224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5CCA-D222-BF45-9F36-9699BD6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 Login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Email Confirmation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Google Map (Search by location).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 to </a:t>
            </a:r>
            <a:r>
              <a:rPr lang="en-US" sz="2400" dirty="0" err="1">
                <a:solidFill>
                  <a:schemeClr val="bg1"/>
                </a:solidFill>
              </a:rPr>
              <a:t>Favorities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House Image upload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5988-5C1C-324C-A42A-8F6E85D5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83628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C2955-B07C-734B-83D3-80135A3D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 Used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5737-3E7E-2944-889F-EA42C439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Angular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SCCS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Node JS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Bootstrap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MongoDB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REST API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D8F6786-1B4C-4B99-8CEC-61FB3546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70" y="736600"/>
            <a:ext cx="6145723" cy="49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D369D7DA-B487-4116-9B10-0BE7A1BB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C3B1-E581-C641-BD95-A9E5A42B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Thank You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88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731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274424F-C6DD-4779-8106-C9F4E8EE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70" y="736600"/>
            <a:ext cx="6145723" cy="49224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6EF8-225A-A741-8B87-485C0CA3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As of 2019, there have been roughly 673,000 houses sold in the US this year (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U.S. Census Bureau</a:t>
            </a:r>
            <a:r>
              <a:rPr lang="en-US" dirty="0">
                <a:solidFill>
                  <a:schemeClr val="bg1"/>
                </a:solidFill>
              </a:rPr>
              <a:t>, 2019) . The average amount of time buyers spent searching for a home in 2018 was 10 weeks. Even after which most of the population is unsatisfied due to the lack of options they could explore in a given time.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419D5F4-38CF-49EA-974C-C97E98EC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95" y="631826"/>
            <a:ext cx="6145723" cy="49224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6EF8-225A-A741-8B87-485C0CA3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Husky House bridges the gap of communication by providing buyers and sellers, a platform to communicate. Husky House lets a buyer choose from thousands of available houses for the purpose of renting as well as buying, providing you with a way to navigate to those places.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The application lets you search a house according to your requirements and configuration  eliminating the overhead of time.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9731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4615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C4A82E8-A489-4803-AAA3-09998F88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45" y="966102"/>
            <a:ext cx="6145723" cy="492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626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2EF5F844-B7AC-460A-97FD-B72A04E6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715537"/>
            <a:ext cx="9020175" cy="4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Registration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07E0E-CCB9-4076-B163-F8533041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0660"/>
            <a:ext cx="914400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Email Verification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1F14CF-24D4-4D9B-AF07-CCE872B6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21579"/>
            <a:ext cx="10477500" cy="32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Homepage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15D41-BADD-4083-A915-A9CA9662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1930300"/>
            <a:ext cx="9963150" cy="2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064-2909-9443-AB50-A44F5592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938"/>
            <a:ext cx="9144000" cy="704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 Add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9FEB17-2435-4770-8AD1-FCB35909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508838"/>
            <a:ext cx="9901237" cy="44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1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Husky Houses</vt:lpstr>
      <vt:lpstr>Problem Statement</vt:lpstr>
      <vt:lpstr>Solution</vt:lpstr>
      <vt:lpstr>Demonstration</vt:lpstr>
      <vt:lpstr>Homepage</vt:lpstr>
      <vt:lpstr>Registration Page</vt:lpstr>
      <vt:lpstr>Email Verification</vt:lpstr>
      <vt:lpstr>User Homepage</vt:lpstr>
      <vt:lpstr>House Add Page</vt:lpstr>
      <vt:lpstr>Search Page</vt:lpstr>
      <vt:lpstr>User Posted House list</vt:lpstr>
      <vt:lpstr>Favorites Page </vt:lpstr>
      <vt:lpstr>Functionalities</vt:lpstr>
      <vt:lpstr>Technologies Used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Houses</dc:title>
  <dc:creator>Dhanur</dc:creator>
  <cp:lastModifiedBy>Dhanur</cp:lastModifiedBy>
  <cp:revision>3</cp:revision>
  <dcterms:created xsi:type="dcterms:W3CDTF">2020-04-22T06:20:00Z</dcterms:created>
  <dcterms:modified xsi:type="dcterms:W3CDTF">2020-04-22T06:34:57Z</dcterms:modified>
</cp:coreProperties>
</file>