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91" r:id="rId4"/>
    <p:sldId id="292" r:id="rId5"/>
    <p:sldId id="293" r:id="rId6"/>
    <p:sldId id="294" r:id="rId7"/>
    <p:sldId id="298" r:id="rId8"/>
    <p:sldId id="29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3" autoAdjust="0"/>
  </p:normalViewPr>
  <p:slideViewPr>
    <p:cSldViewPr>
      <p:cViewPr>
        <p:scale>
          <a:sx n="150" d="100"/>
          <a:sy n="150" d="100"/>
        </p:scale>
        <p:origin x="-2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923A90F-0B8B-4032-8B22-71205279D4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4CB876B-CB3B-432D-8733-A47227E0FD69}" type="datetimeFigureOut">
              <a:rPr lang="en-US" smtClean="0"/>
              <a:t>11/6/2020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seudo-elements" TargetMode="External"/><Relationship Id="rId2" Type="http://schemas.openxmlformats.org/officeDocument/2006/relationships/hyperlink" Target="https://developer.mozilla.org/en-US/docs/Web/CSS/Pseudo-cla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Web Developer </a:t>
            </a:r>
            <a:r>
              <a:rPr lang="en-US" dirty="0" err="1" smtClean="0"/>
              <a:t>Bootcamp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572000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The ultimate guide how to become Full Stack Developer in 5 month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CSS – Cascading Style Sheets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CSS is a style of your webpage.</a:t>
            </a:r>
          </a:p>
          <a:p>
            <a:r>
              <a:rPr lang="en-US" dirty="0" smtClean="0"/>
              <a:t>It is not HTML.</a:t>
            </a:r>
          </a:p>
          <a:p>
            <a:r>
              <a:rPr lang="en-US" dirty="0" smtClean="0"/>
              <a:t>It has to be in a separate document.</a:t>
            </a:r>
          </a:p>
          <a:p>
            <a:r>
              <a:rPr lang="en-US" u="sng" dirty="0"/>
              <a:t>Play with </a:t>
            </a:r>
            <a:r>
              <a:rPr lang="en-US" u="sng" dirty="0" smtClean="0"/>
              <a:t>CSS Zen Garden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://www.csszengarden.com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General Rule: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selector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property1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value2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property2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value3;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Example: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color: green;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font-size: 10px;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img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{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border-color: red;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Color + Chrome Element Style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536192"/>
            <a:ext cx="4495800" cy="463600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Hexadecimal: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h1 {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color: #4B0082 /*Purple*/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Word: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h1 {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	color: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purple  /*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Purple*/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}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RGB: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h1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color: </a:t>
            </a:r>
            <a:r>
              <a:rPr lang="en-US" sz="1800" dirty="0" err="1" smtClean="0">
                <a:solidFill>
                  <a:srgbClr val="0070C0"/>
                </a:solidFill>
              </a:rPr>
              <a:t>rgb</a:t>
            </a:r>
            <a:r>
              <a:rPr lang="en-US" sz="1800" dirty="0" smtClean="0">
                <a:solidFill>
                  <a:srgbClr val="0070C0"/>
                </a:solidFill>
              </a:rPr>
              <a:t>(100,0,100) /*</a:t>
            </a:r>
            <a:r>
              <a:rPr lang="en-US" sz="1800" dirty="0">
                <a:solidFill>
                  <a:srgbClr val="0070C0"/>
                </a:solidFill>
              </a:rPr>
              <a:t>Purple*/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RGBA:</a:t>
            </a:r>
            <a:endParaRPr lang="en-US" sz="18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h1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color: </a:t>
            </a:r>
            <a:r>
              <a:rPr lang="en-US" sz="1800" dirty="0" err="1" smtClean="0">
                <a:solidFill>
                  <a:srgbClr val="0070C0"/>
                </a:solidFill>
              </a:rPr>
              <a:t>rgb</a:t>
            </a:r>
            <a:r>
              <a:rPr lang="en-US" sz="1800" dirty="0" smtClean="0">
                <a:solidFill>
                  <a:srgbClr val="0070C0"/>
                </a:solidFill>
              </a:rPr>
              <a:t>(100,0,100, .6) /*Transparent Purple channel from 0 to 1*/</a:t>
            </a:r>
            <a:endParaRPr lang="en-US" sz="18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  <a:p>
            <a:pPr marL="114300" indent="0">
              <a:buNone/>
            </a:pPr>
            <a:endParaRPr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u="sng" dirty="0"/>
              <a:t>Color Picker: </a:t>
            </a:r>
            <a:r>
              <a:rPr lang="en-US" dirty="0"/>
              <a:t>https://htmlcolorcodes.com/color-picker/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Selectors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u="sng" dirty="0"/>
              <a:t>The 30 CSS Selectors You Must </a:t>
            </a:r>
            <a:r>
              <a:rPr lang="en-US" sz="2800" u="sng" dirty="0" smtClean="0"/>
              <a:t>Memorize: </a:t>
            </a:r>
          </a:p>
          <a:p>
            <a:pPr marL="114300" indent="0"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://code.tutsplus.com/tutorials/the-30-css-selectors-you-must-memorize--net-16048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u="sng" dirty="0" smtClean="0"/>
              <a:t>Regular Expressions:</a:t>
            </a:r>
          </a:p>
          <a:p>
            <a:pPr marL="114300" indent="0">
              <a:buNone/>
            </a:pPr>
            <a:r>
              <a:rPr lang="en-US" sz="2800" dirty="0"/>
              <a:t>https://developer.mozilla.org/en-US/docs/Web/JavaScript/Guide/Regular_Expressions/Cheatsheet</a:t>
            </a:r>
          </a:p>
          <a:p>
            <a:pPr marL="114300" indent="0">
              <a:buNone/>
            </a:pPr>
            <a:endParaRPr lang="en-US" sz="2800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9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152400"/>
            <a:ext cx="8724900" cy="1143000"/>
          </a:xfrm>
        </p:spPr>
        <p:txBody>
          <a:bodyPr/>
          <a:lstStyle/>
          <a:p>
            <a:pPr algn="ctr"/>
            <a:r>
              <a:rPr lang="en-US" sz="4400" dirty="0" smtClean="0"/>
              <a:t>Specificity &amp; Cascade &amp; Inheritance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Child Element will inherit all the style from Parent element</a:t>
            </a:r>
          </a:p>
          <a:p>
            <a:r>
              <a:rPr lang="en-US" sz="2400" dirty="0" smtClean="0"/>
              <a:t>If on Child you add more specific style property it will override Parent Property style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114300" indent="0">
              <a:buNone/>
            </a:pPr>
            <a:r>
              <a:rPr lang="en-US" sz="2400" u="sng" dirty="0" smtClean="0"/>
              <a:t>Cascade and Inheritance: </a:t>
            </a:r>
          </a:p>
          <a:p>
            <a:pPr marL="11430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://developer.mozilla.org/en-US/docs/Learn/CSS/Building_blocks/Cascade_and_inheritance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!important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 smtClean="0"/>
              <a:t>!important</a:t>
            </a:r>
            <a:r>
              <a:rPr lang="en-US" sz="2000" dirty="0"/>
              <a:t> rule is used on a style declaration, this declaration overrides any other </a:t>
            </a:r>
            <a:r>
              <a:rPr lang="en-US" sz="2000" dirty="0" smtClean="0"/>
              <a:t>declarations.</a:t>
            </a:r>
          </a:p>
          <a:p>
            <a:pPr marL="114300" indent="0">
              <a:buNone/>
            </a:pPr>
            <a:endParaRPr lang="en-US" sz="2000" dirty="0" smtClean="0"/>
          </a:p>
          <a:p>
            <a:r>
              <a:rPr lang="en-US" sz="2000" b="1" dirty="0"/>
              <a:t>!</a:t>
            </a:r>
            <a:r>
              <a:rPr lang="en-US" sz="2000" b="1" dirty="0" smtClean="0"/>
              <a:t>important rules </a:t>
            </a:r>
            <a:r>
              <a:rPr lang="en-US" sz="2000" b="1" dirty="0"/>
              <a:t>of thumb:</a:t>
            </a:r>
            <a:endParaRPr lang="en-US" sz="2000" dirty="0"/>
          </a:p>
          <a:p>
            <a:r>
              <a:rPr lang="en-US" sz="2000" b="1" dirty="0"/>
              <a:t>Always</a:t>
            </a:r>
            <a:r>
              <a:rPr lang="en-US" sz="2000" dirty="0"/>
              <a:t> look for a way to use specificity before even considering !important</a:t>
            </a:r>
          </a:p>
          <a:p>
            <a:r>
              <a:rPr lang="en-US" sz="2000" b="1" dirty="0"/>
              <a:t>Only</a:t>
            </a:r>
            <a:r>
              <a:rPr lang="en-US" sz="2000" dirty="0"/>
              <a:t> use !important on page-specific CSS that overrides foreign CSS (from external libraries, like Bootstrap or normalize.css).</a:t>
            </a:r>
          </a:p>
          <a:p>
            <a:r>
              <a:rPr lang="en-US" sz="2000" b="1" dirty="0"/>
              <a:t>Never</a:t>
            </a:r>
            <a:r>
              <a:rPr lang="en-US" sz="2000" dirty="0"/>
              <a:t> use !important when you're writing a plugin/</a:t>
            </a:r>
            <a:r>
              <a:rPr lang="en-US" sz="2000" dirty="0" err="1"/>
              <a:t>mashup</a:t>
            </a:r>
            <a:r>
              <a:rPr lang="en-US" sz="2000" dirty="0"/>
              <a:t>.</a:t>
            </a:r>
          </a:p>
          <a:p>
            <a:r>
              <a:rPr lang="en-US" sz="2000" b="1" dirty="0"/>
              <a:t>Never</a:t>
            </a:r>
            <a:r>
              <a:rPr lang="en-US" sz="2000" dirty="0"/>
              <a:t> use !important on site-wide CSS.</a:t>
            </a:r>
          </a:p>
          <a:p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Pseudo Classes &amp; Elements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 smtClean="0"/>
              <a:t>MDN Pseudo Classes:</a:t>
            </a:r>
          </a:p>
          <a:p>
            <a:pPr marL="114300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developer.mozilla.org/en-US/docs/Web/CSS/Pseudo-classes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MDN Pseudo Elements:</a:t>
            </a:r>
          </a:p>
          <a:p>
            <a:pPr marL="114300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developer.mozilla.org/en-US/docs/Web/CSS/Pseudo-elements</a:t>
            </a: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Home </a:t>
            </a:r>
            <a:r>
              <a:rPr lang="en-US" sz="4800" dirty="0" smtClean="0"/>
              <a:t>task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file to html file 3_hometask_1.html</a:t>
            </a:r>
          </a:p>
          <a:p>
            <a:r>
              <a:rPr lang="en-US" dirty="0" smtClean="0"/>
              <a:t>In html file &lt;h2&gt; tag will indicate which type of CSS selector and color we want to be applied to this section of the code.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example: </a:t>
            </a:r>
          </a:p>
          <a:p>
            <a:pPr marL="411480" lvl="1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&lt;</a:t>
            </a:r>
            <a:r>
              <a:rPr lang="pt-BR" dirty="0">
                <a:solidFill>
                  <a:srgbClr val="FF0000"/>
                </a:solidFill>
              </a:rPr>
              <a:t>h2&gt;#X Selector. Color hexidecimal&lt;/h2&gt;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 the task is to apply CSS Id Selector with </a:t>
            </a:r>
            <a:r>
              <a:rPr lang="en-US" dirty="0">
                <a:solidFill>
                  <a:srgbClr val="FF0000"/>
                </a:solidFill>
              </a:rPr>
              <a:t>any </a:t>
            </a:r>
            <a:r>
              <a:rPr lang="en-US" dirty="0" smtClean="0">
                <a:solidFill>
                  <a:srgbClr val="FF0000"/>
                </a:solidFill>
              </a:rPr>
              <a:t>hexadecimal color.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4864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5719</TotalTime>
  <Words>197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The Web Developer Bootcamp Lecture 3</vt:lpstr>
      <vt:lpstr>CSS – Cascading Style Sheets</vt:lpstr>
      <vt:lpstr>Color + Chrome Element Style</vt:lpstr>
      <vt:lpstr>Selectors</vt:lpstr>
      <vt:lpstr>Specificity &amp; Cascade &amp; Inheritance</vt:lpstr>
      <vt:lpstr>!important</vt:lpstr>
      <vt:lpstr>Pseudo Classes &amp; Elements</vt:lpstr>
      <vt:lpstr>Home task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 Developer Bootcamp</dc:title>
  <dc:creator>RePack by Diakov</dc:creator>
  <cp:lastModifiedBy>RePack by Diakov</cp:lastModifiedBy>
  <cp:revision>103</cp:revision>
  <dcterms:created xsi:type="dcterms:W3CDTF">2020-09-20T19:09:04Z</dcterms:created>
  <dcterms:modified xsi:type="dcterms:W3CDTF">2020-11-06T17:52:04Z</dcterms:modified>
</cp:coreProperties>
</file>