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e74f042cf40fe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e74f042cf40fe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e74f042cf40fe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e74f042cf40fe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e74f042cf40fe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e74f042cf40fe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e74f042cf40fe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e74f042cf40fe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8a954e96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8a954e96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e74f042cf40fe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e74f042cf40fe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e74f042cf40fe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e74f042cf40fe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e74f042cf40fe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e74f042cf40fe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8a954e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8a954e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8a954e9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8a954e9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8a954e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8a954e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8a954e9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8a954e9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8a954e9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8a954e9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8a954e9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8a954e9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e74f042cf40fe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e74f042cf40fe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ttrition-predic.herokuapp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pavansubhasht/ibm-hr-analytics-attrition-dataset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56200" y="1524750"/>
            <a:ext cx="8587800" cy="13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CLASSIFICATION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FOR EMPLOYEE ATTRITION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8600" y="3483452"/>
            <a:ext cx="82221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Project </a:t>
            </a:r>
            <a:r>
              <a:rPr lang="en" sz="1700">
                <a:solidFill>
                  <a:schemeClr val="accent6"/>
                </a:solidFill>
              </a:rPr>
              <a:t>Presentation</a:t>
            </a:r>
            <a:r>
              <a:rPr lang="en" sz="1700">
                <a:solidFill>
                  <a:schemeClr val="accent6"/>
                </a:solidFill>
              </a:rPr>
              <a:t> By:</a:t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1733011 Karthikeyan 		</a:t>
            </a:r>
            <a:r>
              <a:rPr lang="en" sz="1700"/>
              <a:t>1733019 Ragaavi D		1733024 Sanjula K R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1733026 Sri Dhanuja		1733028 Sri Hari KV		1733029 Srinandhini M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Boosting algorithm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combines multiple simple models (also known as weak learners or base estimators) to generate the final output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Three boosting Algorithm is used. Namely,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Gradient Boosting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XG Boosting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ADA Boosting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01325" y="269600"/>
            <a:ext cx="25680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42634" l="22221" r="0" t="33052"/>
          <a:stretch/>
        </p:blipFill>
        <p:spPr>
          <a:xfrm>
            <a:off x="1028700" y="758000"/>
            <a:ext cx="4455900" cy="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58864" l="28371" r="0" t="0"/>
          <a:stretch/>
        </p:blipFill>
        <p:spPr>
          <a:xfrm>
            <a:off x="1028700" y="1788125"/>
            <a:ext cx="4355050" cy="7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01325" y="1367150"/>
            <a:ext cx="25680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 Boosting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5">
            <a:alphaModFix/>
          </a:blip>
          <a:srcRect b="63658" l="28310" r="0" t="0"/>
          <a:stretch/>
        </p:blipFill>
        <p:spPr>
          <a:xfrm>
            <a:off x="1001913" y="3073700"/>
            <a:ext cx="4408626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57300" y="2654400"/>
            <a:ext cx="25680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ADA</a:t>
            </a:r>
            <a:r>
              <a:rPr lang="en"/>
              <a:t> Boosting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41850" y="3847125"/>
            <a:ext cx="49419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Ensembled the results - MODE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Saved the models into .pkl files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Developed flask API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Pushed to github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Pulled from github to heroku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Deployed in heroku platform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https://attrition-predic.herokuapp.com/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Screenshots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5" y="1123675"/>
            <a:ext cx="59436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52825"/>
            <a:ext cx="57358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50" y="1532800"/>
            <a:ext cx="2521900" cy="14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18018" l="17793" r="16546" t="18870"/>
          <a:stretch/>
        </p:blipFill>
        <p:spPr>
          <a:xfrm>
            <a:off x="5019788" y="1385775"/>
            <a:ext cx="14071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925" y="3106300"/>
            <a:ext cx="3371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1425" y="1416837"/>
            <a:ext cx="2198200" cy="129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7">
            <a:alphaModFix/>
          </a:blip>
          <a:srcRect b="6280" l="0" r="0" t="-6279"/>
          <a:stretch/>
        </p:blipFill>
        <p:spPr>
          <a:xfrm>
            <a:off x="0" y="3069948"/>
            <a:ext cx="2445929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229873"/>
            <a:ext cx="1696894" cy="2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All four types of analytics have been implemented in our project. For prescriptive analytics we have prescribed a business strategy.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Flow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Problem Statement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Dataset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Program flow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Visualization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Model Development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Model Deployment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Conclusion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Employee attrition is a major cost to an organization and predicting such attritions is the most important requirement of the Human Resources department in many organizations.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In this study, we predict the attrition rate of employees of an organization.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22225" y="128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Data Set</a:t>
            </a:r>
            <a:endParaRPr sz="29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71975" y="838100"/>
            <a:ext cx="887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This is a fictional data set created by IBM data scientists. Our data set consists of 35 attributes.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Data set link: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https://www.kaggle.com/pavansubhasht/ibm-hr-analytics-attrition-dataset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50" y="1806250"/>
            <a:ext cx="3444850" cy="29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3480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521">
                <a:solidFill>
                  <a:srgbClr val="000000"/>
                </a:solidFill>
                <a:highlight>
                  <a:srgbClr val="FFFFFF"/>
                </a:highlight>
              </a:rPr>
              <a:t>Data preprocessing </a:t>
            </a:r>
            <a:endParaRPr sz="352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80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521">
                <a:solidFill>
                  <a:srgbClr val="000000"/>
                </a:solidFill>
                <a:highlight>
                  <a:srgbClr val="FFFFFF"/>
                </a:highlight>
              </a:rPr>
              <a:t>Feature Selection</a:t>
            </a:r>
            <a:endParaRPr sz="352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80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521">
                <a:solidFill>
                  <a:srgbClr val="000000"/>
                </a:solidFill>
                <a:highlight>
                  <a:srgbClr val="FFFFFF"/>
                </a:highlight>
              </a:rPr>
              <a:t>Feature Engineering</a:t>
            </a:r>
            <a:endParaRPr sz="352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8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3521">
                <a:solidFill>
                  <a:srgbClr val="000000"/>
                </a:solidFill>
                <a:highlight>
                  <a:srgbClr val="FFFFFF"/>
                </a:highlight>
              </a:rPr>
              <a:t>Exploratory Data Analysis using Power BI</a:t>
            </a:r>
            <a:endParaRPr sz="352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80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521">
                <a:solidFill>
                  <a:srgbClr val="000000"/>
                </a:solidFill>
                <a:highlight>
                  <a:schemeClr val="lt1"/>
                </a:highlight>
              </a:rPr>
              <a:t>Model Development</a:t>
            </a:r>
            <a:endParaRPr sz="352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456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941"/>
              <a:buFont typeface="Roboto"/>
              <a:buAutoNum type="arabicPeriod"/>
            </a:pPr>
            <a:r>
              <a:rPr lang="en" sz="3521">
                <a:solidFill>
                  <a:srgbClr val="000000"/>
                </a:solidFill>
                <a:highlight>
                  <a:srgbClr val="FFFFFF"/>
                </a:highlight>
              </a:rPr>
              <a:t>Model D</a:t>
            </a:r>
            <a:r>
              <a:rPr lang="en" sz="3521">
                <a:solidFill>
                  <a:srgbClr val="000000"/>
                </a:solidFill>
                <a:highlight>
                  <a:srgbClr val="FFFFFF"/>
                </a:highlight>
              </a:rPr>
              <a:t>eploymen</a:t>
            </a:r>
            <a:r>
              <a:rPr lang="en" sz="285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endParaRPr sz="2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 Process to select those features which contribute most to your prediction variable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Correlation  and  Variable Inflation Factor(VIF).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chemeClr val="lt1"/>
                </a:highlight>
              </a:rPr>
              <a:t>EmployeeCount, Employee ID, StandardHours, Over18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 has been dropped.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Feature engineering is about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creating new input features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from existing ones.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It helps to arrive at accurate results after the model gets fitted.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One-hot encoding spreads the values in a column to multiple flag columns and assigns 0 or 1 to them.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 FOR VARIABLES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Before Encoding                                                           After Encoding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9075"/>
            <a:ext cx="34063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725" y="2164275"/>
            <a:ext cx="4152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307825" y="1279850"/>
            <a:ext cx="3033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/>
              <a:t>VISUALIZATION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/>
              <a:t> 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/>
              <a:t>[ POWER BI 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/>
              <a:t>ENHANCEMENT ]</a:t>
            </a:r>
            <a:endParaRPr sz="265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03025" cy="47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