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8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228" y="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=""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=""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=""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=""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=""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=""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Satellite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Sri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Dhanuja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FFFFF">
                    <a:alpha val="70000"/>
                  </a:srgbClr>
                </a:solidFill>
              </a:rPr>
              <a:t>R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82258B-8F6E-4A0C-BF7F-08072B0B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209431C-C11F-417B-8350-4D0DFD97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95" y="2045178"/>
            <a:ext cx="1418217" cy="3881437"/>
          </a:xfr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0AEE44-82D6-44E5-8DCC-A7400A6D4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25114" r="62281" b="13268"/>
          <a:stretch/>
        </p:blipFill>
        <p:spPr>
          <a:xfrm>
            <a:off x="4172505" y="1545208"/>
            <a:ext cx="4669654" cy="45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A0DC3-D85D-40C3-87FB-66C8B233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5F9860-6CA9-490B-A421-0597A324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supervised learning method - input-output mapping functions.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The mapping function can be either a classification function or a regression function.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For classification, nonlinear kernel functions 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are used</a:t>
            </a:r>
          </a:p>
          <a:p>
            <a:r>
              <a:rPr lang="en-IN" dirty="0">
                <a:solidFill>
                  <a:srgbClr val="292929"/>
                </a:solidFill>
                <a:latin typeface="charter"/>
              </a:rPr>
              <a:t>Here we use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Radial Basis Function(RBF) ,c=3(regularisation parameter)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Support Vector Machine (SVM) algorithm has shown 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99.88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% accuracy on the test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41CDF-F02C-41FF-889F-8AC8F075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DBCDCFE-C79B-4977-A1F6-E423FC97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6" t="25073" r="59972" b="17517"/>
          <a:stretch/>
        </p:blipFill>
        <p:spPr>
          <a:xfrm>
            <a:off x="4350057" y="1270000"/>
            <a:ext cx="5157927" cy="4607259"/>
          </a:xfr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9170DDD-289E-4F9F-9152-CB5DCC2B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94" y="1494289"/>
            <a:ext cx="1683422" cy="46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0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FADEC-48E2-484A-BB24-F56C944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AC5D2-D002-41EE-A805-612F94FA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prediction speed and accuracy - especially with large and complex data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the best possible next model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 -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combined with previous models, minimizes the overall prediction error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IN" b="1" i="0" dirty="0" err="1">
                <a:solidFill>
                  <a:srgbClr val="292929"/>
                </a:solidFill>
                <a:effectLst/>
                <a:latin typeface="charter"/>
              </a:rPr>
              <a:t>lightGBM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- framework that makes use of tree-based learning algorithms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classifier has shown 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98.55%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accuracy over the test data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2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A13963-9B2E-41B9-BCE8-A9BC990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results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EE99EEE9-DBB1-4301-BD37-CAD9EF1A1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2665"/>
            <a:ext cx="1781781" cy="48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3809C7-C078-43F6-8218-CC6043C3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t="24725" r="63301" b="18187"/>
          <a:stretch/>
        </p:blipFill>
        <p:spPr>
          <a:xfrm>
            <a:off x="3950563" y="1552665"/>
            <a:ext cx="4942826" cy="47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214A33-8FE7-41FC-AC55-C259A0E2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BEF458-A222-4FE4-BFC9-4C02FBDC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is the assignment of objects into groups called clusters so that objects from the same cluster are more similar to each other than objects from different clusters</a:t>
            </a:r>
          </a:p>
          <a:p>
            <a:r>
              <a:rPr lang="en-IN" dirty="0"/>
              <a:t>K-means is one of the simplest unsupervised learning algorithms in which each point is assigned to only one particular cluster</a:t>
            </a:r>
          </a:p>
          <a:p>
            <a:r>
              <a:rPr lang="en-IN" dirty="0"/>
              <a:t>K = 6 clusters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C5DB86AE-7006-4E56-9D39-A546EA4D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763" y="333838"/>
            <a:ext cx="23526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0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6BEC4C-22AC-46B0-9D6D-4213B6C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DC03C208-E62B-492D-8D8F-736BD9D8D5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3" y="1379352"/>
            <a:ext cx="5901019" cy="54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C74EE35-7F35-4DCF-B67E-B2EA0177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46" y="1651247"/>
            <a:ext cx="1886764" cy="51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3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670" y="1363362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87" y="223473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Satellite image classification dependent upon the classifiers</a:t>
            </a:r>
          </a:p>
          <a:p>
            <a:pPr>
              <a:lnSpc>
                <a:spcPct val="150000"/>
              </a:lnSpc>
            </a:pPr>
            <a:r>
              <a:rPr lang="en-US" dirty="0"/>
              <a:t>SVM, K-nearest neighbor, Light BGM and K-means are defined that are considered as best </a:t>
            </a:r>
          </a:p>
          <a:p>
            <a:pPr>
              <a:lnSpc>
                <a:spcPct val="150000"/>
              </a:lnSpc>
            </a:pPr>
            <a:r>
              <a:rPr lang="en-US" dirty="0"/>
              <a:t>The comparison is done by performing classification based on combined RGB features for six object classes.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lies - dataset of satellite image to achieve better accuracy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30" y="73883"/>
            <a:ext cx="1914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2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1" y="238301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09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71462-41D0-4E4D-8DD0-F1ABDAFB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A33BE9-AF94-425C-8522-48679E27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09" y="154581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IN" dirty="0"/>
              <a:t>Data Description</a:t>
            </a:r>
          </a:p>
          <a:p>
            <a:pPr>
              <a:lnSpc>
                <a:spcPct val="150000"/>
              </a:lnSpc>
            </a:pPr>
            <a:r>
              <a:rPr lang="en-IN" dirty="0"/>
              <a:t>Data Visualization</a:t>
            </a:r>
          </a:p>
          <a:p>
            <a:pPr>
              <a:lnSpc>
                <a:spcPct val="150000"/>
              </a:lnSpc>
            </a:pPr>
            <a:r>
              <a:rPr lang="en-IN"/>
              <a:t>Pre-Processing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Model Building</a:t>
            </a:r>
          </a:p>
          <a:p>
            <a:pPr>
              <a:lnSpc>
                <a:spcPct val="150000"/>
              </a:lnSpc>
            </a:pPr>
            <a:r>
              <a:rPr lang="en-IN" dirty="0"/>
              <a:t>Comparison</a:t>
            </a:r>
          </a:p>
          <a:p>
            <a:pPr>
              <a:lnSpc>
                <a:spcPct val="150000"/>
              </a:lnSpc>
            </a:pPr>
            <a:r>
              <a:rPr lang="en-IN" dirty="0"/>
              <a:t>Conclusion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6218"/>
            <a:ext cx="3591697" cy="383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2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CD450-0F3A-4F1E-84B6-DB4A07A0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ADCDA9-2924-45BC-AAB4-08C0BA50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Sundarbans - largest mangrove areas in the delta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Sundarbans forest - 10,000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sq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km across India and Bangladesh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use a part of the 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Sundarbans 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satellite - the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Sentinel-2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Satellite on 27 January 2020.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people are using the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coastal managers can document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land use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trends and changes.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A17BDB-85F5-47F5-BEBE-9BCCC886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47" y="4627000"/>
            <a:ext cx="3722353" cy="20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4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D1265-F46B-4561-89FC-613BC98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CF989B-7F8C-42F4-9516-7EC2B334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Sundarbans data have multiple numbers of bands that contain the data ranging from visible to infrared.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12 bands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IN" dirty="0"/>
              <a:t>To classify a landcover – need 12 band images of that place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sohne"/>
              </a:rPr>
              <a:t>Read Data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read the 12 bands -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rasterio</a:t>
            </a:r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stack them into an n-dimensional array -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numpy.stack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</a:p>
          <a:p>
            <a:pPr lvl="1"/>
            <a:r>
              <a:rPr lang="en-IN" dirty="0">
                <a:solidFill>
                  <a:srgbClr val="292929"/>
                </a:solidFill>
                <a:latin typeface="charter"/>
              </a:rPr>
              <a:t>Resultant data -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shape (12, 954, 298)</a:t>
            </a:r>
            <a:endParaRPr lang="en-IN" dirty="0">
              <a:solidFill>
                <a:srgbClr val="292929"/>
              </a:solidFill>
              <a:latin typeface="charter"/>
            </a:endParaRP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ground truth - </a:t>
            </a:r>
            <a:r>
              <a:rPr lang="en-IN" b="0" i="1" dirty="0" err="1">
                <a:solidFill>
                  <a:srgbClr val="292929"/>
                </a:solidFill>
                <a:effectLst/>
                <a:latin typeface="charter"/>
              </a:rPr>
              <a:t>loadmat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method from the 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scipy.io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ground truth has 6 classes - water, plants, trees, bare land,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e.t.c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97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63833-ABDB-4BBB-951E-5DE13FA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F1BFA-756A-42A1-8399-EDB55A76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8284"/>
            <a:ext cx="9034837" cy="524670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it is hard to visualize the data ranging from visible to infrared for humans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creating an RGB Composite - easier to understand the data effectively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plot RGB composite images - red, green, and blue bands (bands 4, 3, and 2)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Python uses a zero-based index system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 -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index for the red band is 3, green is 2, and blue is 1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visualize the ground truth - </a:t>
            </a:r>
            <a:r>
              <a:rPr lang="en-IN" b="0" i="1" dirty="0" err="1">
                <a:solidFill>
                  <a:srgbClr val="292929"/>
                </a:solidFill>
                <a:effectLst/>
                <a:latin typeface="charter"/>
              </a:rPr>
              <a:t>plot_bands</a:t>
            </a:r>
            <a:r>
              <a:rPr lang="en-IN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method from </a:t>
            </a:r>
            <a:r>
              <a:rPr lang="en-IN" b="0" i="1" dirty="0" err="1">
                <a:solidFill>
                  <a:srgbClr val="292929"/>
                </a:solidFill>
                <a:effectLst/>
                <a:latin typeface="charter"/>
              </a:rPr>
              <a:t>eathpy.plot</a:t>
            </a:r>
            <a:endParaRPr lang="en-IN" b="0" i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the composite image and the ground truth of the Sundarbans satellite data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the data contains 12 bands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visualize each band -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EarhPy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package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2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63833-ABDB-4BBB-951E-5DE13FA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D671F86-0E7F-46B2-8AA7-D29C7734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36" y="1651355"/>
            <a:ext cx="3103948" cy="4364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75FAC2-5E66-414B-9BD5-BB9179A2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18" y="1588440"/>
            <a:ext cx="6520565" cy="43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D03F5-4D64-41A6-A87E-F5B290C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30F179-A178-48C4-85E7-69D0B8EC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Composite images - can sometimes be dark if the pixel brightness values are skewed toward the value of zero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solved by stretching the pixel brightness values in an image 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- 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stretch=True</a:t>
            </a:r>
            <a:endParaRPr lang="en-IN" dirty="0">
              <a:solidFill>
                <a:srgbClr val="292929"/>
              </a:solidFill>
              <a:latin typeface="charter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nlo"/>
              </a:rPr>
              <a:t>str_clip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 -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how much of the tails of the data to clip off.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larger the number, the more the data will be stretched or brightened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Principal Component Analysis (PCA) (only for clustering)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(284292, 12)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to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(284292, 4)</a:t>
            </a:r>
            <a:endParaRPr lang="en-IN" dirty="0">
              <a:solidFill>
                <a:srgbClr val="212121"/>
              </a:solidFill>
              <a:latin typeface="Roboto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array([0.55778198,0.37521242,0.0484222,0.00637526]) = </a:t>
            </a:r>
            <a:r>
              <a:rPr lang="en-IN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0.9877</a:t>
            </a:r>
            <a:endParaRPr lang="en-IN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Standardization -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scaling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technique 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values are centred around the mean with a unit 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standard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deviation and mean = 0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scaled data - train and test data in the ratio of 70:30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49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906F6-B79E-4DFF-BDCB-E8C3CE06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84EBABD-F8FF-4BDE-9A47-120A4041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4" t="23472" r="35914" b="10885"/>
          <a:stretch/>
        </p:blipFill>
        <p:spPr>
          <a:xfrm>
            <a:off x="1154096" y="1651247"/>
            <a:ext cx="6906827" cy="4385528"/>
          </a:xfrm>
        </p:spPr>
      </p:pic>
    </p:spTree>
    <p:extLst>
      <p:ext uri="{BB962C8B-B14F-4D97-AF65-F5344CB8AC3E}">
        <p14:creationId xmlns:p14="http://schemas.microsoft.com/office/powerpoint/2010/main" val="39276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722C8-9497-477A-A8DB-E6C532CD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KNNC – k nearest neighbor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8F791-6627-41D0-9D73-8A2D7444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k-Nearest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neighbor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classifier is one of the widely used classifiers in machine learning. 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The data instances of the same class should be closer in the feature space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k-NNC - scikit learn package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K-NNC instance with</a:t>
            </a:r>
            <a:r>
              <a:rPr lang="en-IN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nlo"/>
              </a:rPr>
              <a:t>n_neighbors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as 6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predicts the labels of the test data</a:t>
            </a:r>
            <a:endParaRPr lang="en-IN" dirty="0">
              <a:solidFill>
                <a:srgbClr val="292929"/>
              </a:solidFill>
              <a:latin typeface="charter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The K-NNC has shown </a:t>
            </a: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98.94%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accuracy over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513384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185</TotalTime>
  <Words>378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Satellite image classification</vt:lpstr>
      <vt:lpstr>Agenda</vt:lpstr>
      <vt:lpstr>Problem statement</vt:lpstr>
      <vt:lpstr>Data description</vt:lpstr>
      <vt:lpstr>Data Visualization</vt:lpstr>
      <vt:lpstr>Data Visualization results</vt:lpstr>
      <vt:lpstr>Preprocessing</vt:lpstr>
      <vt:lpstr>Preprocessing results</vt:lpstr>
      <vt:lpstr>KNNC – k nearest neighbor classifier</vt:lpstr>
      <vt:lpstr>KNN results</vt:lpstr>
      <vt:lpstr>Support vector machine</vt:lpstr>
      <vt:lpstr>SVM results</vt:lpstr>
      <vt:lpstr>Gradient Boosting classifier</vt:lpstr>
      <vt:lpstr>LightGBM results </vt:lpstr>
      <vt:lpstr>K-means clustering</vt:lpstr>
      <vt:lpstr>comparison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 classification</dc:title>
  <dc:creator>srihari</dc:creator>
  <cp:lastModifiedBy>srija ravi</cp:lastModifiedBy>
  <cp:revision>18</cp:revision>
  <dcterms:created xsi:type="dcterms:W3CDTF">2021-04-26T16:04:22Z</dcterms:created>
  <dcterms:modified xsi:type="dcterms:W3CDTF">2021-05-24T19:10:28Z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