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9144000" cy="5143500"/>
  <p:embeddedFontLs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 name="Google Shape;45;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5a047766d0_0_25: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g25a047766d0_0_2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5a047766d0_0_34: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g25a047766d0_0_3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24: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 name="Google Shape;59;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 name="Google Shape;69;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4: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5: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1: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1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2: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12: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5a047766d0_0_5: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g25a047766d0_0_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5a047766d0_0_14: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g25a047766d0_0_1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4" name="Shape 14"/>
        <p:cNvGrpSpPr/>
        <p:nvPr/>
      </p:nvGrpSpPr>
      <p:grpSpPr>
        <a:xfrm>
          <a:off x="0" y="0"/>
          <a:ext cx="0" cy="0"/>
          <a:chOff x="0" y="0"/>
          <a:chExt cx="0" cy="0"/>
        </a:xfrm>
      </p:grpSpPr>
      <p:sp>
        <p:nvSpPr>
          <p:cNvPr id="15" name="Google Shape;15;p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bg>
      <p:bgPr>
        <a:solidFill>
          <a:schemeClr val="lt1"/>
        </a:solidFill>
      </p:bgPr>
    </p:bg>
    <p:spTree>
      <p:nvGrpSpPr>
        <p:cNvPr id="18"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b="0" l="0" r="0" t="0"/>
          <a:stretch/>
        </p:blipFill>
        <p:spPr>
          <a:xfrm>
            <a:off x="7934325" y="209550"/>
            <a:ext cx="809625" cy="219075"/>
          </a:xfrm>
          <a:prstGeom prst="rect">
            <a:avLst/>
          </a:prstGeom>
          <a:noFill/>
          <a:ln>
            <a:noFill/>
          </a:ln>
        </p:spPr>
      </p:pic>
      <p:sp>
        <p:nvSpPr>
          <p:cNvPr id="20" name="Google Shape;20;p3"/>
          <p:cNvSpPr txBox="1"/>
          <p:nvPr>
            <p:ph type="title"/>
          </p:nvPr>
        </p:nvSpPr>
        <p:spPr>
          <a:xfrm>
            <a:off x="78739" y="146430"/>
            <a:ext cx="8986520" cy="44958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275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3831590" y="1669033"/>
            <a:ext cx="4953634" cy="222440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sz="2400">
                <a:solidFill>
                  <a:srgbClr val="375F92"/>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2" name="Google Shape;22;p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5" name="Shape 25"/>
        <p:cNvGrpSpPr/>
        <p:nvPr/>
      </p:nvGrpSpPr>
      <p:grpSpPr>
        <a:xfrm>
          <a:off x="0" y="0"/>
          <a:ext cx="0" cy="0"/>
          <a:chOff x="0" y="0"/>
          <a:chExt cx="0" cy="0"/>
        </a:xfrm>
      </p:grpSpPr>
      <p:sp>
        <p:nvSpPr>
          <p:cNvPr id="26" name="Google Shape;26;p4"/>
          <p:cNvSpPr txBox="1"/>
          <p:nvPr>
            <p:ph type="title"/>
          </p:nvPr>
        </p:nvSpPr>
        <p:spPr>
          <a:xfrm>
            <a:off x="78739" y="146430"/>
            <a:ext cx="8986520" cy="44958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275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0" name="Shape 30"/>
        <p:cNvGrpSpPr/>
        <p:nvPr/>
      </p:nvGrpSpPr>
      <p:grpSpPr>
        <a:xfrm>
          <a:off x="0" y="0"/>
          <a:ext cx="0" cy="0"/>
          <a:chOff x="0" y="0"/>
          <a:chExt cx="0" cy="0"/>
        </a:xfrm>
      </p:grpSpPr>
      <p:sp>
        <p:nvSpPr>
          <p:cNvPr id="31" name="Google Shape;31;p5"/>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275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2400">
                <a:solidFill>
                  <a:srgbClr val="375F9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6" name="Shape 36"/>
        <p:cNvGrpSpPr/>
        <p:nvPr/>
      </p:nvGrpSpPr>
      <p:grpSpPr>
        <a:xfrm>
          <a:off x="0" y="0"/>
          <a:ext cx="0" cy="0"/>
          <a:chOff x="0" y="0"/>
          <a:chExt cx="0" cy="0"/>
        </a:xfrm>
      </p:grpSpPr>
      <p:sp>
        <p:nvSpPr>
          <p:cNvPr id="37" name="Google Shape;37;p6"/>
          <p:cNvSpPr txBox="1"/>
          <p:nvPr>
            <p:ph type="title"/>
          </p:nvPr>
        </p:nvSpPr>
        <p:spPr>
          <a:xfrm>
            <a:off x="78739" y="146430"/>
            <a:ext cx="8986520" cy="44958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275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 name="Google Shape;39;p6"/>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0" name="Google Shape;40;p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4.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7934325" y="209550"/>
            <a:ext cx="809625" cy="219075"/>
          </a:xfrm>
          <a:prstGeom prst="rect">
            <a:avLst/>
          </a:prstGeom>
          <a:noFill/>
          <a:ln>
            <a:noFill/>
          </a:ln>
        </p:spPr>
      </p:pic>
      <p:sp>
        <p:nvSpPr>
          <p:cNvPr id="7" name="Google Shape;7;p1"/>
          <p:cNvSpPr/>
          <p:nvPr/>
        </p:nvSpPr>
        <p:spPr>
          <a:xfrm>
            <a:off x="0" y="12"/>
            <a:ext cx="9144000" cy="638175"/>
          </a:xfrm>
          <a:custGeom>
            <a:rect b="b" l="l" r="r" t="t"/>
            <a:pathLst>
              <a:path extrusionOk="0" h="638175" w="9144000">
                <a:moveTo>
                  <a:pt x="9144000" y="0"/>
                </a:moveTo>
                <a:lnTo>
                  <a:pt x="0" y="0"/>
                </a:lnTo>
                <a:lnTo>
                  <a:pt x="0" y="638162"/>
                </a:lnTo>
                <a:lnTo>
                  <a:pt x="9144000" y="638162"/>
                </a:lnTo>
                <a:lnTo>
                  <a:pt x="9144000" y="0"/>
                </a:lnTo>
                <a:close/>
              </a:path>
            </a:pathLst>
          </a:custGeom>
          <a:solidFill>
            <a:srgbClr val="F4333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 name="Google Shape;8;p1"/>
          <p:cNvPicPr preferRelativeResize="0"/>
          <p:nvPr/>
        </p:nvPicPr>
        <p:blipFill rotWithShape="1">
          <a:blip r:embed="rId2">
            <a:alphaModFix/>
          </a:blip>
          <a:srcRect b="0" l="0" r="0" t="0"/>
          <a:stretch/>
        </p:blipFill>
        <p:spPr>
          <a:xfrm>
            <a:off x="7924800" y="209550"/>
            <a:ext cx="819150" cy="219075"/>
          </a:xfrm>
          <a:prstGeom prst="rect">
            <a:avLst/>
          </a:prstGeom>
          <a:noFill/>
          <a:ln>
            <a:noFill/>
          </a:ln>
        </p:spPr>
      </p:pic>
      <p:sp>
        <p:nvSpPr>
          <p:cNvPr id="9" name="Google Shape;9;p1"/>
          <p:cNvSpPr txBox="1"/>
          <p:nvPr>
            <p:ph type="title"/>
          </p:nvPr>
        </p:nvSpPr>
        <p:spPr>
          <a:xfrm>
            <a:off x="78739" y="146430"/>
            <a:ext cx="8986520" cy="44958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2750"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p1"/>
          <p:cNvSpPr txBox="1"/>
          <p:nvPr>
            <p:ph idx="1" type="body"/>
          </p:nvPr>
        </p:nvSpPr>
        <p:spPr>
          <a:xfrm>
            <a:off x="3831590" y="1669033"/>
            <a:ext cx="4953634" cy="2224404"/>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2400" u="none" cap="none" strike="noStrike">
                <a:solidFill>
                  <a:srgbClr val="375F92"/>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1" name="Google Shape;11;p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jpg"/><Relationship Id="rId4" Type="http://schemas.openxmlformats.org/officeDocument/2006/relationships/image" Target="../media/image10.png"/><Relationship Id="rId5"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 name="Shape 46"/>
        <p:cNvGrpSpPr/>
        <p:nvPr/>
      </p:nvGrpSpPr>
      <p:grpSpPr>
        <a:xfrm>
          <a:off x="0" y="0"/>
          <a:ext cx="0" cy="0"/>
          <a:chOff x="0" y="0"/>
          <a:chExt cx="0" cy="0"/>
        </a:xfrm>
      </p:grpSpPr>
      <p:grpSp>
        <p:nvGrpSpPr>
          <p:cNvPr id="47" name="Google Shape;47;p7"/>
          <p:cNvGrpSpPr/>
          <p:nvPr/>
        </p:nvGrpSpPr>
        <p:grpSpPr>
          <a:xfrm>
            <a:off x="4763" y="0"/>
            <a:ext cx="9139555" cy="4659362"/>
            <a:chOff x="4763" y="0"/>
            <a:chExt cx="9139555" cy="4659362"/>
          </a:xfrm>
        </p:grpSpPr>
        <p:pic>
          <p:nvPicPr>
            <p:cNvPr id="48" name="Google Shape;48;p7"/>
            <p:cNvPicPr preferRelativeResize="0"/>
            <p:nvPr/>
          </p:nvPicPr>
          <p:blipFill rotWithShape="1">
            <a:blip r:embed="rId3">
              <a:alphaModFix/>
            </a:blip>
            <a:srcRect b="0" l="0" r="0" t="0"/>
            <a:stretch/>
          </p:blipFill>
          <p:spPr>
            <a:xfrm>
              <a:off x="7934324" y="209550"/>
              <a:ext cx="809625" cy="219075"/>
            </a:xfrm>
            <a:prstGeom prst="rect">
              <a:avLst/>
            </a:prstGeom>
            <a:noFill/>
            <a:ln>
              <a:noFill/>
            </a:ln>
          </p:spPr>
        </p:pic>
        <p:sp>
          <p:nvSpPr>
            <p:cNvPr id="49" name="Google Shape;49;p7"/>
            <p:cNvSpPr/>
            <p:nvPr/>
          </p:nvSpPr>
          <p:spPr>
            <a:xfrm>
              <a:off x="4763" y="4762"/>
              <a:ext cx="9139555" cy="4648200"/>
            </a:xfrm>
            <a:custGeom>
              <a:rect b="b" l="l" r="r" t="t"/>
              <a:pathLst>
                <a:path extrusionOk="0" h="4648200" w="9139555">
                  <a:moveTo>
                    <a:pt x="0" y="4648200"/>
                  </a:moveTo>
                  <a:lnTo>
                    <a:pt x="9139236" y="4648200"/>
                  </a:lnTo>
                  <a:lnTo>
                    <a:pt x="9139236" y="0"/>
                  </a:lnTo>
                  <a:lnTo>
                    <a:pt x="0" y="0"/>
                  </a:lnTo>
                  <a:lnTo>
                    <a:pt x="0" y="464820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7"/>
            <p:cNvSpPr/>
            <p:nvPr/>
          </p:nvSpPr>
          <p:spPr>
            <a:xfrm>
              <a:off x="4763" y="4646662"/>
              <a:ext cx="9139555" cy="12700"/>
            </a:xfrm>
            <a:custGeom>
              <a:rect b="b" l="l" r="r" t="t"/>
              <a:pathLst>
                <a:path extrusionOk="0" h="12700" w="9139555">
                  <a:moveTo>
                    <a:pt x="0" y="12600"/>
                  </a:moveTo>
                  <a:lnTo>
                    <a:pt x="9139236" y="12600"/>
                  </a:lnTo>
                  <a:lnTo>
                    <a:pt x="9139236" y="0"/>
                  </a:lnTo>
                  <a:lnTo>
                    <a:pt x="0" y="0"/>
                  </a:lnTo>
                  <a:lnTo>
                    <a:pt x="0" y="1260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1" name="Google Shape;51;p7"/>
            <p:cNvPicPr preferRelativeResize="0"/>
            <p:nvPr/>
          </p:nvPicPr>
          <p:blipFill rotWithShape="1">
            <a:blip r:embed="rId4">
              <a:alphaModFix/>
            </a:blip>
            <a:srcRect b="0" l="0" r="0" t="0"/>
            <a:stretch/>
          </p:blipFill>
          <p:spPr>
            <a:xfrm>
              <a:off x="666750" y="571500"/>
              <a:ext cx="2057400" cy="552450"/>
            </a:xfrm>
            <a:prstGeom prst="rect">
              <a:avLst/>
            </a:prstGeom>
            <a:noFill/>
            <a:ln>
              <a:noFill/>
            </a:ln>
          </p:spPr>
        </p:pic>
        <p:pic>
          <p:nvPicPr>
            <p:cNvPr id="52" name="Google Shape;52;p7"/>
            <p:cNvPicPr preferRelativeResize="0"/>
            <p:nvPr/>
          </p:nvPicPr>
          <p:blipFill rotWithShape="1">
            <a:blip r:embed="rId5">
              <a:alphaModFix/>
            </a:blip>
            <a:srcRect b="0" l="0" r="0" t="0"/>
            <a:stretch/>
          </p:blipFill>
          <p:spPr>
            <a:xfrm>
              <a:off x="7581899" y="0"/>
              <a:ext cx="1352550" cy="1571625"/>
            </a:xfrm>
            <a:prstGeom prst="rect">
              <a:avLst/>
            </a:prstGeom>
            <a:noFill/>
            <a:ln>
              <a:noFill/>
            </a:ln>
          </p:spPr>
        </p:pic>
      </p:grpSp>
      <p:sp>
        <p:nvSpPr>
          <p:cNvPr id="53" name="Google Shape;53;p7"/>
          <p:cNvSpPr txBox="1"/>
          <p:nvPr/>
        </p:nvSpPr>
        <p:spPr>
          <a:xfrm>
            <a:off x="1416672" y="1083300"/>
            <a:ext cx="1610100" cy="2322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Trebuchet MS"/>
                <a:ea typeface="Trebuchet MS"/>
                <a:cs typeface="Trebuchet MS"/>
                <a:sym typeface="Trebuchet MS"/>
              </a:rPr>
              <a:t>#LifeKoKaroLift</a:t>
            </a:r>
            <a:endParaRPr b="0" i="0" sz="1400" u="none" cap="none" strike="noStrike">
              <a:solidFill>
                <a:srgbClr val="000000"/>
              </a:solidFill>
              <a:latin typeface="Trebuchet MS"/>
              <a:ea typeface="Trebuchet MS"/>
              <a:cs typeface="Trebuchet MS"/>
              <a:sym typeface="Trebuchet MS"/>
            </a:endParaRPr>
          </a:p>
        </p:txBody>
      </p:sp>
      <p:sp>
        <p:nvSpPr>
          <p:cNvPr id="54" name="Google Shape;54;p7"/>
          <p:cNvSpPr txBox="1"/>
          <p:nvPr/>
        </p:nvSpPr>
        <p:spPr>
          <a:xfrm>
            <a:off x="8541384" y="4065270"/>
            <a:ext cx="64769" cy="1631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900"/>
              <a:buFont typeface="Arial"/>
              <a:buNone/>
            </a:pPr>
            <a:r>
              <a:rPr b="0" i="0" lang="en-US" sz="900" u="none" cap="none" strike="noStrike">
                <a:solidFill>
                  <a:srgbClr val="E72C40"/>
                </a:solidFill>
                <a:latin typeface="Trebuchet MS"/>
                <a:ea typeface="Trebuchet MS"/>
                <a:cs typeface="Trebuchet MS"/>
                <a:sym typeface="Trebuchet MS"/>
              </a:rPr>
              <a:t>1</a:t>
            </a:r>
            <a:endParaRPr b="0" i="0" sz="900" u="none" cap="none" strike="noStrike">
              <a:solidFill>
                <a:srgbClr val="000000"/>
              </a:solidFill>
              <a:latin typeface="Trebuchet MS"/>
              <a:ea typeface="Trebuchet MS"/>
              <a:cs typeface="Trebuchet MS"/>
              <a:sym typeface="Trebuchet MS"/>
            </a:endParaRPr>
          </a:p>
        </p:txBody>
      </p:sp>
      <p:pic>
        <p:nvPicPr>
          <p:cNvPr id="55" name="Google Shape;55;p7"/>
          <p:cNvPicPr preferRelativeResize="0"/>
          <p:nvPr/>
        </p:nvPicPr>
        <p:blipFill rotWithShape="1">
          <a:blip r:embed="rId6">
            <a:alphaModFix/>
          </a:blip>
          <a:srcRect b="0" l="0" r="0" t="0"/>
          <a:stretch/>
        </p:blipFill>
        <p:spPr>
          <a:xfrm>
            <a:off x="7924800" y="209550"/>
            <a:ext cx="819150" cy="219075"/>
          </a:xfrm>
          <a:prstGeom prst="rect">
            <a:avLst/>
          </a:prstGeom>
          <a:noFill/>
          <a:ln>
            <a:noFill/>
          </a:ln>
        </p:spPr>
      </p:pic>
      <p:pic>
        <p:nvPicPr>
          <p:cNvPr id="56" name="Google Shape;56;p7"/>
          <p:cNvPicPr preferRelativeResize="0"/>
          <p:nvPr/>
        </p:nvPicPr>
        <p:blipFill rotWithShape="1">
          <a:blip r:embed="rId7">
            <a:alphaModFix/>
          </a:blip>
          <a:srcRect b="0" l="0" r="0" t="0"/>
          <a:stretch/>
        </p:blipFill>
        <p:spPr>
          <a:xfrm>
            <a:off x="3593126" y="2245679"/>
            <a:ext cx="1610102" cy="120757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grpSp>
        <p:nvGrpSpPr>
          <p:cNvPr id="129" name="Google Shape;129;p16"/>
          <p:cNvGrpSpPr/>
          <p:nvPr/>
        </p:nvGrpSpPr>
        <p:grpSpPr>
          <a:xfrm>
            <a:off x="0" y="12"/>
            <a:ext cx="9144000" cy="638175"/>
            <a:chOff x="0" y="12"/>
            <a:chExt cx="9144000" cy="638175"/>
          </a:xfrm>
        </p:grpSpPr>
        <p:sp>
          <p:nvSpPr>
            <p:cNvPr id="130" name="Google Shape;130;p16"/>
            <p:cNvSpPr/>
            <p:nvPr/>
          </p:nvSpPr>
          <p:spPr>
            <a:xfrm>
              <a:off x="0" y="12"/>
              <a:ext cx="9144000" cy="638175"/>
            </a:xfrm>
            <a:custGeom>
              <a:rect b="b" l="l" r="r" t="t"/>
              <a:pathLst>
                <a:path extrusionOk="0" h="638175" w="9144000">
                  <a:moveTo>
                    <a:pt x="9144000" y="0"/>
                  </a:moveTo>
                  <a:lnTo>
                    <a:pt x="0" y="0"/>
                  </a:lnTo>
                  <a:lnTo>
                    <a:pt x="0" y="638162"/>
                  </a:lnTo>
                  <a:lnTo>
                    <a:pt x="9144000" y="638162"/>
                  </a:lnTo>
                  <a:lnTo>
                    <a:pt x="9144000" y="0"/>
                  </a:lnTo>
                  <a:close/>
                </a:path>
              </a:pathLst>
            </a:custGeom>
            <a:solidFill>
              <a:srgbClr val="F4333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1" name="Google Shape;131;p16"/>
            <p:cNvPicPr preferRelativeResize="0"/>
            <p:nvPr/>
          </p:nvPicPr>
          <p:blipFill rotWithShape="1">
            <a:blip r:embed="rId3">
              <a:alphaModFix/>
            </a:blip>
            <a:srcRect b="0" l="0" r="0" t="0"/>
            <a:stretch/>
          </p:blipFill>
          <p:spPr>
            <a:xfrm>
              <a:off x="7924800" y="209550"/>
              <a:ext cx="819150" cy="219075"/>
            </a:xfrm>
            <a:prstGeom prst="rect">
              <a:avLst/>
            </a:prstGeom>
            <a:noFill/>
            <a:ln>
              <a:noFill/>
            </a:ln>
          </p:spPr>
        </p:pic>
      </p:grpSp>
      <p:sp>
        <p:nvSpPr>
          <p:cNvPr id="132" name="Google Shape;132;p16"/>
          <p:cNvSpPr txBox="1"/>
          <p:nvPr>
            <p:ph type="title"/>
          </p:nvPr>
        </p:nvSpPr>
        <p:spPr>
          <a:xfrm>
            <a:off x="78739" y="146430"/>
            <a:ext cx="8986500" cy="382800"/>
          </a:xfrm>
          <a:prstGeom prst="rect">
            <a:avLst/>
          </a:prstGeom>
          <a:noFill/>
          <a:ln>
            <a:noFill/>
          </a:ln>
        </p:spPr>
        <p:txBody>
          <a:bodyPr anchorCtr="0" anchor="t" bIns="0" lIns="0" spcFirstLastPara="1" rIns="0" wrap="square" tIns="13325">
            <a:spAutoFit/>
          </a:bodyPr>
          <a:lstStyle/>
          <a:p>
            <a:pPr indent="0" lvl="0" marL="0" rtl="0" algn="l">
              <a:lnSpc>
                <a:spcPct val="100000"/>
              </a:lnSpc>
              <a:spcBef>
                <a:spcPts val="0"/>
              </a:spcBef>
              <a:spcAft>
                <a:spcPts val="0"/>
              </a:spcAft>
              <a:buClr>
                <a:srgbClr val="000000"/>
              </a:buClr>
              <a:buSzPts val="1400"/>
              <a:buFont typeface="Arial"/>
              <a:buNone/>
            </a:pPr>
            <a:r>
              <a:rPr lang="en-US" sz="2400"/>
              <a:t>AWS CLI S3</a:t>
            </a:r>
            <a:endParaRPr sz="2400"/>
          </a:p>
        </p:txBody>
      </p:sp>
      <p:sp>
        <p:nvSpPr>
          <p:cNvPr id="133" name="Google Shape;133;p16"/>
          <p:cNvSpPr txBox="1"/>
          <p:nvPr>
            <p:ph idx="1" type="body"/>
          </p:nvPr>
        </p:nvSpPr>
        <p:spPr>
          <a:xfrm>
            <a:off x="78750" y="778075"/>
            <a:ext cx="8986500" cy="4752900"/>
          </a:xfrm>
          <a:prstGeom prst="rect">
            <a:avLst/>
          </a:prstGeom>
          <a:noFill/>
          <a:ln>
            <a:noFill/>
          </a:ln>
        </p:spPr>
        <p:txBody>
          <a:bodyPr anchorCtr="0" anchor="t" bIns="0" lIns="0" spcFirstLastPara="1" rIns="0" wrap="square" tIns="12700">
            <a:spAutoFit/>
          </a:bodyPr>
          <a:lstStyle/>
          <a:p>
            <a:pPr indent="0" lvl="0" marL="0" marR="5080" rtl="0" algn="just">
              <a:lnSpc>
                <a:spcPct val="115000"/>
              </a:lnSpc>
              <a:spcBef>
                <a:spcPts val="0"/>
              </a:spcBef>
              <a:spcAft>
                <a:spcPts val="0"/>
              </a:spcAft>
              <a:buClr>
                <a:schemeClr val="dk1"/>
              </a:buClr>
              <a:buSzPts val="1100"/>
              <a:buFont typeface="Arial"/>
              <a:buNone/>
            </a:pPr>
            <a:r>
              <a:rPr lang="en-US" sz="1600">
                <a:solidFill>
                  <a:schemeClr val="dk1"/>
                </a:solidFill>
                <a:latin typeface="Trebuchet MS"/>
                <a:ea typeface="Trebuchet MS"/>
                <a:cs typeface="Trebuchet MS"/>
                <a:sym typeface="Trebuchet MS"/>
              </a:rPr>
              <a:t>Amazon S3 CLI commands allow users to interact with Amazon S3 (Simple Storage Service) from the command line. Below are some commonly used S3 CLI commands:</a:t>
            </a:r>
            <a:endParaRPr sz="1600">
              <a:solidFill>
                <a:schemeClr val="dk1"/>
              </a:solidFill>
              <a:latin typeface="Trebuchet MS"/>
              <a:ea typeface="Trebuchet MS"/>
              <a:cs typeface="Trebuchet MS"/>
              <a:sym typeface="Trebuchet MS"/>
            </a:endParaRPr>
          </a:p>
          <a:p>
            <a:pPr indent="0" lvl="0" marL="457200" marR="5080" rtl="0" algn="just">
              <a:lnSpc>
                <a:spcPct val="115000"/>
              </a:lnSpc>
              <a:spcBef>
                <a:spcPts val="0"/>
              </a:spcBef>
              <a:spcAft>
                <a:spcPts val="0"/>
              </a:spcAft>
              <a:buClr>
                <a:schemeClr val="dk1"/>
              </a:buClr>
              <a:buSzPts val="1100"/>
              <a:buFont typeface="Arial"/>
              <a:buNone/>
            </a:pPr>
            <a:r>
              <a:t/>
            </a:r>
            <a:endParaRPr b="1" sz="1700">
              <a:solidFill>
                <a:schemeClr val="dk1"/>
              </a:solidFill>
              <a:latin typeface="Trebuchet MS"/>
              <a:ea typeface="Trebuchet MS"/>
              <a:cs typeface="Trebuchet MS"/>
              <a:sym typeface="Trebuchet MS"/>
            </a:endParaRPr>
          </a:p>
          <a:p>
            <a:pPr indent="-336550" lvl="0" marL="457200" marR="5080" rtl="0" algn="just">
              <a:lnSpc>
                <a:spcPct val="115000"/>
              </a:lnSpc>
              <a:spcBef>
                <a:spcPts val="0"/>
              </a:spcBef>
              <a:spcAft>
                <a:spcPts val="0"/>
              </a:spcAft>
              <a:buClr>
                <a:schemeClr val="dk1"/>
              </a:buClr>
              <a:buSzPts val="1700"/>
              <a:buFont typeface="Trebuchet MS"/>
              <a:buChar char="●"/>
            </a:pPr>
            <a:r>
              <a:rPr lang="en-US" sz="1700">
                <a:solidFill>
                  <a:schemeClr val="dk1"/>
                </a:solidFill>
                <a:latin typeface="Trebuchet MS"/>
                <a:ea typeface="Trebuchet MS"/>
                <a:cs typeface="Trebuchet MS"/>
                <a:sym typeface="Trebuchet MS"/>
              </a:rPr>
              <a:t>**List S3 Buckets**:</a:t>
            </a:r>
            <a:endParaRPr sz="1700">
              <a:solidFill>
                <a:schemeClr val="dk1"/>
              </a:solidFill>
              <a:latin typeface="Trebuchet MS"/>
              <a:ea typeface="Trebuchet MS"/>
              <a:cs typeface="Trebuchet MS"/>
              <a:sym typeface="Trebuchet MS"/>
            </a:endParaRPr>
          </a:p>
          <a:p>
            <a:pPr indent="0" lvl="0" marL="914400" marR="5080" rtl="0" algn="just">
              <a:lnSpc>
                <a:spcPct val="115000"/>
              </a:lnSpc>
              <a:spcBef>
                <a:spcPts val="0"/>
              </a:spcBef>
              <a:spcAft>
                <a:spcPts val="0"/>
              </a:spcAft>
              <a:buNone/>
            </a:pPr>
            <a:r>
              <a:rPr lang="en-US" sz="1700">
                <a:solidFill>
                  <a:schemeClr val="dk1"/>
                </a:solidFill>
                <a:latin typeface="Trebuchet MS"/>
                <a:ea typeface="Trebuchet MS"/>
                <a:cs typeface="Trebuchet MS"/>
                <a:sym typeface="Trebuchet MS"/>
              </a:rPr>
              <a:t>   </a:t>
            </a:r>
            <a:r>
              <a:rPr i="1" lang="en-US" sz="1700">
                <a:solidFill>
                  <a:schemeClr val="dk1"/>
                </a:solidFill>
                <a:latin typeface="Trebuchet MS"/>
                <a:ea typeface="Trebuchet MS"/>
                <a:cs typeface="Trebuchet MS"/>
                <a:sym typeface="Trebuchet MS"/>
              </a:rPr>
              <a:t>aws s3 ls</a:t>
            </a:r>
            <a:endParaRPr i="1" sz="1700">
              <a:solidFill>
                <a:schemeClr val="dk1"/>
              </a:solidFill>
              <a:latin typeface="Trebuchet MS"/>
              <a:ea typeface="Trebuchet MS"/>
              <a:cs typeface="Trebuchet MS"/>
              <a:sym typeface="Trebuchet MS"/>
            </a:endParaRPr>
          </a:p>
          <a:p>
            <a:pPr indent="-336550" lvl="0" marL="457200" marR="5080" rtl="0" algn="just">
              <a:lnSpc>
                <a:spcPct val="115000"/>
              </a:lnSpc>
              <a:spcBef>
                <a:spcPts val="0"/>
              </a:spcBef>
              <a:spcAft>
                <a:spcPts val="0"/>
              </a:spcAft>
              <a:buClr>
                <a:schemeClr val="dk1"/>
              </a:buClr>
              <a:buSzPts val="1700"/>
              <a:buFont typeface="Trebuchet MS"/>
              <a:buChar char="●"/>
            </a:pPr>
            <a:r>
              <a:rPr lang="en-US" sz="1700">
                <a:solidFill>
                  <a:schemeClr val="dk1"/>
                </a:solidFill>
                <a:latin typeface="Trebuchet MS"/>
                <a:ea typeface="Trebuchet MS"/>
                <a:cs typeface="Trebuchet MS"/>
                <a:sym typeface="Trebuchet MS"/>
              </a:rPr>
              <a:t>**Create a New S3 Bucket**:</a:t>
            </a:r>
            <a:endParaRPr sz="1700">
              <a:solidFill>
                <a:schemeClr val="dk1"/>
              </a:solidFill>
              <a:latin typeface="Trebuchet MS"/>
              <a:ea typeface="Trebuchet MS"/>
              <a:cs typeface="Trebuchet MS"/>
              <a:sym typeface="Trebuchet MS"/>
            </a:endParaRPr>
          </a:p>
          <a:p>
            <a:pPr indent="0" lvl="0" marL="914400" marR="5080" rtl="0" algn="just">
              <a:lnSpc>
                <a:spcPct val="115000"/>
              </a:lnSpc>
              <a:spcBef>
                <a:spcPts val="0"/>
              </a:spcBef>
              <a:spcAft>
                <a:spcPts val="0"/>
              </a:spcAft>
              <a:buNone/>
            </a:pPr>
            <a:r>
              <a:rPr lang="en-US" sz="1700">
                <a:solidFill>
                  <a:schemeClr val="dk1"/>
                </a:solidFill>
                <a:latin typeface="Trebuchet MS"/>
                <a:ea typeface="Trebuchet MS"/>
                <a:cs typeface="Trebuchet MS"/>
                <a:sym typeface="Trebuchet MS"/>
              </a:rPr>
              <a:t> </a:t>
            </a:r>
            <a:r>
              <a:rPr i="1" lang="en-US" sz="1700">
                <a:solidFill>
                  <a:schemeClr val="dk1"/>
                </a:solidFill>
                <a:latin typeface="Trebuchet MS"/>
                <a:ea typeface="Trebuchet MS"/>
                <a:cs typeface="Trebuchet MS"/>
                <a:sym typeface="Trebuchet MS"/>
              </a:rPr>
              <a:t>aws s3 mb s3://bucket-name</a:t>
            </a:r>
            <a:endParaRPr i="1" sz="1700">
              <a:solidFill>
                <a:schemeClr val="dk1"/>
              </a:solidFill>
              <a:latin typeface="Trebuchet MS"/>
              <a:ea typeface="Trebuchet MS"/>
              <a:cs typeface="Trebuchet MS"/>
              <a:sym typeface="Trebuchet MS"/>
            </a:endParaRPr>
          </a:p>
          <a:p>
            <a:pPr indent="-336550" lvl="0" marL="457200" marR="5080" rtl="0" algn="just">
              <a:lnSpc>
                <a:spcPct val="115000"/>
              </a:lnSpc>
              <a:spcBef>
                <a:spcPts val="0"/>
              </a:spcBef>
              <a:spcAft>
                <a:spcPts val="0"/>
              </a:spcAft>
              <a:buClr>
                <a:schemeClr val="dk1"/>
              </a:buClr>
              <a:buSzPts val="1700"/>
              <a:buFont typeface="Trebuchet MS"/>
              <a:buChar char="●"/>
            </a:pPr>
            <a:r>
              <a:rPr lang="en-US" sz="1700">
                <a:solidFill>
                  <a:schemeClr val="dk1"/>
                </a:solidFill>
                <a:latin typeface="Trebuchet MS"/>
                <a:ea typeface="Trebuchet MS"/>
                <a:cs typeface="Trebuchet MS"/>
                <a:sym typeface="Trebuchet MS"/>
              </a:rPr>
              <a:t>**Delete an S3 Bucket**:</a:t>
            </a:r>
            <a:endParaRPr sz="1700">
              <a:solidFill>
                <a:schemeClr val="dk1"/>
              </a:solidFill>
              <a:latin typeface="Trebuchet MS"/>
              <a:ea typeface="Trebuchet MS"/>
              <a:cs typeface="Trebuchet MS"/>
              <a:sym typeface="Trebuchet MS"/>
            </a:endParaRPr>
          </a:p>
          <a:p>
            <a:pPr indent="0" lvl="0" marL="914400" marR="5080" rtl="0" algn="just">
              <a:lnSpc>
                <a:spcPct val="115000"/>
              </a:lnSpc>
              <a:spcBef>
                <a:spcPts val="0"/>
              </a:spcBef>
              <a:spcAft>
                <a:spcPts val="0"/>
              </a:spcAft>
              <a:buNone/>
            </a:pPr>
            <a:r>
              <a:rPr i="1" lang="en-US" sz="1700">
                <a:solidFill>
                  <a:schemeClr val="dk1"/>
                </a:solidFill>
                <a:latin typeface="Trebuchet MS"/>
                <a:ea typeface="Trebuchet MS"/>
                <a:cs typeface="Trebuchet MS"/>
                <a:sym typeface="Trebuchet MS"/>
              </a:rPr>
              <a:t> aws s3 rb s3://bucket-name</a:t>
            </a:r>
            <a:endParaRPr i="1" sz="1700">
              <a:solidFill>
                <a:schemeClr val="dk1"/>
              </a:solidFill>
              <a:latin typeface="Trebuchet MS"/>
              <a:ea typeface="Trebuchet MS"/>
              <a:cs typeface="Trebuchet MS"/>
              <a:sym typeface="Trebuchet MS"/>
            </a:endParaRPr>
          </a:p>
          <a:p>
            <a:pPr indent="-336550" lvl="0" marL="457200" marR="5080" rtl="0" algn="just">
              <a:lnSpc>
                <a:spcPct val="115000"/>
              </a:lnSpc>
              <a:spcBef>
                <a:spcPts val="0"/>
              </a:spcBef>
              <a:spcAft>
                <a:spcPts val="0"/>
              </a:spcAft>
              <a:buClr>
                <a:schemeClr val="dk1"/>
              </a:buClr>
              <a:buSzPts val="1700"/>
              <a:buFont typeface="Trebuchet MS"/>
              <a:buChar char="●"/>
            </a:pPr>
            <a:r>
              <a:rPr lang="en-US" sz="1700">
                <a:solidFill>
                  <a:schemeClr val="dk1"/>
                </a:solidFill>
                <a:latin typeface="Trebuchet MS"/>
                <a:ea typeface="Trebuchet MS"/>
                <a:cs typeface="Trebuchet MS"/>
                <a:sym typeface="Trebuchet MS"/>
              </a:rPr>
              <a:t>**List Objects in a Bucket**:</a:t>
            </a:r>
            <a:endParaRPr sz="1700">
              <a:solidFill>
                <a:schemeClr val="dk1"/>
              </a:solidFill>
              <a:latin typeface="Trebuchet MS"/>
              <a:ea typeface="Trebuchet MS"/>
              <a:cs typeface="Trebuchet MS"/>
              <a:sym typeface="Trebuchet MS"/>
            </a:endParaRPr>
          </a:p>
          <a:p>
            <a:pPr indent="0" lvl="0" marL="914400" marR="5080" rtl="0" algn="just">
              <a:lnSpc>
                <a:spcPct val="115000"/>
              </a:lnSpc>
              <a:spcBef>
                <a:spcPts val="0"/>
              </a:spcBef>
              <a:spcAft>
                <a:spcPts val="0"/>
              </a:spcAft>
              <a:buNone/>
            </a:pPr>
            <a:r>
              <a:rPr lang="en-US" sz="1700">
                <a:solidFill>
                  <a:schemeClr val="dk1"/>
                </a:solidFill>
                <a:latin typeface="Trebuchet MS"/>
                <a:ea typeface="Trebuchet MS"/>
                <a:cs typeface="Trebuchet MS"/>
                <a:sym typeface="Trebuchet MS"/>
              </a:rPr>
              <a:t> </a:t>
            </a:r>
            <a:r>
              <a:rPr i="1" lang="en-US" sz="1700">
                <a:solidFill>
                  <a:schemeClr val="dk1"/>
                </a:solidFill>
                <a:latin typeface="Trebuchet MS"/>
                <a:ea typeface="Trebuchet MS"/>
                <a:cs typeface="Trebuchet MS"/>
                <a:sym typeface="Trebuchet MS"/>
              </a:rPr>
              <a:t>aws s3 ls s3://bucket-name</a:t>
            </a:r>
            <a:endParaRPr i="1" sz="1700">
              <a:solidFill>
                <a:schemeClr val="dk1"/>
              </a:solidFill>
              <a:latin typeface="Trebuchet MS"/>
              <a:ea typeface="Trebuchet MS"/>
              <a:cs typeface="Trebuchet MS"/>
              <a:sym typeface="Trebuchet MS"/>
            </a:endParaRPr>
          </a:p>
          <a:p>
            <a:pPr indent="-336550" lvl="0" marL="457200" marR="5080" rtl="0" algn="just">
              <a:lnSpc>
                <a:spcPct val="115000"/>
              </a:lnSpc>
              <a:spcBef>
                <a:spcPts val="0"/>
              </a:spcBef>
              <a:spcAft>
                <a:spcPts val="0"/>
              </a:spcAft>
              <a:buClr>
                <a:schemeClr val="dk1"/>
              </a:buClr>
              <a:buSzPts val="1700"/>
              <a:buFont typeface="Trebuchet MS"/>
              <a:buChar char="●"/>
            </a:pPr>
            <a:r>
              <a:rPr lang="en-US" sz="1700">
                <a:solidFill>
                  <a:schemeClr val="dk1"/>
                </a:solidFill>
                <a:latin typeface="Trebuchet MS"/>
                <a:ea typeface="Trebuchet MS"/>
                <a:cs typeface="Trebuchet MS"/>
                <a:sym typeface="Trebuchet MS"/>
              </a:rPr>
              <a:t>**Upload a File to S3**:</a:t>
            </a:r>
            <a:endParaRPr sz="1700">
              <a:solidFill>
                <a:schemeClr val="dk1"/>
              </a:solidFill>
              <a:latin typeface="Trebuchet MS"/>
              <a:ea typeface="Trebuchet MS"/>
              <a:cs typeface="Trebuchet MS"/>
              <a:sym typeface="Trebuchet MS"/>
            </a:endParaRPr>
          </a:p>
          <a:p>
            <a:pPr indent="0" lvl="0" marL="914400" marR="5080" rtl="0" algn="just">
              <a:lnSpc>
                <a:spcPct val="115000"/>
              </a:lnSpc>
              <a:spcBef>
                <a:spcPts val="0"/>
              </a:spcBef>
              <a:spcAft>
                <a:spcPts val="0"/>
              </a:spcAft>
              <a:buNone/>
            </a:pPr>
            <a:r>
              <a:rPr lang="en-US" sz="1700">
                <a:solidFill>
                  <a:schemeClr val="dk1"/>
                </a:solidFill>
                <a:latin typeface="Trebuchet MS"/>
                <a:ea typeface="Trebuchet MS"/>
                <a:cs typeface="Trebuchet MS"/>
                <a:sym typeface="Trebuchet MS"/>
              </a:rPr>
              <a:t> </a:t>
            </a:r>
            <a:r>
              <a:rPr i="1" lang="en-US" sz="1700">
                <a:solidFill>
                  <a:schemeClr val="dk1"/>
                </a:solidFill>
                <a:latin typeface="Trebuchet MS"/>
                <a:ea typeface="Trebuchet MS"/>
                <a:cs typeface="Trebuchet MS"/>
                <a:sym typeface="Trebuchet MS"/>
              </a:rPr>
              <a:t>aws s3 cp /path/to/local/file s3://bucket-name/path/to/remote/file</a:t>
            </a:r>
            <a:endParaRPr i="1" sz="1700">
              <a:solidFill>
                <a:schemeClr val="dk1"/>
              </a:solidFill>
              <a:latin typeface="Trebuchet MS"/>
              <a:ea typeface="Trebuchet MS"/>
              <a:cs typeface="Trebuchet MS"/>
              <a:sym typeface="Trebuchet MS"/>
            </a:endParaRPr>
          </a:p>
          <a:p>
            <a:pPr indent="0" lvl="0" marL="457200" marR="5080" rtl="0" algn="just">
              <a:lnSpc>
                <a:spcPct val="115000"/>
              </a:lnSpc>
              <a:spcBef>
                <a:spcPts val="0"/>
              </a:spcBef>
              <a:spcAft>
                <a:spcPts val="0"/>
              </a:spcAft>
              <a:buClr>
                <a:schemeClr val="dk1"/>
              </a:buClr>
              <a:buSzPts val="1100"/>
              <a:buFont typeface="Arial"/>
              <a:buNone/>
            </a:pPr>
            <a:r>
              <a:t/>
            </a:r>
            <a:endParaRPr b="1" sz="1700">
              <a:solidFill>
                <a:schemeClr val="dk1"/>
              </a:solidFill>
              <a:latin typeface="Trebuchet MS"/>
              <a:ea typeface="Trebuchet MS"/>
              <a:cs typeface="Trebuchet MS"/>
              <a:sym typeface="Trebuchet MS"/>
            </a:endParaRPr>
          </a:p>
          <a:p>
            <a:pPr indent="0" lvl="0" marL="457200" marR="5080" rtl="0" algn="just">
              <a:lnSpc>
                <a:spcPct val="115000"/>
              </a:lnSpc>
              <a:spcBef>
                <a:spcPts val="0"/>
              </a:spcBef>
              <a:spcAft>
                <a:spcPts val="0"/>
              </a:spcAft>
              <a:buClr>
                <a:schemeClr val="dk1"/>
              </a:buClr>
              <a:buSzPts val="1100"/>
              <a:buFont typeface="Arial"/>
              <a:buNone/>
            </a:pPr>
            <a:r>
              <a:t/>
            </a:r>
            <a:endParaRPr b="1" sz="1700">
              <a:solidFill>
                <a:schemeClr val="dk1"/>
              </a:solidFill>
              <a:latin typeface="Trebuchet MS"/>
              <a:ea typeface="Trebuchet MS"/>
              <a:cs typeface="Trebuchet MS"/>
              <a:sym typeface="Trebuchet MS"/>
            </a:endParaRPr>
          </a:p>
          <a:p>
            <a:pPr indent="0" lvl="0" marL="457200" marR="5080" rtl="0" algn="just">
              <a:lnSpc>
                <a:spcPct val="115000"/>
              </a:lnSpc>
              <a:spcBef>
                <a:spcPts val="0"/>
              </a:spcBef>
              <a:spcAft>
                <a:spcPts val="0"/>
              </a:spcAft>
              <a:buSzPts val="1400"/>
              <a:buNone/>
            </a:pPr>
            <a:r>
              <a:t/>
            </a:r>
            <a:endParaRPr b="1" sz="1700">
              <a:solidFill>
                <a:schemeClr val="dk1"/>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grpSp>
        <p:nvGrpSpPr>
          <p:cNvPr id="138" name="Google Shape;138;p17"/>
          <p:cNvGrpSpPr/>
          <p:nvPr/>
        </p:nvGrpSpPr>
        <p:grpSpPr>
          <a:xfrm>
            <a:off x="0" y="12"/>
            <a:ext cx="9144000" cy="638175"/>
            <a:chOff x="0" y="12"/>
            <a:chExt cx="9144000" cy="638175"/>
          </a:xfrm>
        </p:grpSpPr>
        <p:sp>
          <p:nvSpPr>
            <p:cNvPr id="139" name="Google Shape;139;p17"/>
            <p:cNvSpPr/>
            <p:nvPr/>
          </p:nvSpPr>
          <p:spPr>
            <a:xfrm>
              <a:off x="0" y="12"/>
              <a:ext cx="9144000" cy="638175"/>
            </a:xfrm>
            <a:custGeom>
              <a:rect b="b" l="l" r="r" t="t"/>
              <a:pathLst>
                <a:path extrusionOk="0" h="638175" w="9144000">
                  <a:moveTo>
                    <a:pt x="9144000" y="0"/>
                  </a:moveTo>
                  <a:lnTo>
                    <a:pt x="0" y="0"/>
                  </a:lnTo>
                  <a:lnTo>
                    <a:pt x="0" y="638162"/>
                  </a:lnTo>
                  <a:lnTo>
                    <a:pt x="9144000" y="638162"/>
                  </a:lnTo>
                  <a:lnTo>
                    <a:pt x="9144000" y="0"/>
                  </a:lnTo>
                  <a:close/>
                </a:path>
              </a:pathLst>
            </a:custGeom>
            <a:solidFill>
              <a:srgbClr val="F4333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0" name="Google Shape;140;p17"/>
            <p:cNvPicPr preferRelativeResize="0"/>
            <p:nvPr/>
          </p:nvPicPr>
          <p:blipFill rotWithShape="1">
            <a:blip r:embed="rId3">
              <a:alphaModFix/>
            </a:blip>
            <a:srcRect b="0" l="0" r="0" t="0"/>
            <a:stretch/>
          </p:blipFill>
          <p:spPr>
            <a:xfrm>
              <a:off x="7924800" y="209550"/>
              <a:ext cx="819150" cy="219075"/>
            </a:xfrm>
            <a:prstGeom prst="rect">
              <a:avLst/>
            </a:prstGeom>
            <a:noFill/>
            <a:ln>
              <a:noFill/>
            </a:ln>
          </p:spPr>
        </p:pic>
      </p:grpSp>
      <p:sp>
        <p:nvSpPr>
          <p:cNvPr id="141" name="Google Shape;141;p17"/>
          <p:cNvSpPr txBox="1"/>
          <p:nvPr>
            <p:ph type="title"/>
          </p:nvPr>
        </p:nvSpPr>
        <p:spPr>
          <a:xfrm>
            <a:off x="78739" y="146430"/>
            <a:ext cx="8986500" cy="382800"/>
          </a:xfrm>
          <a:prstGeom prst="rect">
            <a:avLst/>
          </a:prstGeom>
          <a:noFill/>
          <a:ln>
            <a:noFill/>
          </a:ln>
        </p:spPr>
        <p:txBody>
          <a:bodyPr anchorCtr="0" anchor="t" bIns="0" lIns="0" spcFirstLastPara="1" rIns="0" wrap="square" tIns="13325">
            <a:spAutoFit/>
          </a:bodyPr>
          <a:lstStyle/>
          <a:p>
            <a:pPr indent="0" lvl="0" marL="0" rtl="0" algn="l">
              <a:lnSpc>
                <a:spcPct val="100000"/>
              </a:lnSpc>
              <a:spcBef>
                <a:spcPts val="0"/>
              </a:spcBef>
              <a:spcAft>
                <a:spcPts val="0"/>
              </a:spcAft>
              <a:buClr>
                <a:srgbClr val="000000"/>
              </a:buClr>
              <a:buSzPts val="1400"/>
              <a:buFont typeface="Arial"/>
              <a:buNone/>
            </a:pPr>
            <a:r>
              <a:rPr lang="en-US" sz="2400"/>
              <a:t>AWS CLI EC2</a:t>
            </a:r>
            <a:endParaRPr sz="2400"/>
          </a:p>
        </p:txBody>
      </p:sp>
      <p:sp>
        <p:nvSpPr>
          <p:cNvPr id="142" name="Google Shape;142;p17"/>
          <p:cNvSpPr txBox="1"/>
          <p:nvPr>
            <p:ph idx="1" type="body"/>
          </p:nvPr>
        </p:nvSpPr>
        <p:spPr>
          <a:xfrm>
            <a:off x="78750" y="778075"/>
            <a:ext cx="8986500" cy="4474200"/>
          </a:xfrm>
          <a:prstGeom prst="rect">
            <a:avLst/>
          </a:prstGeom>
          <a:noFill/>
          <a:ln>
            <a:noFill/>
          </a:ln>
        </p:spPr>
        <p:txBody>
          <a:bodyPr anchorCtr="0" anchor="t" bIns="0" lIns="0" spcFirstLastPara="1" rIns="0" wrap="square" tIns="12700">
            <a:spAutoFit/>
          </a:bodyPr>
          <a:lstStyle/>
          <a:p>
            <a:pPr indent="0" lvl="0" marL="0" marR="5080" rtl="0" algn="just">
              <a:lnSpc>
                <a:spcPct val="115000"/>
              </a:lnSpc>
              <a:spcBef>
                <a:spcPts val="0"/>
              </a:spcBef>
              <a:spcAft>
                <a:spcPts val="0"/>
              </a:spcAft>
              <a:buClr>
                <a:schemeClr val="dk1"/>
              </a:buClr>
              <a:buSzPts val="1100"/>
              <a:buFont typeface="Arial"/>
              <a:buNone/>
            </a:pPr>
            <a:r>
              <a:rPr lang="en-US" sz="1500">
                <a:solidFill>
                  <a:schemeClr val="dk1"/>
                </a:solidFill>
                <a:latin typeface="Trebuchet MS"/>
                <a:ea typeface="Trebuchet MS"/>
                <a:cs typeface="Trebuchet MS"/>
                <a:sym typeface="Trebuchet MS"/>
              </a:rPr>
              <a:t>Amazon Elastic Compute Cloud (EC2) provides a set of CLI commands that allow you to manage your EC2 instances and associated resources from the command line interface. Here are some commonly used AWS EC2 CLI commands:</a:t>
            </a:r>
            <a:endParaRPr sz="1500">
              <a:solidFill>
                <a:schemeClr val="dk1"/>
              </a:solidFill>
              <a:latin typeface="Trebuchet MS"/>
              <a:ea typeface="Trebuchet MS"/>
              <a:cs typeface="Trebuchet MS"/>
              <a:sym typeface="Trebuchet MS"/>
            </a:endParaRPr>
          </a:p>
          <a:p>
            <a:pPr indent="0" lvl="0" marL="457200" marR="5080" rtl="0" algn="just">
              <a:lnSpc>
                <a:spcPct val="115000"/>
              </a:lnSpc>
              <a:spcBef>
                <a:spcPts val="0"/>
              </a:spcBef>
              <a:spcAft>
                <a:spcPts val="0"/>
              </a:spcAft>
              <a:buClr>
                <a:schemeClr val="dk1"/>
              </a:buClr>
              <a:buSzPts val="1100"/>
              <a:buFont typeface="Arial"/>
              <a:buNone/>
            </a:pPr>
            <a:r>
              <a:t/>
            </a:r>
            <a:endParaRPr sz="1500">
              <a:solidFill>
                <a:schemeClr val="dk1"/>
              </a:solidFill>
              <a:latin typeface="Trebuchet MS"/>
              <a:ea typeface="Trebuchet MS"/>
              <a:cs typeface="Trebuchet MS"/>
              <a:sym typeface="Trebuchet MS"/>
            </a:endParaRPr>
          </a:p>
          <a:p>
            <a:pPr indent="-323850" lvl="0" marL="457200" marR="5080" rtl="0" algn="just">
              <a:lnSpc>
                <a:spcPct val="115000"/>
              </a:lnSpc>
              <a:spcBef>
                <a:spcPts val="0"/>
              </a:spcBef>
              <a:spcAft>
                <a:spcPts val="0"/>
              </a:spcAft>
              <a:buClr>
                <a:schemeClr val="dk1"/>
              </a:buClr>
              <a:buSzPts val="1500"/>
              <a:buFont typeface="Trebuchet MS"/>
              <a:buChar char="●"/>
            </a:pPr>
            <a:r>
              <a:rPr lang="en-US" sz="1500">
                <a:solidFill>
                  <a:schemeClr val="dk1"/>
                </a:solidFill>
                <a:latin typeface="Trebuchet MS"/>
                <a:ea typeface="Trebuchet MS"/>
                <a:cs typeface="Trebuchet MS"/>
                <a:sym typeface="Trebuchet MS"/>
              </a:rPr>
              <a:t>Creating an EC2 Instance:</a:t>
            </a:r>
            <a:endParaRPr sz="1500">
              <a:solidFill>
                <a:schemeClr val="dk1"/>
              </a:solidFill>
              <a:latin typeface="Trebuchet MS"/>
              <a:ea typeface="Trebuchet MS"/>
              <a:cs typeface="Trebuchet MS"/>
              <a:sym typeface="Trebuchet MS"/>
            </a:endParaRPr>
          </a:p>
          <a:p>
            <a:pPr indent="0" lvl="0" marL="914400" marR="5080" rtl="0" algn="just">
              <a:lnSpc>
                <a:spcPct val="115000"/>
              </a:lnSpc>
              <a:spcBef>
                <a:spcPts val="0"/>
              </a:spcBef>
              <a:spcAft>
                <a:spcPts val="0"/>
              </a:spcAft>
              <a:buNone/>
            </a:pPr>
            <a:r>
              <a:rPr i="1" lang="en-US" sz="1500">
                <a:solidFill>
                  <a:schemeClr val="dk1"/>
                </a:solidFill>
                <a:latin typeface="Trebuchet MS"/>
                <a:ea typeface="Trebuchet MS"/>
                <a:cs typeface="Trebuchet MS"/>
                <a:sym typeface="Trebuchet MS"/>
              </a:rPr>
              <a:t>aws ec2 run-instances --image-id &lt;AMI_ID&gt; --instance-type &lt;INSTANCE_TYPE&gt; --key-name &lt;KEY_PAIR_NAME&gt; --security-group-ids &lt;SECURITY_GROUP_ID&gt; --subnet-id &lt;SUBNET_ID&gt;</a:t>
            </a:r>
            <a:endParaRPr i="1" sz="1500">
              <a:solidFill>
                <a:schemeClr val="dk1"/>
              </a:solidFill>
              <a:latin typeface="Trebuchet MS"/>
              <a:ea typeface="Trebuchet MS"/>
              <a:cs typeface="Trebuchet MS"/>
              <a:sym typeface="Trebuchet MS"/>
            </a:endParaRPr>
          </a:p>
          <a:p>
            <a:pPr indent="-323850" lvl="0" marL="457200" marR="5080" rtl="0" algn="just">
              <a:lnSpc>
                <a:spcPct val="115000"/>
              </a:lnSpc>
              <a:spcBef>
                <a:spcPts val="0"/>
              </a:spcBef>
              <a:spcAft>
                <a:spcPts val="0"/>
              </a:spcAft>
              <a:buClr>
                <a:schemeClr val="dk1"/>
              </a:buClr>
              <a:buSzPts val="1500"/>
              <a:buFont typeface="Trebuchet MS"/>
              <a:buChar char="●"/>
            </a:pPr>
            <a:r>
              <a:rPr lang="en-US" sz="1500">
                <a:solidFill>
                  <a:schemeClr val="dk1"/>
                </a:solidFill>
                <a:latin typeface="Trebuchet MS"/>
                <a:ea typeface="Trebuchet MS"/>
                <a:cs typeface="Trebuchet MS"/>
                <a:sym typeface="Trebuchet MS"/>
              </a:rPr>
              <a:t>Listing EC2 Instances:</a:t>
            </a:r>
            <a:endParaRPr sz="1500">
              <a:solidFill>
                <a:schemeClr val="dk1"/>
              </a:solidFill>
              <a:latin typeface="Trebuchet MS"/>
              <a:ea typeface="Trebuchet MS"/>
              <a:cs typeface="Trebuchet MS"/>
              <a:sym typeface="Trebuchet MS"/>
            </a:endParaRPr>
          </a:p>
          <a:p>
            <a:pPr indent="0" lvl="0" marL="914400" marR="5080" rtl="0" algn="just">
              <a:lnSpc>
                <a:spcPct val="115000"/>
              </a:lnSpc>
              <a:spcBef>
                <a:spcPts val="0"/>
              </a:spcBef>
              <a:spcAft>
                <a:spcPts val="0"/>
              </a:spcAft>
              <a:buNone/>
            </a:pPr>
            <a:r>
              <a:rPr i="1" lang="en-US" sz="1500">
                <a:solidFill>
                  <a:schemeClr val="dk1"/>
                </a:solidFill>
                <a:latin typeface="Trebuchet MS"/>
                <a:ea typeface="Trebuchet MS"/>
                <a:cs typeface="Trebuchet MS"/>
                <a:sym typeface="Trebuchet MS"/>
              </a:rPr>
              <a:t>aws ec2 describe-instances</a:t>
            </a:r>
            <a:endParaRPr i="1" sz="1500">
              <a:solidFill>
                <a:schemeClr val="dk1"/>
              </a:solidFill>
              <a:latin typeface="Trebuchet MS"/>
              <a:ea typeface="Trebuchet MS"/>
              <a:cs typeface="Trebuchet MS"/>
              <a:sym typeface="Trebuchet MS"/>
            </a:endParaRPr>
          </a:p>
          <a:p>
            <a:pPr indent="-323850" lvl="0" marL="457200" marR="5080" rtl="0" algn="just">
              <a:lnSpc>
                <a:spcPct val="115000"/>
              </a:lnSpc>
              <a:spcBef>
                <a:spcPts val="0"/>
              </a:spcBef>
              <a:spcAft>
                <a:spcPts val="0"/>
              </a:spcAft>
              <a:buClr>
                <a:schemeClr val="dk1"/>
              </a:buClr>
              <a:buSzPts val="1500"/>
              <a:buFont typeface="Trebuchet MS"/>
              <a:buChar char="●"/>
            </a:pPr>
            <a:r>
              <a:rPr lang="en-US" sz="1500">
                <a:solidFill>
                  <a:schemeClr val="dk1"/>
                </a:solidFill>
                <a:latin typeface="Trebuchet MS"/>
                <a:ea typeface="Trebuchet MS"/>
                <a:cs typeface="Trebuchet MS"/>
                <a:sym typeface="Trebuchet MS"/>
              </a:rPr>
              <a:t>Terminating an EC2 Instance:</a:t>
            </a:r>
            <a:endParaRPr sz="1500">
              <a:solidFill>
                <a:schemeClr val="dk1"/>
              </a:solidFill>
              <a:latin typeface="Trebuchet MS"/>
              <a:ea typeface="Trebuchet MS"/>
              <a:cs typeface="Trebuchet MS"/>
              <a:sym typeface="Trebuchet MS"/>
            </a:endParaRPr>
          </a:p>
          <a:p>
            <a:pPr indent="457200" lvl="0" marL="457200" marR="5080" rtl="0" algn="just">
              <a:lnSpc>
                <a:spcPct val="115000"/>
              </a:lnSpc>
              <a:spcBef>
                <a:spcPts val="0"/>
              </a:spcBef>
              <a:spcAft>
                <a:spcPts val="0"/>
              </a:spcAft>
              <a:buClr>
                <a:schemeClr val="dk1"/>
              </a:buClr>
              <a:buSzPts val="1100"/>
              <a:buFont typeface="Arial"/>
              <a:buNone/>
            </a:pPr>
            <a:r>
              <a:rPr i="1" lang="en-US" sz="1500">
                <a:solidFill>
                  <a:schemeClr val="dk1"/>
                </a:solidFill>
                <a:latin typeface="Trebuchet MS"/>
                <a:ea typeface="Trebuchet MS"/>
                <a:cs typeface="Trebuchet MS"/>
                <a:sym typeface="Trebuchet MS"/>
              </a:rPr>
              <a:t>aws ec2 terminate-instances --instance-ids &lt;INSTANCE_ID&gt;</a:t>
            </a:r>
            <a:endParaRPr i="1" sz="1500">
              <a:solidFill>
                <a:schemeClr val="dk1"/>
              </a:solidFill>
              <a:latin typeface="Trebuchet MS"/>
              <a:ea typeface="Trebuchet MS"/>
              <a:cs typeface="Trebuchet MS"/>
              <a:sym typeface="Trebuchet MS"/>
            </a:endParaRPr>
          </a:p>
          <a:p>
            <a:pPr indent="-323850" lvl="0" marL="457200" marR="5080" rtl="0" algn="just">
              <a:lnSpc>
                <a:spcPct val="115000"/>
              </a:lnSpc>
              <a:spcBef>
                <a:spcPts val="0"/>
              </a:spcBef>
              <a:spcAft>
                <a:spcPts val="0"/>
              </a:spcAft>
              <a:buClr>
                <a:schemeClr val="dk1"/>
              </a:buClr>
              <a:buSzPts val="1500"/>
              <a:buFont typeface="Trebuchet MS"/>
              <a:buChar char="●"/>
            </a:pPr>
            <a:r>
              <a:rPr lang="en-US" sz="1500">
                <a:solidFill>
                  <a:schemeClr val="dk1"/>
                </a:solidFill>
                <a:latin typeface="Trebuchet MS"/>
                <a:ea typeface="Trebuchet MS"/>
                <a:cs typeface="Trebuchet MS"/>
                <a:sym typeface="Trebuchet MS"/>
              </a:rPr>
              <a:t>Start or Stop an EC2 Instance:</a:t>
            </a:r>
            <a:endParaRPr sz="1500">
              <a:solidFill>
                <a:schemeClr val="dk1"/>
              </a:solidFill>
              <a:latin typeface="Trebuchet MS"/>
              <a:ea typeface="Trebuchet MS"/>
              <a:cs typeface="Trebuchet MS"/>
              <a:sym typeface="Trebuchet MS"/>
            </a:endParaRPr>
          </a:p>
          <a:p>
            <a:pPr indent="0" lvl="0" marL="914400" marR="5080" rtl="0" algn="just">
              <a:lnSpc>
                <a:spcPct val="115000"/>
              </a:lnSpc>
              <a:spcBef>
                <a:spcPts val="0"/>
              </a:spcBef>
              <a:spcAft>
                <a:spcPts val="0"/>
              </a:spcAft>
              <a:buNone/>
            </a:pPr>
            <a:r>
              <a:rPr i="1" lang="en-US" sz="1500">
                <a:solidFill>
                  <a:schemeClr val="dk1"/>
                </a:solidFill>
                <a:latin typeface="Trebuchet MS"/>
                <a:ea typeface="Trebuchet MS"/>
                <a:cs typeface="Trebuchet MS"/>
                <a:sym typeface="Trebuchet MS"/>
              </a:rPr>
              <a:t>aws ec2 start-instances --instance-ids &lt;INSTANCE_ID&gt;</a:t>
            </a:r>
            <a:endParaRPr i="1" sz="1500">
              <a:solidFill>
                <a:schemeClr val="dk1"/>
              </a:solidFill>
              <a:latin typeface="Trebuchet MS"/>
              <a:ea typeface="Trebuchet MS"/>
              <a:cs typeface="Trebuchet MS"/>
              <a:sym typeface="Trebuchet MS"/>
            </a:endParaRPr>
          </a:p>
          <a:p>
            <a:pPr indent="457200" lvl="0" marL="457200" marR="5080" rtl="0" algn="just">
              <a:lnSpc>
                <a:spcPct val="115000"/>
              </a:lnSpc>
              <a:spcBef>
                <a:spcPts val="0"/>
              </a:spcBef>
              <a:spcAft>
                <a:spcPts val="0"/>
              </a:spcAft>
              <a:buClr>
                <a:schemeClr val="dk1"/>
              </a:buClr>
              <a:buSzPts val="1100"/>
              <a:buFont typeface="Arial"/>
              <a:buNone/>
            </a:pPr>
            <a:r>
              <a:rPr i="1" lang="en-US" sz="1500">
                <a:solidFill>
                  <a:schemeClr val="dk1"/>
                </a:solidFill>
                <a:latin typeface="Trebuchet MS"/>
                <a:ea typeface="Trebuchet MS"/>
                <a:cs typeface="Trebuchet MS"/>
                <a:sym typeface="Trebuchet MS"/>
              </a:rPr>
              <a:t>aws ec2 stop-instances --instance-ids &lt;INSTANCE_ID&gt;</a:t>
            </a:r>
            <a:endParaRPr i="1" sz="1500">
              <a:solidFill>
                <a:schemeClr val="dk1"/>
              </a:solidFill>
              <a:latin typeface="Trebuchet MS"/>
              <a:ea typeface="Trebuchet MS"/>
              <a:cs typeface="Trebuchet MS"/>
              <a:sym typeface="Trebuchet MS"/>
            </a:endParaRPr>
          </a:p>
          <a:p>
            <a:pPr indent="-323850" lvl="0" marL="457200" marR="5080" rtl="0" algn="just">
              <a:lnSpc>
                <a:spcPct val="115000"/>
              </a:lnSpc>
              <a:spcBef>
                <a:spcPts val="0"/>
              </a:spcBef>
              <a:spcAft>
                <a:spcPts val="0"/>
              </a:spcAft>
              <a:buClr>
                <a:schemeClr val="dk1"/>
              </a:buClr>
              <a:buSzPts val="1500"/>
              <a:buFont typeface="Trebuchet MS"/>
              <a:buChar char="●"/>
            </a:pPr>
            <a:r>
              <a:rPr lang="en-US" sz="1500">
                <a:solidFill>
                  <a:schemeClr val="dk1"/>
                </a:solidFill>
                <a:latin typeface="Trebuchet MS"/>
                <a:ea typeface="Trebuchet MS"/>
                <a:cs typeface="Trebuchet MS"/>
                <a:sym typeface="Trebuchet MS"/>
              </a:rPr>
              <a:t>Creating a Security Group:</a:t>
            </a:r>
            <a:endParaRPr sz="1500">
              <a:solidFill>
                <a:schemeClr val="dk1"/>
              </a:solidFill>
              <a:latin typeface="Trebuchet MS"/>
              <a:ea typeface="Trebuchet MS"/>
              <a:cs typeface="Trebuchet MS"/>
              <a:sym typeface="Trebuchet MS"/>
            </a:endParaRPr>
          </a:p>
          <a:p>
            <a:pPr indent="0" lvl="0" marL="914400" marR="5080" rtl="0" algn="just">
              <a:lnSpc>
                <a:spcPct val="115000"/>
              </a:lnSpc>
              <a:spcBef>
                <a:spcPts val="0"/>
              </a:spcBef>
              <a:spcAft>
                <a:spcPts val="0"/>
              </a:spcAft>
              <a:buNone/>
            </a:pPr>
            <a:r>
              <a:rPr i="1" lang="en-US" sz="1400">
                <a:solidFill>
                  <a:schemeClr val="dk1"/>
                </a:solidFill>
                <a:latin typeface="Trebuchet MS"/>
                <a:ea typeface="Trebuchet MS"/>
                <a:cs typeface="Trebuchet MS"/>
                <a:sym typeface="Trebuchet MS"/>
              </a:rPr>
              <a:t>aws ec2 create-security-group --group-name &lt;GROUP_NAME&gt; --description "My security group"</a:t>
            </a:r>
            <a:endParaRPr i="1" sz="1400">
              <a:solidFill>
                <a:schemeClr val="dk1"/>
              </a:solidFill>
              <a:latin typeface="Trebuchet MS"/>
              <a:ea typeface="Trebuchet MS"/>
              <a:cs typeface="Trebuchet MS"/>
              <a:sym typeface="Trebuchet MS"/>
            </a:endParaRPr>
          </a:p>
          <a:p>
            <a:pPr indent="0" lvl="0" marL="457200" marR="5080" rtl="0" algn="just">
              <a:lnSpc>
                <a:spcPct val="115000"/>
              </a:lnSpc>
              <a:spcBef>
                <a:spcPts val="0"/>
              </a:spcBef>
              <a:spcAft>
                <a:spcPts val="0"/>
              </a:spcAft>
              <a:buSzPts val="1400"/>
              <a:buNone/>
            </a:pPr>
            <a:r>
              <a:t/>
            </a:r>
            <a:endParaRPr sz="1500">
              <a:solidFill>
                <a:schemeClr val="dk1"/>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8"/>
          <p:cNvSpPr txBox="1"/>
          <p:nvPr>
            <p:ph type="title"/>
          </p:nvPr>
        </p:nvSpPr>
        <p:spPr>
          <a:xfrm>
            <a:off x="78739" y="146430"/>
            <a:ext cx="8986500" cy="423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t/>
            </a:r>
            <a:endParaRPr/>
          </a:p>
        </p:txBody>
      </p:sp>
      <p:pic>
        <p:nvPicPr>
          <p:cNvPr id="148" name="Google Shape;148;p18"/>
          <p:cNvPicPr preferRelativeResize="0"/>
          <p:nvPr/>
        </p:nvPicPr>
        <p:blipFill rotWithShape="1">
          <a:blip r:embed="rId3">
            <a:alphaModFix/>
          </a:blip>
          <a:srcRect b="2486" l="0" r="0" t="0"/>
          <a:stretch/>
        </p:blipFill>
        <p:spPr>
          <a:xfrm>
            <a:off x="1835525" y="629950"/>
            <a:ext cx="5957150" cy="43565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8"/>
          <p:cNvPicPr preferRelativeResize="0"/>
          <p:nvPr/>
        </p:nvPicPr>
        <p:blipFill rotWithShape="1">
          <a:blip r:embed="rId3">
            <a:alphaModFix/>
          </a:blip>
          <a:srcRect b="0" l="0" r="0" t="0"/>
          <a:stretch/>
        </p:blipFill>
        <p:spPr>
          <a:xfrm>
            <a:off x="0" y="0"/>
            <a:ext cx="9143999" cy="5143498"/>
          </a:xfrm>
          <a:prstGeom prst="rect">
            <a:avLst/>
          </a:prstGeom>
          <a:noFill/>
          <a:ln>
            <a:noFill/>
          </a:ln>
        </p:spPr>
      </p:pic>
      <p:sp>
        <p:nvSpPr>
          <p:cNvPr id="62" name="Google Shape;62;p8"/>
          <p:cNvSpPr txBox="1"/>
          <p:nvPr/>
        </p:nvSpPr>
        <p:spPr>
          <a:xfrm>
            <a:off x="8363331" y="4821237"/>
            <a:ext cx="93345" cy="1631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900"/>
              <a:buFont typeface="Arial"/>
              <a:buNone/>
            </a:pPr>
            <a:r>
              <a:rPr b="0" i="0" lang="en-US" sz="900" u="none" cap="none" strike="noStrike">
                <a:solidFill>
                  <a:srgbClr val="E72C3E"/>
                </a:solidFill>
                <a:latin typeface="Trebuchet MS"/>
                <a:ea typeface="Trebuchet MS"/>
                <a:cs typeface="Trebuchet MS"/>
                <a:sym typeface="Trebuchet MS"/>
              </a:rPr>
              <a:t>2</a:t>
            </a:r>
            <a:endParaRPr b="0" i="0" sz="900" u="none" cap="none" strike="noStrike">
              <a:solidFill>
                <a:srgbClr val="000000"/>
              </a:solidFill>
              <a:latin typeface="Trebuchet MS"/>
              <a:ea typeface="Trebuchet MS"/>
              <a:cs typeface="Trebuchet MS"/>
              <a:sym typeface="Trebuchet MS"/>
            </a:endParaRPr>
          </a:p>
        </p:txBody>
      </p:sp>
      <p:pic>
        <p:nvPicPr>
          <p:cNvPr id="63" name="Google Shape;63;p8"/>
          <p:cNvPicPr preferRelativeResize="0"/>
          <p:nvPr/>
        </p:nvPicPr>
        <p:blipFill rotWithShape="1">
          <a:blip r:embed="rId4">
            <a:alphaModFix/>
          </a:blip>
          <a:srcRect b="0" l="0" r="0" t="0"/>
          <a:stretch/>
        </p:blipFill>
        <p:spPr>
          <a:xfrm>
            <a:off x="638175" y="0"/>
            <a:ext cx="3257550" cy="4038600"/>
          </a:xfrm>
          <a:prstGeom prst="rect">
            <a:avLst/>
          </a:prstGeom>
          <a:noFill/>
          <a:ln>
            <a:noFill/>
          </a:ln>
        </p:spPr>
      </p:pic>
      <p:sp>
        <p:nvSpPr>
          <p:cNvPr id="64" name="Google Shape;64;p8"/>
          <p:cNvSpPr txBox="1"/>
          <p:nvPr>
            <p:ph type="title"/>
          </p:nvPr>
        </p:nvSpPr>
        <p:spPr>
          <a:xfrm>
            <a:off x="740837" y="546327"/>
            <a:ext cx="2754600" cy="1022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1400">
                <a:latin typeface="Trebuchet MS"/>
                <a:ea typeface="Trebuchet MS"/>
                <a:cs typeface="Trebuchet MS"/>
                <a:sym typeface="Trebuchet MS"/>
              </a:rPr>
              <a:t>Course : Cloud Computing</a:t>
            </a:r>
            <a:endParaRPr sz="1400">
              <a:latin typeface="Trebuchet MS"/>
              <a:ea typeface="Trebuchet MS"/>
              <a:cs typeface="Trebuchet MS"/>
              <a:sym typeface="Trebuchet MS"/>
            </a:endParaRPr>
          </a:p>
          <a:p>
            <a:pPr indent="0" lvl="0" marL="12700" rtl="0" algn="l">
              <a:lnSpc>
                <a:spcPct val="114166"/>
              </a:lnSpc>
              <a:spcBef>
                <a:spcPts val="1750"/>
              </a:spcBef>
              <a:spcAft>
                <a:spcPts val="0"/>
              </a:spcAft>
              <a:buSzPts val="1400"/>
              <a:buNone/>
            </a:pPr>
            <a:r>
              <a:rPr b="1" lang="en-US" sz="1400">
                <a:latin typeface="Trebuchet MS"/>
                <a:ea typeface="Trebuchet MS"/>
                <a:cs typeface="Trebuchet MS"/>
                <a:sym typeface="Trebuchet MS"/>
              </a:rPr>
              <a:t>Module Name:</a:t>
            </a:r>
            <a:r>
              <a:rPr lang="en-US" sz="1400"/>
              <a:t> </a:t>
            </a:r>
            <a:r>
              <a:rPr b="1" lang="en-US" sz="1400"/>
              <a:t>AWS Basics</a:t>
            </a:r>
            <a:endParaRPr b="1" sz="1400"/>
          </a:p>
          <a:p>
            <a:pPr indent="0" lvl="0" marL="12700" rtl="0" algn="l">
              <a:lnSpc>
                <a:spcPct val="100000"/>
              </a:lnSpc>
              <a:spcBef>
                <a:spcPts val="844"/>
              </a:spcBef>
              <a:spcAft>
                <a:spcPts val="0"/>
              </a:spcAft>
              <a:buClr>
                <a:schemeClr val="dk1"/>
              </a:buClr>
              <a:buSzPts val="1400"/>
              <a:buFont typeface="Arial"/>
              <a:buNone/>
            </a:pPr>
            <a:r>
              <a:rPr b="1" lang="en-US" sz="1400"/>
              <a:t>Instructor : Harshwardhan Singh</a:t>
            </a:r>
            <a:endParaRPr b="1" sz="1300"/>
          </a:p>
        </p:txBody>
      </p:sp>
      <p:sp>
        <p:nvSpPr>
          <p:cNvPr id="65" name="Google Shape;65;p8"/>
          <p:cNvSpPr txBox="1"/>
          <p:nvPr/>
        </p:nvSpPr>
        <p:spPr>
          <a:xfrm>
            <a:off x="740825" y="3246150"/>
            <a:ext cx="3341700" cy="1090200"/>
          </a:xfrm>
          <a:prstGeom prst="rect">
            <a:avLst/>
          </a:prstGeom>
          <a:noFill/>
          <a:ln>
            <a:noFill/>
          </a:ln>
        </p:spPr>
        <p:txBody>
          <a:bodyPr anchorCtr="0" anchor="t" bIns="0" lIns="0" spcFirstLastPara="1" rIns="0" wrap="square" tIns="110475">
            <a:spAutoFit/>
          </a:bodyPr>
          <a:lstStyle/>
          <a:p>
            <a:pPr indent="0" lvl="0" marL="127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rebuchet MS"/>
              <a:ea typeface="Trebuchet MS"/>
              <a:cs typeface="Trebuchet MS"/>
              <a:sym typeface="Trebuchet MS"/>
            </a:endParaRPr>
          </a:p>
          <a:p>
            <a:pPr indent="0" lvl="0" marL="12700" marR="0" rtl="0" algn="l">
              <a:lnSpc>
                <a:spcPct val="114166"/>
              </a:lnSpc>
              <a:spcBef>
                <a:spcPts val="0"/>
              </a:spcBef>
              <a:spcAft>
                <a:spcPts val="0"/>
              </a:spcAft>
              <a:buClr>
                <a:srgbClr val="000000"/>
              </a:buClr>
              <a:buSzPts val="1800"/>
              <a:buFont typeface="Arial"/>
              <a:buNone/>
            </a:pPr>
            <a:r>
              <a:t/>
            </a:r>
            <a:endParaRPr b="0" i="0" sz="1800" u="none" cap="none" strike="noStrike">
              <a:solidFill>
                <a:srgbClr val="000000"/>
              </a:solidFill>
              <a:latin typeface="Trebuchet MS"/>
              <a:ea typeface="Trebuchet MS"/>
              <a:cs typeface="Trebuchet MS"/>
              <a:sym typeface="Trebuchet MS"/>
            </a:endParaRPr>
          </a:p>
          <a:p>
            <a:pPr indent="0" lvl="0" marL="12700" marR="0" rtl="0" algn="l">
              <a:lnSpc>
                <a:spcPct val="100000"/>
              </a:lnSpc>
              <a:spcBef>
                <a:spcPts val="844"/>
              </a:spcBef>
              <a:spcAft>
                <a:spcPts val="0"/>
              </a:spcAft>
              <a:buClr>
                <a:srgbClr val="000000"/>
              </a:buClr>
              <a:buSzPts val="1800"/>
              <a:buFont typeface="Arial"/>
              <a:buNone/>
            </a:pPr>
            <a:r>
              <a:t/>
            </a:r>
            <a:endParaRPr b="0" i="0" sz="1800" u="none" cap="none" strike="noStrike">
              <a:solidFill>
                <a:srgbClr val="000000"/>
              </a:solidFill>
              <a:latin typeface="Trebuchet MS"/>
              <a:ea typeface="Trebuchet MS"/>
              <a:cs typeface="Trebuchet MS"/>
              <a:sym typeface="Trebuchet MS"/>
            </a:endParaRPr>
          </a:p>
        </p:txBody>
      </p:sp>
      <p:pic>
        <p:nvPicPr>
          <p:cNvPr id="66" name="Google Shape;66;p8"/>
          <p:cNvPicPr preferRelativeResize="0"/>
          <p:nvPr/>
        </p:nvPicPr>
        <p:blipFill rotWithShape="1">
          <a:blip r:embed="rId5">
            <a:alphaModFix/>
          </a:blip>
          <a:srcRect b="0" l="0" r="0" t="0"/>
          <a:stretch/>
        </p:blipFill>
        <p:spPr>
          <a:xfrm>
            <a:off x="7924800" y="209550"/>
            <a:ext cx="819150" cy="219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9"/>
          <p:cNvSpPr/>
          <p:nvPr/>
        </p:nvSpPr>
        <p:spPr>
          <a:xfrm>
            <a:off x="0" y="0"/>
            <a:ext cx="9144000" cy="5143500"/>
          </a:xfrm>
          <a:custGeom>
            <a:rect b="b" l="l" r="r" t="t"/>
            <a:pathLst>
              <a:path extrusionOk="0" h="5143500" w="9144000">
                <a:moveTo>
                  <a:pt x="9144000" y="0"/>
                </a:moveTo>
                <a:lnTo>
                  <a:pt x="0" y="0"/>
                </a:lnTo>
                <a:lnTo>
                  <a:pt x="0" y="5143500"/>
                </a:lnTo>
                <a:lnTo>
                  <a:pt x="9144000" y="5143500"/>
                </a:lnTo>
                <a:lnTo>
                  <a:pt x="9144000" y="0"/>
                </a:lnTo>
                <a:close/>
              </a:path>
            </a:pathLst>
          </a:custGeom>
          <a:solidFill>
            <a:srgbClr val="F0333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2" name="Google Shape;72;p9"/>
          <p:cNvPicPr preferRelativeResize="0"/>
          <p:nvPr/>
        </p:nvPicPr>
        <p:blipFill rotWithShape="1">
          <a:blip r:embed="rId3">
            <a:alphaModFix/>
          </a:blip>
          <a:srcRect b="0" l="0" r="0" t="0"/>
          <a:stretch/>
        </p:blipFill>
        <p:spPr>
          <a:xfrm>
            <a:off x="7924800" y="209550"/>
            <a:ext cx="819150" cy="219075"/>
          </a:xfrm>
          <a:prstGeom prst="rect">
            <a:avLst/>
          </a:prstGeom>
          <a:noFill/>
          <a:ln>
            <a:noFill/>
          </a:ln>
        </p:spPr>
      </p:pic>
      <p:sp>
        <p:nvSpPr>
          <p:cNvPr id="73" name="Google Shape;73;p9"/>
          <p:cNvSpPr txBox="1"/>
          <p:nvPr/>
        </p:nvSpPr>
        <p:spPr>
          <a:xfrm>
            <a:off x="8363331" y="4821237"/>
            <a:ext cx="89535" cy="1631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900"/>
              <a:buFont typeface="Arial"/>
              <a:buNone/>
            </a:pPr>
            <a:r>
              <a:rPr b="0" i="0" lang="en-US" sz="900" u="none" cap="none" strike="noStrike">
                <a:solidFill>
                  <a:srgbClr val="FFFFFF"/>
                </a:solidFill>
                <a:latin typeface="Trebuchet MS"/>
                <a:ea typeface="Trebuchet MS"/>
                <a:cs typeface="Trebuchet MS"/>
                <a:sym typeface="Trebuchet MS"/>
              </a:rPr>
              <a:t>3</a:t>
            </a:r>
            <a:endParaRPr b="0" i="0" sz="900" u="none" cap="none" strike="noStrike">
              <a:solidFill>
                <a:srgbClr val="000000"/>
              </a:solidFill>
              <a:latin typeface="Trebuchet MS"/>
              <a:ea typeface="Trebuchet MS"/>
              <a:cs typeface="Trebuchet MS"/>
              <a:sym typeface="Trebuchet MS"/>
            </a:endParaRPr>
          </a:p>
        </p:txBody>
      </p:sp>
      <p:sp>
        <p:nvSpPr>
          <p:cNvPr id="74" name="Google Shape;74;p9"/>
          <p:cNvSpPr txBox="1"/>
          <p:nvPr>
            <p:ph type="title"/>
          </p:nvPr>
        </p:nvSpPr>
        <p:spPr>
          <a:xfrm>
            <a:off x="716280" y="287655"/>
            <a:ext cx="2283460" cy="4495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a:latin typeface="Calibri"/>
                <a:ea typeface="Calibri"/>
                <a:cs typeface="Calibri"/>
                <a:sym typeface="Calibri"/>
              </a:rPr>
              <a:t>Today’s Agenda</a:t>
            </a:r>
            <a:endParaRPr/>
          </a:p>
        </p:txBody>
      </p:sp>
      <p:sp>
        <p:nvSpPr>
          <p:cNvPr id="75" name="Google Shape;75;p9"/>
          <p:cNvSpPr txBox="1"/>
          <p:nvPr/>
        </p:nvSpPr>
        <p:spPr>
          <a:xfrm>
            <a:off x="421325" y="981075"/>
            <a:ext cx="5370900" cy="569400"/>
          </a:xfrm>
          <a:prstGeom prst="rect">
            <a:avLst/>
          </a:prstGeom>
          <a:noFill/>
          <a:ln>
            <a:noFill/>
          </a:ln>
        </p:spPr>
        <p:txBody>
          <a:bodyPr anchorCtr="0" anchor="t" bIns="0" lIns="0" spcFirstLastPara="1" rIns="0" wrap="square" tIns="13325">
            <a:spAutoFit/>
          </a:bodyPr>
          <a:lstStyle/>
          <a:p>
            <a:pPr indent="-342900" lvl="0" marL="457200" marR="0" rtl="0" algn="just">
              <a:lnSpc>
                <a:spcPct val="100000"/>
              </a:lnSpc>
              <a:spcBef>
                <a:spcPts val="15"/>
              </a:spcBef>
              <a:spcAft>
                <a:spcPts val="0"/>
              </a:spcAft>
              <a:buClr>
                <a:srgbClr val="FFFFFF"/>
              </a:buClr>
              <a:buSzPts val="1800"/>
              <a:buFont typeface="Arial"/>
              <a:buChar char="●"/>
            </a:pPr>
            <a:r>
              <a:rPr b="0" i="0" lang="en-US" sz="1800" u="none" cap="none" strike="noStrike">
                <a:solidFill>
                  <a:srgbClr val="FFFFFF"/>
                </a:solidFill>
                <a:latin typeface="Arial"/>
                <a:ea typeface="Arial"/>
                <a:cs typeface="Arial"/>
                <a:sym typeface="Arial"/>
              </a:rPr>
              <a:t>AWS </a:t>
            </a:r>
            <a:r>
              <a:rPr lang="en-US" sz="1800">
                <a:solidFill>
                  <a:srgbClr val="FFFFFF"/>
                </a:solidFill>
              </a:rPr>
              <a:t>CLI</a:t>
            </a:r>
            <a:endParaRPr sz="1800">
              <a:solidFill>
                <a:srgbClr val="FFFFFF"/>
              </a:solidFill>
            </a:endParaRPr>
          </a:p>
          <a:p>
            <a:pPr indent="-342900" lvl="0" marL="457200" marR="0" rtl="0" algn="just">
              <a:lnSpc>
                <a:spcPct val="100000"/>
              </a:lnSpc>
              <a:spcBef>
                <a:spcPts val="15"/>
              </a:spcBef>
              <a:spcAft>
                <a:spcPts val="0"/>
              </a:spcAft>
              <a:buClr>
                <a:srgbClr val="FFFFFF"/>
              </a:buClr>
              <a:buSzPts val="1800"/>
              <a:buChar char="●"/>
            </a:pPr>
            <a:r>
              <a:t/>
            </a:r>
            <a:endParaRPr sz="18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0"/>
          <p:cNvSpPr txBox="1"/>
          <p:nvPr>
            <p:ph type="title"/>
          </p:nvPr>
        </p:nvSpPr>
        <p:spPr>
          <a:xfrm>
            <a:off x="78739" y="146430"/>
            <a:ext cx="8986500" cy="423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t/>
            </a:r>
            <a:endParaRPr/>
          </a:p>
        </p:txBody>
      </p:sp>
      <p:pic>
        <p:nvPicPr>
          <p:cNvPr id="81" name="Google Shape;81;p10"/>
          <p:cNvPicPr preferRelativeResize="0"/>
          <p:nvPr/>
        </p:nvPicPr>
        <p:blipFill rotWithShape="1">
          <a:blip r:embed="rId3">
            <a:alphaModFix/>
          </a:blip>
          <a:srcRect b="0" l="0" r="0" t="0"/>
          <a:stretch/>
        </p:blipFill>
        <p:spPr>
          <a:xfrm>
            <a:off x="2733813" y="1142975"/>
            <a:ext cx="3676375" cy="3676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1"/>
          <p:cNvSpPr txBox="1"/>
          <p:nvPr>
            <p:ph type="title"/>
          </p:nvPr>
        </p:nvSpPr>
        <p:spPr>
          <a:xfrm>
            <a:off x="78739" y="146430"/>
            <a:ext cx="8986500" cy="423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t/>
            </a:r>
            <a:endParaRPr/>
          </a:p>
        </p:txBody>
      </p:sp>
      <p:sp>
        <p:nvSpPr>
          <p:cNvPr id="87" name="Google Shape;87;p11"/>
          <p:cNvSpPr txBox="1"/>
          <p:nvPr/>
        </p:nvSpPr>
        <p:spPr>
          <a:xfrm>
            <a:off x="656771" y="1151500"/>
            <a:ext cx="7762200" cy="600300"/>
          </a:xfrm>
          <a:prstGeom prst="rect">
            <a:avLst/>
          </a:prstGeom>
          <a:noFill/>
          <a:ln>
            <a:noFill/>
          </a:ln>
        </p:spPr>
        <p:txBody>
          <a:bodyPr anchorCtr="0" anchor="t" bIns="91425" lIns="91425" spcFirstLastPara="1" rIns="91425" wrap="square" tIns="91425">
            <a:spAutoFit/>
          </a:bodyPr>
          <a:lstStyle/>
          <a:p>
            <a:pPr indent="0" lvl="0" marL="273050" marR="0" rtl="0" algn="ctr">
              <a:lnSpc>
                <a:spcPct val="100000"/>
              </a:lnSpc>
              <a:spcBef>
                <a:spcPts val="0"/>
              </a:spcBef>
              <a:spcAft>
                <a:spcPts val="0"/>
              </a:spcAft>
              <a:buClr>
                <a:srgbClr val="000000"/>
              </a:buClr>
              <a:buSzPts val="2700"/>
              <a:buFont typeface="Arial"/>
              <a:buNone/>
            </a:pPr>
            <a:r>
              <a:t/>
            </a:r>
            <a:endParaRPr b="1" i="0" sz="2700" u="none" cap="none" strike="noStrike">
              <a:solidFill>
                <a:schemeClr val="dk1"/>
              </a:solidFill>
              <a:latin typeface="Oswald"/>
              <a:ea typeface="Oswald"/>
              <a:cs typeface="Oswald"/>
              <a:sym typeface="Oswald"/>
            </a:endParaRPr>
          </a:p>
        </p:txBody>
      </p:sp>
      <p:pic>
        <p:nvPicPr>
          <p:cNvPr id="88" name="Google Shape;88;p11"/>
          <p:cNvPicPr preferRelativeResize="0"/>
          <p:nvPr/>
        </p:nvPicPr>
        <p:blipFill rotWithShape="1">
          <a:blip r:embed="rId3">
            <a:alphaModFix/>
          </a:blip>
          <a:srcRect b="0" l="0" r="0" t="0"/>
          <a:stretch/>
        </p:blipFill>
        <p:spPr>
          <a:xfrm>
            <a:off x="1637725" y="258825"/>
            <a:ext cx="6329152" cy="4746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grpSp>
        <p:nvGrpSpPr>
          <p:cNvPr id="93" name="Google Shape;93;p12"/>
          <p:cNvGrpSpPr/>
          <p:nvPr/>
        </p:nvGrpSpPr>
        <p:grpSpPr>
          <a:xfrm>
            <a:off x="0" y="12"/>
            <a:ext cx="9144000" cy="638175"/>
            <a:chOff x="0" y="12"/>
            <a:chExt cx="9144000" cy="638175"/>
          </a:xfrm>
        </p:grpSpPr>
        <p:sp>
          <p:nvSpPr>
            <p:cNvPr id="94" name="Google Shape;94;p12"/>
            <p:cNvSpPr/>
            <p:nvPr/>
          </p:nvSpPr>
          <p:spPr>
            <a:xfrm>
              <a:off x="0" y="12"/>
              <a:ext cx="9144000" cy="638175"/>
            </a:xfrm>
            <a:custGeom>
              <a:rect b="b" l="l" r="r" t="t"/>
              <a:pathLst>
                <a:path extrusionOk="0" h="638175" w="9144000">
                  <a:moveTo>
                    <a:pt x="9144000" y="0"/>
                  </a:moveTo>
                  <a:lnTo>
                    <a:pt x="0" y="0"/>
                  </a:lnTo>
                  <a:lnTo>
                    <a:pt x="0" y="638162"/>
                  </a:lnTo>
                  <a:lnTo>
                    <a:pt x="9144000" y="638162"/>
                  </a:lnTo>
                  <a:lnTo>
                    <a:pt x="9144000" y="0"/>
                  </a:lnTo>
                  <a:close/>
                </a:path>
              </a:pathLst>
            </a:custGeom>
            <a:solidFill>
              <a:srgbClr val="F4333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5" name="Google Shape;95;p12"/>
            <p:cNvPicPr preferRelativeResize="0"/>
            <p:nvPr/>
          </p:nvPicPr>
          <p:blipFill rotWithShape="1">
            <a:blip r:embed="rId3">
              <a:alphaModFix/>
            </a:blip>
            <a:srcRect b="0" l="0" r="0" t="0"/>
            <a:stretch/>
          </p:blipFill>
          <p:spPr>
            <a:xfrm>
              <a:off x="7924800" y="209550"/>
              <a:ext cx="819150" cy="219075"/>
            </a:xfrm>
            <a:prstGeom prst="rect">
              <a:avLst/>
            </a:prstGeom>
            <a:noFill/>
            <a:ln>
              <a:noFill/>
            </a:ln>
          </p:spPr>
        </p:pic>
      </p:grpSp>
      <p:sp>
        <p:nvSpPr>
          <p:cNvPr id="96" name="Google Shape;96;p12"/>
          <p:cNvSpPr txBox="1"/>
          <p:nvPr>
            <p:ph type="title"/>
          </p:nvPr>
        </p:nvSpPr>
        <p:spPr>
          <a:xfrm>
            <a:off x="78739" y="146430"/>
            <a:ext cx="8986500" cy="382800"/>
          </a:xfrm>
          <a:prstGeom prst="rect">
            <a:avLst/>
          </a:prstGeom>
          <a:noFill/>
          <a:ln>
            <a:noFill/>
          </a:ln>
        </p:spPr>
        <p:txBody>
          <a:bodyPr anchorCtr="0" anchor="t" bIns="0" lIns="0" spcFirstLastPara="1" rIns="0" wrap="square" tIns="13325">
            <a:spAutoFit/>
          </a:bodyPr>
          <a:lstStyle/>
          <a:p>
            <a:pPr indent="0" lvl="0" marL="273050" rtl="0" algn="l">
              <a:lnSpc>
                <a:spcPct val="100000"/>
              </a:lnSpc>
              <a:spcBef>
                <a:spcPts val="0"/>
              </a:spcBef>
              <a:spcAft>
                <a:spcPts val="0"/>
              </a:spcAft>
              <a:buSzPts val="1400"/>
              <a:buNone/>
            </a:pPr>
            <a:r>
              <a:rPr lang="en-US" sz="2400"/>
              <a:t>AWS CLI</a:t>
            </a:r>
            <a:endParaRPr sz="2400"/>
          </a:p>
        </p:txBody>
      </p:sp>
      <p:pic>
        <p:nvPicPr>
          <p:cNvPr id="97" name="Google Shape;97;p12"/>
          <p:cNvPicPr preferRelativeResize="0"/>
          <p:nvPr/>
        </p:nvPicPr>
        <p:blipFill rotWithShape="1">
          <a:blip r:embed="rId4">
            <a:alphaModFix/>
          </a:blip>
          <a:srcRect b="0" l="17918" r="16735" t="0"/>
          <a:stretch/>
        </p:blipFill>
        <p:spPr>
          <a:xfrm>
            <a:off x="1736525" y="1460650"/>
            <a:ext cx="5775825" cy="294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grpSp>
        <p:nvGrpSpPr>
          <p:cNvPr id="102" name="Google Shape;102;p13"/>
          <p:cNvGrpSpPr/>
          <p:nvPr/>
        </p:nvGrpSpPr>
        <p:grpSpPr>
          <a:xfrm>
            <a:off x="0" y="12"/>
            <a:ext cx="9144000" cy="638175"/>
            <a:chOff x="0" y="12"/>
            <a:chExt cx="9144000" cy="638175"/>
          </a:xfrm>
        </p:grpSpPr>
        <p:sp>
          <p:nvSpPr>
            <p:cNvPr id="103" name="Google Shape;103;p13"/>
            <p:cNvSpPr/>
            <p:nvPr/>
          </p:nvSpPr>
          <p:spPr>
            <a:xfrm>
              <a:off x="0" y="12"/>
              <a:ext cx="9144000" cy="638175"/>
            </a:xfrm>
            <a:custGeom>
              <a:rect b="b" l="l" r="r" t="t"/>
              <a:pathLst>
                <a:path extrusionOk="0" h="638175" w="9144000">
                  <a:moveTo>
                    <a:pt x="9144000" y="0"/>
                  </a:moveTo>
                  <a:lnTo>
                    <a:pt x="0" y="0"/>
                  </a:lnTo>
                  <a:lnTo>
                    <a:pt x="0" y="638162"/>
                  </a:lnTo>
                  <a:lnTo>
                    <a:pt x="9144000" y="638162"/>
                  </a:lnTo>
                  <a:lnTo>
                    <a:pt x="9144000" y="0"/>
                  </a:lnTo>
                  <a:close/>
                </a:path>
              </a:pathLst>
            </a:custGeom>
            <a:solidFill>
              <a:srgbClr val="F4333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4" name="Google Shape;104;p13"/>
            <p:cNvPicPr preferRelativeResize="0"/>
            <p:nvPr/>
          </p:nvPicPr>
          <p:blipFill rotWithShape="1">
            <a:blip r:embed="rId3">
              <a:alphaModFix/>
            </a:blip>
            <a:srcRect b="0" l="0" r="0" t="0"/>
            <a:stretch/>
          </p:blipFill>
          <p:spPr>
            <a:xfrm>
              <a:off x="7924800" y="209550"/>
              <a:ext cx="819150" cy="219075"/>
            </a:xfrm>
            <a:prstGeom prst="rect">
              <a:avLst/>
            </a:prstGeom>
            <a:noFill/>
            <a:ln>
              <a:noFill/>
            </a:ln>
          </p:spPr>
        </p:pic>
      </p:grpSp>
      <p:sp>
        <p:nvSpPr>
          <p:cNvPr id="105" name="Google Shape;105;p13"/>
          <p:cNvSpPr txBox="1"/>
          <p:nvPr>
            <p:ph type="title"/>
          </p:nvPr>
        </p:nvSpPr>
        <p:spPr>
          <a:xfrm>
            <a:off x="78739" y="146430"/>
            <a:ext cx="8986500" cy="382800"/>
          </a:xfrm>
          <a:prstGeom prst="rect">
            <a:avLst/>
          </a:prstGeom>
          <a:noFill/>
          <a:ln>
            <a:noFill/>
          </a:ln>
        </p:spPr>
        <p:txBody>
          <a:bodyPr anchorCtr="0" anchor="t" bIns="0" lIns="0" spcFirstLastPara="1" rIns="0" wrap="square" tIns="13325">
            <a:spAutoFit/>
          </a:bodyPr>
          <a:lstStyle/>
          <a:p>
            <a:pPr indent="0" lvl="0" marL="273050" rtl="0" algn="l">
              <a:lnSpc>
                <a:spcPct val="100000"/>
              </a:lnSpc>
              <a:spcBef>
                <a:spcPts val="0"/>
              </a:spcBef>
              <a:spcAft>
                <a:spcPts val="0"/>
              </a:spcAft>
              <a:buClr>
                <a:srgbClr val="000000"/>
              </a:buClr>
              <a:buSzPts val="1400"/>
              <a:buFont typeface="Arial"/>
              <a:buNone/>
            </a:pPr>
            <a:r>
              <a:rPr lang="en-US" sz="2400"/>
              <a:t> AWS Command Line Interface (CLI)</a:t>
            </a:r>
            <a:endParaRPr sz="2400"/>
          </a:p>
        </p:txBody>
      </p:sp>
      <p:sp>
        <p:nvSpPr>
          <p:cNvPr id="106" name="Google Shape;106;p13"/>
          <p:cNvSpPr txBox="1"/>
          <p:nvPr>
            <p:ph idx="1" type="body"/>
          </p:nvPr>
        </p:nvSpPr>
        <p:spPr>
          <a:xfrm>
            <a:off x="-102525" y="778075"/>
            <a:ext cx="9144000" cy="4226400"/>
          </a:xfrm>
          <a:prstGeom prst="rect">
            <a:avLst/>
          </a:prstGeom>
          <a:noFill/>
          <a:ln>
            <a:noFill/>
          </a:ln>
        </p:spPr>
        <p:txBody>
          <a:bodyPr anchorCtr="0" anchor="t" bIns="0" lIns="0" spcFirstLastPara="1" rIns="0" wrap="square" tIns="12700">
            <a:spAutoFit/>
          </a:bodyPr>
          <a:lstStyle/>
          <a:p>
            <a:pPr indent="0" lvl="0" marL="457200" marR="5080" rtl="0" algn="just">
              <a:lnSpc>
                <a:spcPct val="115000"/>
              </a:lnSpc>
              <a:spcBef>
                <a:spcPts val="0"/>
              </a:spcBef>
              <a:spcAft>
                <a:spcPts val="0"/>
              </a:spcAft>
              <a:buSzPts val="1400"/>
              <a:buNone/>
            </a:pPr>
            <a:r>
              <a:rPr lang="en-US" sz="1500">
                <a:solidFill>
                  <a:schemeClr val="dk1"/>
                </a:solidFill>
                <a:latin typeface="Trebuchet MS"/>
                <a:ea typeface="Trebuchet MS"/>
                <a:cs typeface="Trebuchet MS"/>
                <a:sym typeface="Trebuchet MS"/>
              </a:rPr>
              <a:t>The AWS Command Line Interface (CLI) is a unified tool provided by Amazon Web Services (AWS) that allows users to interact with various AWS services and manage their resources from the command line of their local computer. It provides a powerful and efficient way to work with AWS resources, automate tasks, and integrate AWS services into scripts and applications. Key features and functionalities of the AWS CLI include:</a:t>
            </a:r>
            <a:endParaRPr sz="1500">
              <a:solidFill>
                <a:schemeClr val="dk1"/>
              </a:solidFill>
              <a:latin typeface="Trebuchet MS"/>
              <a:ea typeface="Trebuchet MS"/>
              <a:cs typeface="Trebuchet MS"/>
              <a:sym typeface="Trebuchet MS"/>
            </a:endParaRPr>
          </a:p>
          <a:p>
            <a:pPr indent="0" lvl="0" marL="457200" marR="5080" rtl="0" algn="just">
              <a:lnSpc>
                <a:spcPct val="115000"/>
              </a:lnSpc>
              <a:spcBef>
                <a:spcPts val="0"/>
              </a:spcBef>
              <a:spcAft>
                <a:spcPts val="0"/>
              </a:spcAft>
              <a:buClr>
                <a:schemeClr val="dk1"/>
              </a:buClr>
              <a:buSzPts val="1100"/>
              <a:buFont typeface="Arial"/>
              <a:buNone/>
            </a:pPr>
            <a:r>
              <a:t/>
            </a:r>
            <a:endParaRPr sz="1500">
              <a:solidFill>
                <a:schemeClr val="dk1"/>
              </a:solidFill>
              <a:latin typeface="Trebuchet MS"/>
              <a:ea typeface="Trebuchet MS"/>
              <a:cs typeface="Trebuchet MS"/>
              <a:sym typeface="Trebuchet MS"/>
            </a:endParaRPr>
          </a:p>
          <a:p>
            <a:pPr indent="0" lvl="0" marL="457200" marR="5080" rtl="0" algn="just">
              <a:lnSpc>
                <a:spcPct val="115000"/>
              </a:lnSpc>
              <a:spcBef>
                <a:spcPts val="0"/>
              </a:spcBef>
              <a:spcAft>
                <a:spcPts val="0"/>
              </a:spcAft>
              <a:buClr>
                <a:schemeClr val="dk1"/>
              </a:buClr>
              <a:buSzPts val="1100"/>
              <a:buFont typeface="Arial"/>
              <a:buNone/>
            </a:pPr>
            <a:r>
              <a:rPr b="1" lang="en-US" sz="1500">
                <a:solidFill>
                  <a:schemeClr val="dk1"/>
                </a:solidFill>
                <a:latin typeface="Trebuchet MS"/>
                <a:ea typeface="Trebuchet MS"/>
                <a:cs typeface="Trebuchet MS"/>
                <a:sym typeface="Trebuchet MS"/>
              </a:rPr>
              <a:t>Service Commands:</a:t>
            </a:r>
            <a:r>
              <a:rPr lang="en-US" sz="1500">
                <a:solidFill>
                  <a:schemeClr val="dk1"/>
                </a:solidFill>
                <a:latin typeface="Trebuchet MS"/>
                <a:ea typeface="Trebuchet MS"/>
                <a:cs typeface="Trebuchet MS"/>
                <a:sym typeface="Trebuchet MS"/>
              </a:rPr>
              <a:t> The AWS CLI offers commands for different AWS services, allowing users to perform actions such as creating and managing EC2 instances, S3 buckets, IAM users, RDS databases, and much more.</a:t>
            </a:r>
            <a:endParaRPr sz="1500">
              <a:solidFill>
                <a:schemeClr val="dk1"/>
              </a:solidFill>
              <a:latin typeface="Trebuchet MS"/>
              <a:ea typeface="Trebuchet MS"/>
              <a:cs typeface="Trebuchet MS"/>
              <a:sym typeface="Trebuchet MS"/>
            </a:endParaRPr>
          </a:p>
          <a:p>
            <a:pPr indent="0" lvl="0" marL="457200" marR="5080" rtl="0" algn="just">
              <a:lnSpc>
                <a:spcPct val="115000"/>
              </a:lnSpc>
              <a:spcBef>
                <a:spcPts val="0"/>
              </a:spcBef>
              <a:spcAft>
                <a:spcPts val="0"/>
              </a:spcAft>
              <a:buClr>
                <a:schemeClr val="dk1"/>
              </a:buClr>
              <a:buSzPts val="1100"/>
              <a:buFont typeface="Arial"/>
              <a:buNone/>
            </a:pPr>
            <a:r>
              <a:t/>
            </a:r>
            <a:endParaRPr sz="1500">
              <a:solidFill>
                <a:schemeClr val="dk1"/>
              </a:solidFill>
              <a:latin typeface="Trebuchet MS"/>
              <a:ea typeface="Trebuchet MS"/>
              <a:cs typeface="Trebuchet MS"/>
              <a:sym typeface="Trebuchet MS"/>
            </a:endParaRPr>
          </a:p>
          <a:p>
            <a:pPr indent="0" lvl="0" marL="457200" marR="5080" rtl="0" algn="just">
              <a:lnSpc>
                <a:spcPct val="115000"/>
              </a:lnSpc>
              <a:spcBef>
                <a:spcPts val="0"/>
              </a:spcBef>
              <a:spcAft>
                <a:spcPts val="0"/>
              </a:spcAft>
              <a:buClr>
                <a:schemeClr val="dk1"/>
              </a:buClr>
              <a:buSzPts val="1100"/>
              <a:buFont typeface="Arial"/>
              <a:buNone/>
            </a:pPr>
            <a:r>
              <a:rPr b="1" lang="en-US" sz="1500">
                <a:solidFill>
                  <a:schemeClr val="dk1"/>
                </a:solidFill>
                <a:latin typeface="Trebuchet MS"/>
                <a:ea typeface="Trebuchet MS"/>
                <a:cs typeface="Trebuchet MS"/>
                <a:sym typeface="Trebuchet MS"/>
              </a:rPr>
              <a:t>Universal Syntax:</a:t>
            </a:r>
            <a:r>
              <a:rPr lang="en-US" sz="1500">
                <a:solidFill>
                  <a:schemeClr val="dk1"/>
                </a:solidFill>
                <a:latin typeface="Trebuchet MS"/>
                <a:ea typeface="Trebuchet MS"/>
                <a:cs typeface="Trebuchet MS"/>
                <a:sym typeface="Trebuchet MS"/>
              </a:rPr>
              <a:t> The CLI uses a universal syntax for all AWS services, making it consistent and easy to learn. Commands generally follow the pattern: aws &lt;service&gt; &lt;action&gt; [parameters].</a:t>
            </a:r>
            <a:endParaRPr sz="1500">
              <a:solidFill>
                <a:schemeClr val="dk1"/>
              </a:solidFill>
              <a:latin typeface="Trebuchet MS"/>
              <a:ea typeface="Trebuchet MS"/>
              <a:cs typeface="Trebuchet MS"/>
              <a:sym typeface="Trebuchet MS"/>
            </a:endParaRPr>
          </a:p>
          <a:p>
            <a:pPr indent="0" lvl="0" marL="457200" marR="5080" rtl="0" algn="just">
              <a:lnSpc>
                <a:spcPct val="115000"/>
              </a:lnSpc>
              <a:spcBef>
                <a:spcPts val="0"/>
              </a:spcBef>
              <a:spcAft>
                <a:spcPts val="0"/>
              </a:spcAft>
              <a:buClr>
                <a:schemeClr val="dk1"/>
              </a:buClr>
              <a:buSzPts val="1100"/>
              <a:buFont typeface="Arial"/>
              <a:buNone/>
            </a:pPr>
            <a:r>
              <a:t/>
            </a:r>
            <a:endParaRPr sz="1500">
              <a:solidFill>
                <a:schemeClr val="dk1"/>
              </a:solidFill>
              <a:latin typeface="Trebuchet MS"/>
              <a:ea typeface="Trebuchet MS"/>
              <a:cs typeface="Trebuchet MS"/>
              <a:sym typeface="Trebuchet MS"/>
            </a:endParaRPr>
          </a:p>
          <a:p>
            <a:pPr indent="0" lvl="0" marL="457200" marR="5080" rtl="0" algn="just">
              <a:lnSpc>
                <a:spcPct val="115000"/>
              </a:lnSpc>
              <a:spcBef>
                <a:spcPts val="0"/>
              </a:spcBef>
              <a:spcAft>
                <a:spcPts val="0"/>
              </a:spcAft>
              <a:buClr>
                <a:schemeClr val="dk1"/>
              </a:buClr>
              <a:buSzPts val="1100"/>
              <a:buFont typeface="Arial"/>
              <a:buNone/>
            </a:pPr>
            <a:r>
              <a:rPr b="1" lang="en-US" sz="1500">
                <a:solidFill>
                  <a:schemeClr val="dk1"/>
                </a:solidFill>
                <a:latin typeface="Trebuchet MS"/>
                <a:ea typeface="Trebuchet MS"/>
                <a:cs typeface="Trebuchet MS"/>
                <a:sym typeface="Trebuchet MS"/>
              </a:rPr>
              <a:t>Output Formats:</a:t>
            </a:r>
            <a:r>
              <a:rPr lang="en-US" sz="1500">
                <a:solidFill>
                  <a:schemeClr val="dk1"/>
                </a:solidFill>
                <a:latin typeface="Trebuchet MS"/>
                <a:ea typeface="Trebuchet MS"/>
                <a:cs typeface="Trebuchet MS"/>
                <a:sym typeface="Trebuchet MS"/>
              </a:rPr>
              <a:t> The CLI can return the results of commands in various output formats, including JSON, text, table, and more. This flexibility allows users to process and parse the output easily.</a:t>
            </a:r>
            <a:endParaRPr sz="1500">
              <a:solidFill>
                <a:schemeClr val="dk1"/>
              </a:solidFill>
              <a:latin typeface="Trebuchet MS"/>
              <a:ea typeface="Trebuchet MS"/>
              <a:cs typeface="Trebuchet MS"/>
              <a:sym typeface="Trebuchet MS"/>
            </a:endParaRPr>
          </a:p>
          <a:p>
            <a:pPr indent="0" lvl="0" marL="457200" marR="5080" rtl="0" algn="just">
              <a:lnSpc>
                <a:spcPct val="115000"/>
              </a:lnSpc>
              <a:spcBef>
                <a:spcPts val="0"/>
              </a:spcBef>
              <a:spcAft>
                <a:spcPts val="0"/>
              </a:spcAft>
              <a:buSzPts val="1400"/>
              <a:buNone/>
            </a:pPr>
            <a:r>
              <a:t/>
            </a:r>
            <a:endParaRPr sz="1500">
              <a:solidFill>
                <a:schemeClr val="dk1"/>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grpSp>
        <p:nvGrpSpPr>
          <p:cNvPr id="111" name="Google Shape;111;p14"/>
          <p:cNvGrpSpPr/>
          <p:nvPr/>
        </p:nvGrpSpPr>
        <p:grpSpPr>
          <a:xfrm>
            <a:off x="0" y="12"/>
            <a:ext cx="9144000" cy="638175"/>
            <a:chOff x="0" y="12"/>
            <a:chExt cx="9144000" cy="638175"/>
          </a:xfrm>
        </p:grpSpPr>
        <p:sp>
          <p:nvSpPr>
            <p:cNvPr id="112" name="Google Shape;112;p14"/>
            <p:cNvSpPr/>
            <p:nvPr/>
          </p:nvSpPr>
          <p:spPr>
            <a:xfrm>
              <a:off x="0" y="12"/>
              <a:ext cx="9144000" cy="638175"/>
            </a:xfrm>
            <a:custGeom>
              <a:rect b="b" l="l" r="r" t="t"/>
              <a:pathLst>
                <a:path extrusionOk="0" h="638175" w="9144000">
                  <a:moveTo>
                    <a:pt x="9144000" y="0"/>
                  </a:moveTo>
                  <a:lnTo>
                    <a:pt x="0" y="0"/>
                  </a:lnTo>
                  <a:lnTo>
                    <a:pt x="0" y="638162"/>
                  </a:lnTo>
                  <a:lnTo>
                    <a:pt x="9144000" y="638162"/>
                  </a:lnTo>
                  <a:lnTo>
                    <a:pt x="9144000" y="0"/>
                  </a:lnTo>
                  <a:close/>
                </a:path>
              </a:pathLst>
            </a:custGeom>
            <a:solidFill>
              <a:srgbClr val="F4333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3" name="Google Shape;113;p14"/>
            <p:cNvPicPr preferRelativeResize="0"/>
            <p:nvPr/>
          </p:nvPicPr>
          <p:blipFill rotWithShape="1">
            <a:blip r:embed="rId3">
              <a:alphaModFix/>
            </a:blip>
            <a:srcRect b="0" l="0" r="0" t="0"/>
            <a:stretch/>
          </p:blipFill>
          <p:spPr>
            <a:xfrm>
              <a:off x="7924800" y="209550"/>
              <a:ext cx="819150" cy="219075"/>
            </a:xfrm>
            <a:prstGeom prst="rect">
              <a:avLst/>
            </a:prstGeom>
            <a:noFill/>
            <a:ln>
              <a:noFill/>
            </a:ln>
          </p:spPr>
        </p:pic>
      </p:grpSp>
      <p:sp>
        <p:nvSpPr>
          <p:cNvPr id="114" name="Google Shape;114;p14"/>
          <p:cNvSpPr txBox="1"/>
          <p:nvPr>
            <p:ph type="title"/>
          </p:nvPr>
        </p:nvSpPr>
        <p:spPr>
          <a:xfrm>
            <a:off x="78739" y="146430"/>
            <a:ext cx="8986500" cy="382800"/>
          </a:xfrm>
          <a:prstGeom prst="rect">
            <a:avLst/>
          </a:prstGeom>
          <a:noFill/>
          <a:ln>
            <a:noFill/>
          </a:ln>
        </p:spPr>
        <p:txBody>
          <a:bodyPr anchorCtr="0" anchor="t" bIns="0" lIns="0" spcFirstLastPara="1" rIns="0" wrap="square" tIns="13325">
            <a:spAutoFit/>
          </a:bodyPr>
          <a:lstStyle/>
          <a:p>
            <a:pPr indent="0" lvl="0" marL="273050" rtl="0" algn="l">
              <a:lnSpc>
                <a:spcPct val="100000"/>
              </a:lnSpc>
              <a:spcBef>
                <a:spcPts val="0"/>
              </a:spcBef>
              <a:spcAft>
                <a:spcPts val="0"/>
              </a:spcAft>
              <a:buClr>
                <a:srgbClr val="000000"/>
              </a:buClr>
              <a:buSzPts val="1400"/>
              <a:buFont typeface="Arial"/>
              <a:buNone/>
            </a:pPr>
            <a:r>
              <a:rPr lang="en-US" sz="2400"/>
              <a:t> AWS Command Line Interface (CLI)</a:t>
            </a:r>
            <a:endParaRPr sz="2400"/>
          </a:p>
        </p:txBody>
      </p:sp>
      <p:sp>
        <p:nvSpPr>
          <p:cNvPr id="115" name="Google Shape;115;p14"/>
          <p:cNvSpPr txBox="1"/>
          <p:nvPr>
            <p:ph idx="1" type="body"/>
          </p:nvPr>
        </p:nvSpPr>
        <p:spPr>
          <a:xfrm>
            <a:off x="-102525" y="778075"/>
            <a:ext cx="9144000" cy="4226400"/>
          </a:xfrm>
          <a:prstGeom prst="rect">
            <a:avLst/>
          </a:prstGeom>
          <a:noFill/>
          <a:ln>
            <a:noFill/>
          </a:ln>
        </p:spPr>
        <p:txBody>
          <a:bodyPr anchorCtr="0" anchor="t" bIns="0" lIns="0" spcFirstLastPara="1" rIns="0" wrap="square" tIns="12700">
            <a:spAutoFit/>
          </a:bodyPr>
          <a:lstStyle/>
          <a:p>
            <a:pPr indent="0" lvl="0" marL="457200" marR="5080" rtl="0" algn="just">
              <a:lnSpc>
                <a:spcPct val="115000"/>
              </a:lnSpc>
              <a:spcBef>
                <a:spcPts val="0"/>
              </a:spcBef>
              <a:spcAft>
                <a:spcPts val="0"/>
              </a:spcAft>
              <a:buClr>
                <a:schemeClr val="dk1"/>
              </a:buClr>
              <a:buSzPts val="1100"/>
              <a:buFont typeface="Arial"/>
              <a:buNone/>
            </a:pPr>
            <a:r>
              <a:rPr b="1" lang="en-US" sz="1500">
                <a:solidFill>
                  <a:schemeClr val="dk1"/>
                </a:solidFill>
                <a:latin typeface="Trebuchet MS"/>
                <a:ea typeface="Trebuchet MS"/>
                <a:cs typeface="Trebuchet MS"/>
                <a:sym typeface="Trebuchet MS"/>
              </a:rPr>
              <a:t>Interactive Mode:</a:t>
            </a:r>
            <a:r>
              <a:rPr lang="en-US" sz="1500">
                <a:solidFill>
                  <a:schemeClr val="dk1"/>
                </a:solidFill>
                <a:latin typeface="Trebuchet MS"/>
                <a:ea typeface="Trebuchet MS"/>
                <a:cs typeface="Trebuchet MS"/>
                <a:sym typeface="Trebuchet MS"/>
              </a:rPr>
              <a:t> The CLI includes an interactive mode that guides users through command inputs step-by-step, making it helpful for beginners or complex commands.</a:t>
            </a:r>
            <a:endParaRPr sz="1500">
              <a:solidFill>
                <a:schemeClr val="dk1"/>
              </a:solidFill>
              <a:latin typeface="Trebuchet MS"/>
              <a:ea typeface="Trebuchet MS"/>
              <a:cs typeface="Trebuchet MS"/>
              <a:sym typeface="Trebuchet MS"/>
            </a:endParaRPr>
          </a:p>
          <a:p>
            <a:pPr indent="0" lvl="0" marL="457200" marR="5080" rtl="0" algn="just">
              <a:lnSpc>
                <a:spcPct val="115000"/>
              </a:lnSpc>
              <a:spcBef>
                <a:spcPts val="0"/>
              </a:spcBef>
              <a:spcAft>
                <a:spcPts val="0"/>
              </a:spcAft>
              <a:buClr>
                <a:schemeClr val="dk1"/>
              </a:buClr>
              <a:buSzPts val="1100"/>
              <a:buFont typeface="Arial"/>
              <a:buNone/>
            </a:pPr>
            <a:r>
              <a:t/>
            </a:r>
            <a:endParaRPr sz="1500">
              <a:solidFill>
                <a:schemeClr val="dk1"/>
              </a:solidFill>
              <a:latin typeface="Trebuchet MS"/>
              <a:ea typeface="Trebuchet MS"/>
              <a:cs typeface="Trebuchet MS"/>
              <a:sym typeface="Trebuchet MS"/>
            </a:endParaRPr>
          </a:p>
          <a:p>
            <a:pPr indent="0" lvl="0" marL="457200" marR="5080" rtl="0" algn="just">
              <a:lnSpc>
                <a:spcPct val="115000"/>
              </a:lnSpc>
              <a:spcBef>
                <a:spcPts val="0"/>
              </a:spcBef>
              <a:spcAft>
                <a:spcPts val="0"/>
              </a:spcAft>
              <a:buClr>
                <a:schemeClr val="dk1"/>
              </a:buClr>
              <a:buSzPts val="1100"/>
              <a:buFont typeface="Arial"/>
              <a:buNone/>
            </a:pPr>
            <a:r>
              <a:rPr b="1" lang="en-US" sz="1500">
                <a:solidFill>
                  <a:schemeClr val="dk1"/>
                </a:solidFill>
                <a:latin typeface="Trebuchet MS"/>
                <a:ea typeface="Trebuchet MS"/>
                <a:cs typeface="Trebuchet MS"/>
                <a:sym typeface="Trebuchet MS"/>
              </a:rPr>
              <a:t>Profile Management:</a:t>
            </a:r>
            <a:r>
              <a:rPr lang="en-US" sz="1500">
                <a:solidFill>
                  <a:schemeClr val="dk1"/>
                </a:solidFill>
                <a:latin typeface="Trebuchet MS"/>
                <a:ea typeface="Trebuchet MS"/>
                <a:cs typeface="Trebuchet MS"/>
                <a:sym typeface="Trebuchet MS"/>
              </a:rPr>
              <a:t> Users can configure multiple named profiles with different AWS credentials, allowing them to work with multiple AWS accounts from the same CLI installation.</a:t>
            </a:r>
            <a:endParaRPr sz="1500">
              <a:solidFill>
                <a:schemeClr val="dk1"/>
              </a:solidFill>
              <a:latin typeface="Trebuchet MS"/>
              <a:ea typeface="Trebuchet MS"/>
              <a:cs typeface="Trebuchet MS"/>
              <a:sym typeface="Trebuchet MS"/>
            </a:endParaRPr>
          </a:p>
          <a:p>
            <a:pPr indent="0" lvl="0" marL="457200" marR="5080" rtl="0" algn="just">
              <a:lnSpc>
                <a:spcPct val="115000"/>
              </a:lnSpc>
              <a:spcBef>
                <a:spcPts val="0"/>
              </a:spcBef>
              <a:spcAft>
                <a:spcPts val="0"/>
              </a:spcAft>
              <a:buClr>
                <a:schemeClr val="dk1"/>
              </a:buClr>
              <a:buSzPts val="1100"/>
              <a:buFont typeface="Arial"/>
              <a:buNone/>
            </a:pPr>
            <a:r>
              <a:t/>
            </a:r>
            <a:endParaRPr sz="1500">
              <a:solidFill>
                <a:schemeClr val="dk1"/>
              </a:solidFill>
              <a:latin typeface="Trebuchet MS"/>
              <a:ea typeface="Trebuchet MS"/>
              <a:cs typeface="Trebuchet MS"/>
              <a:sym typeface="Trebuchet MS"/>
            </a:endParaRPr>
          </a:p>
          <a:p>
            <a:pPr indent="0" lvl="0" marL="457200" marR="5080" rtl="0" algn="just">
              <a:lnSpc>
                <a:spcPct val="115000"/>
              </a:lnSpc>
              <a:spcBef>
                <a:spcPts val="0"/>
              </a:spcBef>
              <a:spcAft>
                <a:spcPts val="0"/>
              </a:spcAft>
              <a:buClr>
                <a:schemeClr val="dk1"/>
              </a:buClr>
              <a:buSzPts val="1100"/>
              <a:buFont typeface="Arial"/>
              <a:buNone/>
            </a:pPr>
            <a:r>
              <a:rPr b="1" lang="en-US" sz="1500">
                <a:solidFill>
                  <a:schemeClr val="dk1"/>
                </a:solidFill>
                <a:latin typeface="Trebuchet MS"/>
                <a:ea typeface="Trebuchet MS"/>
                <a:cs typeface="Trebuchet MS"/>
                <a:sym typeface="Trebuchet MS"/>
              </a:rPr>
              <a:t>Scripting and Automation:</a:t>
            </a:r>
            <a:r>
              <a:rPr lang="en-US" sz="1500">
                <a:solidFill>
                  <a:schemeClr val="dk1"/>
                </a:solidFill>
                <a:latin typeface="Trebuchet MS"/>
                <a:ea typeface="Trebuchet MS"/>
                <a:cs typeface="Trebuchet MS"/>
                <a:sym typeface="Trebuchet MS"/>
              </a:rPr>
              <a:t> The AWS CLI is commonly used in scripts and automation workflows to perform repetitive tasks, manage resources at scale, and integrate AWS services with other tools and applications.</a:t>
            </a:r>
            <a:endParaRPr sz="1500">
              <a:solidFill>
                <a:schemeClr val="dk1"/>
              </a:solidFill>
              <a:latin typeface="Trebuchet MS"/>
              <a:ea typeface="Trebuchet MS"/>
              <a:cs typeface="Trebuchet MS"/>
              <a:sym typeface="Trebuchet MS"/>
            </a:endParaRPr>
          </a:p>
          <a:p>
            <a:pPr indent="0" lvl="0" marL="457200" marR="5080" rtl="0" algn="just">
              <a:lnSpc>
                <a:spcPct val="115000"/>
              </a:lnSpc>
              <a:spcBef>
                <a:spcPts val="0"/>
              </a:spcBef>
              <a:spcAft>
                <a:spcPts val="0"/>
              </a:spcAft>
              <a:buClr>
                <a:schemeClr val="dk1"/>
              </a:buClr>
              <a:buSzPts val="1100"/>
              <a:buFont typeface="Arial"/>
              <a:buNone/>
            </a:pPr>
            <a:r>
              <a:t/>
            </a:r>
            <a:endParaRPr sz="1500">
              <a:solidFill>
                <a:schemeClr val="dk1"/>
              </a:solidFill>
              <a:latin typeface="Trebuchet MS"/>
              <a:ea typeface="Trebuchet MS"/>
              <a:cs typeface="Trebuchet MS"/>
              <a:sym typeface="Trebuchet MS"/>
            </a:endParaRPr>
          </a:p>
          <a:p>
            <a:pPr indent="0" lvl="0" marL="457200" marR="5080" rtl="0" algn="just">
              <a:lnSpc>
                <a:spcPct val="115000"/>
              </a:lnSpc>
              <a:spcBef>
                <a:spcPts val="0"/>
              </a:spcBef>
              <a:spcAft>
                <a:spcPts val="0"/>
              </a:spcAft>
              <a:buClr>
                <a:schemeClr val="dk1"/>
              </a:buClr>
              <a:buSzPts val="1100"/>
              <a:buFont typeface="Arial"/>
              <a:buNone/>
            </a:pPr>
            <a:r>
              <a:rPr b="1" lang="en-US" sz="1500">
                <a:solidFill>
                  <a:schemeClr val="dk1"/>
                </a:solidFill>
                <a:latin typeface="Trebuchet MS"/>
                <a:ea typeface="Trebuchet MS"/>
                <a:cs typeface="Trebuchet MS"/>
                <a:sym typeface="Trebuchet MS"/>
              </a:rPr>
              <a:t>AWS API Access:</a:t>
            </a:r>
            <a:r>
              <a:rPr lang="en-US" sz="1500">
                <a:solidFill>
                  <a:schemeClr val="dk1"/>
                </a:solidFill>
                <a:latin typeface="Trebuchet MS"/>
                <a:ea typeface="Trebuchet MS"/>
                <a:cs typeface="Trebuchet MS"/>
                <a:sym typeface="Trebuchet MS"/>
              </a:rPr>
              <a:t> The CLI communicates with AWS services using their RESTful APIs, making it a direct and reliable way to interact with AWS resources.</a:t>
            </a:r>
            <a:endParaRPr sz="1500">
              <a:solidFill>
                <a:schemeClr val="dk1"/>
              </a:solidFill>
              <a:latin typeface="Trebuchet MS"/>
              <a:ea typeface="Trebuchet MS"/>
              <a:cs typeface="Trebuchet MS"/>
              <a:sym typeface="Trebuchet MS"/>
            </a:endParaRPr>
          </a:p>
          <a:p>
            <a:pPr indent="0" lvl="0" marL="457200" marR="5080" rtl="0" algn="just">
              <a:lnSpc>
                <a:spcPct val="115000"/>
              </a:lnSpc>
              <a:spcBef>
                <a:spcPts val="0"/>
              </a:spcBef>
              <a:spcAft>
                <a:spcPts val="0"/>
              </a:spcAft>
              <a:buClr>
                <a:schemeClr val="dk1"/>
              </a:buClr>
              <a:buSzPts val="1100"/>
              <a:buFont typeface="Arial"/>
              <a:buNone/>
            </a:pPr>
            <a:r>
              <a:t/>
            </a:r>
            <a:endParaRPr sz="1500">
              <a:solidFill>
                <a:schemeClr val="dk1"/>
              </a:solidFill>
              <a:latin typeface="Trebuchet MS"/>
              <a:ea typeface="Trebuchet MS"/>
              <a:cs typeface="Trebuchet MS"/>
              <a:sym typeface="Trebuchet MS"/>
            </a:endParaRPr>
          </a:p>
          <a:p>
            <a:pPr indent="0" lvl="0" marL="457200" marR="5080" rtl="0" algn="just">
              <a:lnSpc>
                <a:spcPct val="115000"/>
              </a:lnSpc>
              <a:spcBef>
                <a:spcPts val="0"/>
              </a:spcBef>
              <a:spcAft>
                <a:spcPts val="0"/>
              </a:spcAft>
              <a:buClr>
                <a:schemeClr val="dk1"/>
              </a:buClr>
              <a:buSzPts val="1100"/>
              <a:buFont typeface="Arial"/>
              <a:buNone/>
            </a:pPr>
            <a:r>
              <a:rPr b="1" lang="en-US" sz="1500">
                <a:solidFill>
                  <a:schemeClr val="dk1"/>
                </a:solidFill>
                <a:latin typeface="Trebuchet MS"/>
                <a:ea typeface="Trebuchet MS"/>
                <a:cs typeface="Trebuchet MS"/>
                <a:sym typeface="Trebuchet MS"/>
              </a:rPr>
              <a:t>Credentials Management:</a:t>
            </a:r>
            <a:r>
              <a:rPr lang="en-US" sz="1500">
                <a:solidFill>
                  <a:schemeClr val="dk1"/>
                </a:solidFill>
                <a:latin typeface="Trebuchet MS"/>
                <a:ea typeface="Trebuchet MS"/>
                <a:cs typeface="Trebuchet MS"/>
                <a:sym typeface="Trebuchet MS"/>
              </a:rPr>
              <a:t> The CLI can use IAM user credentials or temporary security credentials obtained through STS (Security Token Service), ensuring secure access to AWS resources.</a:t>
            </a:r>
            <a:endParaRPr sz="1500">
              <a:solidFill>
                <a:schemeClr val="dk1"/>
              </a:solidFill>
              <a:latin typeface="Trebuchet MS"/>
              <a:ea typeface="Trebuchet MS"/>
              <a:cs typeface="Trebuchet MS"/>
              <a:sym typeface="Trebuchet MS"/>
            </a:endParaRPr>
          </a:p>
          <a:p>
            <a:pPr indent="0" lvl="0" marL="457200" marR="5080" rtl="0" algn="just">
              <a:lnSpc>
                <a:spcPct val="115000"/>
              </a:lnSpc>
              <a:spcBef>
                <a:spcPts val="0"/>
              </a:spcBef>
              <a:spcAft>
                <a:spcPts val="0"/>
              </a:spcAft>
              <a:buSzPts val="1400"/>
              <a:buNone/>
            </a:pPr>
            <a:r>
              <a:t/>
            </a:r>
            <a:endParaRPr sz="1500">
              <a:solidFill>
                <a:schemeClr val="dk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grpSp>
        <p:nvGrpSpPr>
          <p:cNvPr id="120" name="Google Shape;120;p15"/>
          <p:cNvGrpSpPr/>
          <p:nvPr/>
        </p:nvGrpSpPr>
        <p:grpSpPr>
          <a:xfrm>
            <a:off x="0" y="12"/>
            <a:ext cx="9144000" cy="638175"/>
            <a:chOff x="0" y="12"/>
            <a:chExt cx="9144000" cy="638175"/>
          </a:xfrm>
        </p:grpSpPr>
        <p:sp>
          <p:nvSpPr>
            <p:cNvPr id="121" name="Google Shape;121;p15"/>
            <p:cNvSpPr/>
            <p:nvPr/>
          </p:nvSpPr>
          <p:spPr>
            <a:xfrm>
              <a:off x="0" y="12"/>
              <a:ext cx="9144000" cy="638175"/>
            </a:xfrm>
            <a:custGeom>
              <a:rect b="b" l="l" r="r" t="t"/>
              <a:pathLst>
                <a:path extrusionOk="0" h="638175" w="9144000">
                  <a:moveTo>
                    <a:pt x="9144000" y="0"/>
                  </a:moveTo>
                  <a:lnTo>
                    <a:pt x="0" y="0"/>
                  </a:lnTo>
                  <a:lnTo>
                    <a:pt x="0" y="638162"/>
                  </a:lnTo>
                  <a:lnTo>
                    <a:pt x="9144000" y="638162"/>
                  </a:lnTo>
                  <a:lnTo>
                    <a:pt x="9144000" y="0"/>
                  </a:lnTo>
                  <a:close/>
                </a:path>
              </a:pathLst>
            </a:custGeom>
            <a:solidFill>
              <a:srgbClr val="F4333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2" name="Google Shape;122;p15"/>
            <p:cNvPicPr preferRelativeResize="0"/>
            <p:nvPr/>
          </p:nvPicPr>
          <p:blipFill rotWithShape="1">
            <a:blip r:embed="rId3">
              <a:alphaModFix/>
            </a:blip>
            <a:srcRect b="0" l="0" r="0" t="0"/>
            <a:stretch/>
          </p:blipFill>
          <p:spPr>
            <a:xfrm>
              <a:off x="7924800" y="209550"/>
              <a:ext cx="819150" cy="219075"/>
            </a:xfrm>
            <a:prstGeom prst="rect">
              <a:avLst/>
            </a:prstGeom>
            <a:noFill/>
            <a:ln>
              <a:noFill/>
            </a:ln>
          </p:spPr>
        </p:pic>
      </p:grpSp>
      <p:sp>
        <p:nvSpPr>
          <p:cNvPr id="123" name="Google Shape;123;p15"/>
          <p:cNvSpPr txBox="1"/>
          <p:nvPr>
            <p:ph type="title"/>
          </p:nvPr>
        </p:nvSpPr>
        <p:spPr>
          <a:xfrm>
            <a:off x="78739" y="146430"/>
            <a:ext cx="8986500" cy="382800"/>
          </a:xfrm>
          <a:prstGeom prst="rect">
            <a:avLst/>
          </a:prstGeom>
          <a:noFill/>
          <a:ln>
            <a:noFill/>
          </a:ln>
        </p:spPr>
        <p:txBody>
          <a:bodyPr anchorCtr="0" anchor="t" bIns="0" lIns="0" spcFirstLastPara="1" rIns="0" wrap="square" tIns="13325">
            <a:spAutoFit/>
          </a:bodyPr>
          <a:lstStyle/>
          <a:p>
            <a:pPr indent="0" lvl="0" marL="273050" rtl="0" algn="l">
              <a:lnSpc>
                <a:spcPct val="100000"/>
              </a:lnSpc>
              <a:spcBef>
                <a:spcPts val="0"/>
              </a:spcBef>
              <a:spcAft>
                <a:spcPts val="0"/>
              </a:spcAft>
              <a:buClr>
                <a:srgbClr val="000000"/>
              </a:buClr>
              <a:buSzPts val="1400"/>
              <a:buFont typeface="Arial"/>
              <a:buNone/>
            </a:pPr>
            <a:r>
              <a:rPr lang="en-US" sz="2400"/>
              <a:t>Getting started with the AWS CLI:</a:t>
            </a:r>
            <a:endParaRPr sz="2400"/>
          </a:p>
        </p:txBody>
      </p:sp>
      <p:sp>
        <p:nvSpPr>
          <p:cNvPr id="124" name="Google Shape;124;p15"/>
          <p:cNvSpPr txBox="1"/>
          <p:nvPr>
            <p:ph idx="1" type="body"/>
          </p:nvPr>
        </p:nvSpPr>
        <p:spPr>
          <a:xfrm>
            <a:off x="-102525" y="778075"/>
            <a:ext cx="9144000" cy="3695400"/>
          </a:xfrm>
          <a:prstGeom prst="rect">
            <a:avLst/>
          </a:prstGeom>
          <a:noFill/>
          <a:ln>
            <a:noFill/>
          </a:ln>
        </p:spPr>
        <p:txBody>
          <a:bodyPr anchorCtr="0" anchor="t" bIns="0" lIns="0" spcFirstLastPara="1" rIns="0" wrap="square" tIns="12700">
            <a:spAutoFit/>
          </a:bodyPr>
          <a:lstStyle/>
          <a:p>
            <a:pPr indent="0" lvl="0" marL="457200" marR="5080" rtl="0" algn="just">
              <a:lnSpc>
                <a:spcPct val="115000"/>
              </a:lnSpc>
              <a:spcBef>
                <a:spcPts val="0"/>
              </a:spcBef>
              <a:spcAft>
                <a:spcPts val="0"/>
              </a:spcAft>
              <a:buClr>
                <a:schemeClr val="dk1"/>
              </a:buClr>
              <a:buSzPts val="1100"/>
              <a:buFont typeface="Arial"/>
              <a:buNone/>
            </a:pPr>
            <a:r>
              <a:rPr b="1" lang="en-US" sz="1500">
                <a:solidFill>
                  <a:schemeClr val="dk1"/>
                </a:solidFill>
                <a:latin typeface="Trebuchet MS"/>
                <a:ea typeface="Trebuchet MS"/>
                <a:cs typeface="Trebuchet MS"/>
                <a:sym typeface="Trebuchet MS"/>
              </a:rPr>
              <a:t>Install the AWS CLI:</a:t>
            </a:r>
            <a:r>
              <a:rPr lang="en-US" sz="1500">
                <a:solidFill>
                  <a:schemeClr val="dk1"/>
                </a:solidFill>
                <a:latin typeface="Trebuchet MS"/>
                <a:ea typeface="Trebuchet MS"/>
                <a:cs typeface="Trebuchet MS"/>
                <a:sym typeface="Trebuchet MS"/>
              </a:rPr>
              <a:t> You can download and install the AWS CLI on your local computer. Instructions for different platforms can be found in the AWS documentation.</a:t>
            </a:r>
            <a:endParaRPr sz="1500">
              <a:solidFill>
                <a:schemeClr val="dk1"/>
              </a:solidFill>
              <a:latin typeface="Trebuchet MS"/>
              <a:ea typeface="Trebuchet MS"/>
              <a:cs typeface="Trebuchet MS"/>
              <a:sym typeface="Trebuchet MS"/>
            </a:endParaRPr>
          </a:p>
          <a:p>
            <a:pPr indent="0" lvl="0" marL="457200" marR="5080" rtl="0" algn="just">
              <a:lnSpc>
                <a:spcPct val="115000"/>
              </a:lnSpc>
              <a:spcBef>
                <a:spcPts val="0"/>
              </a:spcBef>
              <a:spcAft>
                <a:spcPts val="0"/>
              </a:spcAft>
              <a:buClr>
                <a:schemeClr val="dk1"/>
              </a:buClr>
              <a:buSzPts val="1100"/>
              <a:buFont typeface="Arial"/>
              <a:buNone/>
            </a:pPr>
            <a:r>
              <a:t/>
            </a:r>
            <a:endParaRPr b="1" sz="1500">
              <a:solidFill>
                <a:schemeClr val="dk1"/>
              </a:solidFill>
              <a:latin typeface="Trebuchet MS"/>
              <a:ea typeface="Trebuchet MS"/>
              <a:cs typeface="Trebuchet MS"/>
              <a:sym typeface="Trebuchet MS"/>
            </a:endParaRPr>
          </a:p>
          <a:p>
            <a:pPr indent="0" lvl="0" marL="457200" marR="5080" rtl="0" algn="just">
              <a:lnSpc>
                <a:spcPct val="115000"/>
              </a:lnSpc>
              <a:spcBef>
                <a:spcPts val="0"/>
              </a:spcBef>
              <a:spcAft>
                <a:spcPts val="0"/>
              </a:spcAft>
              <a:buClr>
                <a:schemeClr val="dk1"/>
              </a:buClr>
              <a:buSzPts val="1100"/>
              <a:buFont typeface="Arial"/>
              <a:buNone/>
            </a:pPr>
            <a:r>
              <a:rPr b="1" lang="en-US" sz="1500">
                <a:solidFill>
                  <a:schemeClr val="dk1"/>
                </a:solidFill>
                <a:latin typeface="Trebuchet MS"/>
                <a:ea typeface="Trebuchet MS"/>
                <a:cs typeface="Trebuchet MS"/>
                <a:sym typeface="Trebuchet MS"/>
              </a:rPr>
              <a:t>Configure Credentials:</a:t>
            </a:r>
            <a:r>
              <a:rPr lang="en-US" sz="1500">
                <a:solidFill>
                  <a:schemeClr val="dk1"/>
                </a:solidFill>
                <a:latin typeface="Trebuchet MS"/>
                <a:ea typeface="Trebuchet MS"/>
                <a:cs typeface="Trebuchet MS"/>
                <a:sym typeface="Trebuchet MS"/>
              </a:rPr>
              <a:t> Once installed, configure the CLI with your AWS credentials using the aws configure command. Provide your Access Key ID, Secret Access Key, default region, and default output format.</a:t>
            </a:r>
            <a:endParaRPr sz="1500">
              <a:solidFill>
                <a:schemeClr val="dk1"/>
              </a:solidFill>
              <a:latin typeface="Trebuchet MS"/>
              <a:ea typeface="Trebuchet MS"/>
              <a:cs typeface="Trebuchet MS"/>
              <a:sym typeface="Trebuchet MS"/>
            </a:endParaRPr>
          </a:p>
          <a:p>
            <a:pPr indent="0" lvl="0" marL="457200" marR="5080" rtl="0" algn="just">
              <a:lnSpc>
                <a:spcPct val="115000"/>
              </a:lnSpc>
              <a:spcBef>
                <a:spcPts val="0"/>
              </a:spcBef>
              <a:spcAft>
                <a:spcPts val="0"/>
              </a:spcAft>
              <a:buClr>
                <a:schemeClr val="dk1"/>
              </a:buClr>
              <a:buSzPts val="1100"/>
              <a:buFont typeface="Arial"/>
              <a:buNone/>
            </a:pPr>
            <a:r>
              <a:t/>
            </a:r>
            <a:endParaRPr sz="1500">
              <a:solidFill>
                <a:schemeClr val="dk1"/>
              </a:solidFill>
              <a:latin typeface="Trebuchet MS"/>
              <a:ea typeface="Trebuchet MS"/>
              <a:cs typeface="Trebuchet MS"/>
              <a:sym typeface="Trebuchet MS"/>
            </a:endParaRPr>
          </a:p>
          <a:p>
            <a:pPr indent="0" lvl="0" marL="457200" marR="5080" rtl="0" algn="just">
              <a:lnSpc>
                <a:spcPct val="115000"/>
              </a:lnSpc>
              <a:spcBef>
                <a:spcPts val="0"/>
              </a:spcBef>
              <a:spcAft>
                <a:spcPts val="0"/>
              </a:spcAft>
              <a:buSzPts val="1100"/>
              <a:buNone/>
            </a:pPr>
            <a:r>
              <a:rPr b="1" lang="en-US" sz="1500">
                <a:solidFill>
                  <a:schemeClr val="dk1"/>
                </a:solidFill>
                <a:latin typeface="Trebuchet MS"/>
                <a:ea typeface="Trebuchet MS"/>
                <a:cs typeface="Trebuchet MS"/>
                <a:sym typeface="Trebuchet MS"/>
              </a:rPr>
              <a:t>Run AWS Commands:</a:t>
            </a:r>
            <a:r>
              <a:rPr lang="en-US" sz="1500">
                <a:solidFill>
                  <a:schemeClr val="dk1"/>
                </a:solidFill>
                <a:latin typeface="Trebuchet MS"/>
                <a:ea typeface="Trebuchet MS"/>
                <a:cs typeface="Trebuchet MS"/>
                <a:sym typeface="Trebuchet MS"/>
              </a:rPr>
              <a:t> After configuration, you can start using the CLI by running various AWS commands, like </a:t>
            </a:r>
            <a:r>
              <a:rPr i="1" lang="en-US" sz="1500">
                <a:solidFill>
                  <a:schemeClr val="dk1"/>
                </a:solidFill>
                <a:latin typeface="Trebuchet MS"/>
                <a:ea typeface="Trebuchet MS"/>
                <a:cs typeface="Trebuchet MS"/>
                <a:sym typeface="Trebuchet MS"/>
              </a:rPr>
              <a:t>aws ec2 describe-instances </a:t>
            </a:r>
            <a:r>
              <a:rPr lang="en-US" sz="1500">
                <a:solidFill>
                  <a:schemeClr val="dk1"/>
                </a:solidFill>
                <a:latin typeface="Trebuchet MS"/>
                <a:ea typeface="Trebuchet MS"/>
                <a:cs typeface="Trebuchet MS"/>
                <a:sym typeface="Trebuchet MS"/>
              </a:rPr>
              <a:t>to list EC2 instances or </a:t>
            </a:r>
            <a:r>
              <a:rPr i="1" lang="en-US" sz="1500">
                <a:solidFill>
                  <a:schemeClr val="dk1"/>
                </a:solidFill>
                <a:latin typeface="Trebuchet MS"/>
                <a:ea typeface="Trebuchet MS"/>
                <a:cs typeface="Trebuchet MS"/>
                <a:sym typeface="Trebuchet MS"/>
              </a:rPr>
              <a:t>aws s3 ls</a:t>
            </a:r>
            <a:r>
              <a:rPr lang="en-US" sz="1500">
                <a:solidFill>
                  <a:schemeClr val="dk1"/>
                </a:solidFill>
                <a:latin typeface="Trebuchet MS"/>
                <a:ea typeface="Trebuchet MS"/>
                <a:cs typeface="Trebuchet MS"/>
                <a:sym typeface="Trebuchet MS"/>
              </a:rPr>
              <a:t> to list S3 buckets.</a:t>
            </a:r>
            <a:endParaRPr sz="1500">
              <a:solidFill>
                <a:schemeClr val="dk1"/>
              </a:solidFill>
              <a:latin typeface="Trebuchet MS"/>
              <a:ea typeface="Trebuchet MS"/>
              <a:cs typeface="Trebuchet MS"/>
              <a:sym typeface="Trebuchet MS"/>
            </a:endParaRPr>
          </a:p>
          <a:p>
            <a:pPr indent="0" lvl="0" marL="457200" marR="5080" rtl="0" algn="just">
              <a:lnSpc>
                <a:spcPct val="115000"/>
              </a:lnSpc>
              <a:spcBef>
                <a:spcPts val="0"/>
              </a:spcBef>
              <a:spcAft>
                <a:spcPts val="0"/>
              </a:spcAft>
              <a:buSzPts val="1100"/>
              <a:buNone/>
            </a:pPr>
            <a:r>
              <a:t/>
            </a:r>
            <a:endParaRPr sz="1500">
              <a:solidFill>
                <a:schemeClr val="dk1"/>
              </a:solidFill>
              <a:latin typeface="Trebuchet MS"/>
              <a:ea typeface="Trebuchet MS"/>
              <a:cs typeface="Trebuchet MS"/>
              <a:sym typeface="Trebuchet MS"/>
            </a:endParaRPr>
          </a:p>
          <a:p>
            <a:pPr indent="0" lvl="0" marL="457200" marR="5080" rtl="0" algn="just">
              <a:lnSpc>
                <a:spcPct val="115000"/>
              </a:lnSpc>
              <a:spcBef>
                <a:spcPts val="0"/>
              </a:spcBef>
              <a:spcAft>
                <a:spcPts val="0"/>
              </a:spcAft>
              <a:buClr>
                <a:schemeClr val="dk1"/>
              </a:buClr>
              <a:buSzPts val="1100"/>
              <a:buFont typeface="Arial"/>
              <a:buNone/>
            </a:pPr>
            <a:r>
              <a:rPr lang="en-US" sz="1500">
                <a:solidFill>
                  <a:schemeClr val="dk1"/>
                </a:solidFill>
                <a:latin typeface="Trebuchet MS"/>
                <a:ea typeface="Trebuchet MS"/>
                <a:cs typeface="Trebuchet MS"/>
                <a:sym typeface="Trebuchet MS"/>
              </a:rPr>
              <a:t>The AWS CLI is a versatile and essential tool for AWS administrators, developers, and anyone working with AWS services, providing a seamless and efficient way to manage and automate AWS resources from the command line.</a:t>
            </a:r>
            <a:endParaRPr sz="1500">
              <a:solidFill>
                <a:schemeClr val="dk1"/>
              </a:solidFill>
              <a:latin typeface="Trebuchet MS"/>
              <a:ea typeface="Trebuchet MS"/>
              <a:cs typeface="Trebuchet MS"/>
              <a:sym typeface="Trebuchet MS"/>
            </a:endParaRPr>
          </a:p>
          <a:p>
            <a:pPr indent="0" lvl="0" marL="457200" marR="5080" rtl="0" algn="just">
              <a:lnSpc>
                <a:spcPct val="115000"/>
              </a:lnSpc>
              <a:spcBef>
                <a:spcPts val="0"/>
              </a:spcBef>
              <a:spcAft>
                <a:spcPts val="0"/>
              </a:spcAft>
              <a:buSzPts val="1400"/>
              <a:buNone/>
            </a:pPr>
            <a:r>
              <a:t/>
            </a:r>
            <a:endParaRPr sz="1500">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