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0" r:id="rId5"/>
    <p:sldId id="383" r:id="rId6"/>
    <p:sldId id="409" r:id="rId7"/>
    <p:sldId id="389" r:id="rId8"/>
    <p:sldId id="391" r:id="rId9"/>
    <p:sldId id="397" r:id="rId10"/>
    <p:sldId id="408" r:id="rId11"/>
    <p:sldId id="407" r:id="rId12"/>
    <p:sldId id="406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947FAE-4625-4287-A2DA-1EBCE65283C6}" v="56" dt="2025-07-11T16:42:34.88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1" d="100"/>
          <a:sy n="61" d="100"/>
        </p:scale>
        <p:origin x="1098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94083" y="411479"/>
            <a:ext cx="7902221" cy="3291840"/>
          </a:xfrm>
        </p:spPr>
        <p:txBody>
          <a:bodyPr/>
          <a:lstStyle/>
          <a:p>
            <a:r>
              <a:rPr lang="en-US" sz="5400" dirty="0"/>
              <a:t>Integrated Disease Surveillance &amp; Predictive Vaccination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2BB7F-7016-9786-B44B-863E8F99582B}"/>
              </a:ext>
            </a:extLst>
          </p:cNvPr>
          <p:cNvSpPr txBox="1"/>
          <p:nvPr/>
        </p:nvSpPr>
        <p:spPr>
          <a:xfrm>
            <a:off x="6479628" y="4177862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N.SAI DHANUSH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Why This Matters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pPr marL="0" indent="0">
              <a:buNone/>
            </a:pPr>
            <a:r>
              <a:rPr lang="en-US" dirty="0"/>
              <a:t>This initiative transforms raw, disconnected health data into real-time, predictive, actionable intelligence for district-level disease control.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-22225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0" y="1639613"/>
            <a:ext cx="5477479" cy="1907628"/>
          </a:xfrm>
        </p:spPr>
        <p:txBody>
          <a:bodyPr/>
          <a:lstStyle/>
          <a:p>
            <a:r>
              <a:rPr lang="en-US" dirty="0"/>
              <a:t>Data Transformation in Numbers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6292F-1E1D-9C9B-63A8-4D3499B1AA9B}"/>
              </a:ext>
            </a:extLst>
          </p:cNvPr>
          <p:cNvSpPr txBox="1"/>
          <p:nvPr/>
        </p:nvSpPr>
        <p:spPr>
          <a:xfrm>
            <a:off x="6309360" y="4319752"/>
            <a:ext cx="57670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4 core datasets integrated: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Outbreaks, Vaccination, Population, Weather.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100% districts uniquely mapped with district codes &amp; names.</a:t>
            </a:r>
            <a:endParaRPr lang="en-US" altLang="en-US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5+ derived metrics generated:</a:t>
            </a:r>
            <a:r>
              <a:rPr lang="en-US" alt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 Incidence Rate, Risk Flags, Lag Features.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Millions of rows cleaned &amp; merged into a single Master Dataset.</a:t>
            </a:r>
            <a:endParaRPr lang="en-US" altLang="en-US" dirty="0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Insights at Scale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B5E0F66-C49B-6421-5431-DE7071D0C543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096000" y="4413739"/>
            <a:ext cx="503557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Weekly outbreaks mapped for 52 weeks, across all districts.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Seasonal trends &amp; district hotspots identified.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Statistical tests (T-Test, ANOVA, Chi-Square) run across 5 dimensions.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Weather correlation quantified for Rainfall &amp; Humidity impact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Risk Forecasting &amp; Modelling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01765" y="2413254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Logistic Regression baseline built — classifies districts High vs Low risk.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Random Forest classifier improves accuracy, ranks key drivers.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Prophet model forecasts next 4 weeks for each district.</a:t>
            </a:r>
          </a:p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Over 500 district-week risk predictions generated per run.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09EF822-6A1C-171B-2948-2038520B9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baseline built — classifies districts High vs Low risk.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 improves accuracy, ranks key drivers.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Prophet model forecasts next 4 weeks for each district.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 500 district-week risk predictions generated per run.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Ready for Policy Use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691249-AC2A-5C0D-A212-96403CCEE4CC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096000" y="4183850"/>
            <a:ext cx="5700304" cy="2262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3-Page DAX-Rich Power BI Dashboard built: Monitoring, Drivers, Actions.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Excel Pivot Report: 4 pivot sheets for offline slicing &amp; printing.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Weekly Risk Forecast CSV for direct District Health Officer action.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4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What This Enables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F2063CF-C622-F6E4-8E4B-8C2B7C24BFA5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593725" y="3086963"/>
            <a:ext cx="7415158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100% districts covered under real-time risk monitoring.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80% faster decision cycle for vaccination drive targeting.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24/7 dashboard access for District Collectors &amp; Health Officers.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3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Zero manual consolidation needed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fully auto-updatable pipeline.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From Pilot to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964095" cy="3319513"/>
          </a:xfrm>
        </p:spPr>
        <p:txBody>
          <a:bodyPr>
            <a:norm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Pilot in 5–10 high-burden districts first.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Automate weekly ML runs with updated feeds.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Train officers at district &amp; block level.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Scale to full State &amp; National dashboards.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Integrate additional diseases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&amp; weather variables over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Together for a Health-Secure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altLang="en-US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rPr>
              <a:t>“This system supports our Hon’ble Ministry’s vision for proactive, data-driven, resilient public health.”</a:t>
            </a:r>
            <a:endParaRPr lang="en-US" alt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DE6EFC8-C76F-D462-7D51-400DEAAA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21</TotalTime>
  <Words>379</Words>
  <Application>Microsoft Office PowerPoint</Application>
  <PresentationFormat>Widescreen</PresentationFormat>
  <Paragraphs>51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Franklin Gothic Book</vt:lpstr>
      <vt:lpstr>Franklin Gothic Demi</vt:lpstr>
      <vt:lpstr>Wingdings</vt:lpstr>
      <vt:lpstr>Custom</vt:lpstr>
      <vt:lpstr>Integrated Disease Surveillance &amp; Predictive Vaccination Strategy</vt:lpstr>
      <vt:lpstr>Why This Matters</vt:lpstr>
      <vt:lpstr>Data Transformation in Numbers</vt:lpstr>
      <vt:lpstr>Insights at Scale</vt:lpstr>
      <vt:lpstr>Risk Forecasting &amp; Modelling</vt:lpstr>
      <vt:lpstr>Ready for Policy Use</vt:lpstr>
      <vt:lpstr>What This Enables</vt:lpstr>
      <vt:lpstr>From Pilot to Scale</vt:lpstr>
      <vt:lpstr>Together for a Health-Secure India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Dhanush</dc:creator>
  <cp:lastModifiedBy>Sai Dhanush</cp:lastModifiedBy>
  <cp:revision>2</cp:revision>
  <dcterms:created xsi:type="dcterms:W3CDTF">2025-07-11T16:22:22Z</dcterms:created>
  <dcterms:modified xsi:type="dcterms:W3CDTF">2025-07-11T16:44:20Z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