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6" d="100"/>
          <a:sy n="56" d="100"/>
        </p:scale>
        <p:origin x="1806" y="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89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31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328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82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383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583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504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126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75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078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239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6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3200" b="1">
                <a:solidFill>
                  <a:srgbClr val="003366"/>
                </a:solidFill>
              </a:rPr>
              <a:t>Supply Chain Inventory Health &amp; Supplier Performance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sz="3200" b="1" dirty="0">
                <a:solidFill>
                  <a:srgbClr val="003366"/>
                </a:solidFill>
              </a:rPr>
              <a:t>Business Impact Brief </a:t>
            </a:r>
            <a:endParaRPr lang="en-US" sz="3200" b="1" dirty="0">
              <a:solidFill>
                <a:srgbClr val="003366"/>
              </a:solidFill>
            </a:endParaRPr>
          </a:p>
          <a:p>
            <a:r>
              <a:rPr lang="en-US" sz="3200" b="1" dirty="0">
                <a:solidFill>
                  <a:srgbClr val="003366"/>
                </a:solidFill>
              </a:rPr>
              <a:t>By N.SAI DHANUSH</a:t>
            </a:r>
            <a:endParaRPr sz="3200" b="1" dirty="0">
              <a:solidFill>
                <a:srgbClr val="0033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7096660" cy="1049235"/>
          </a:xfrm>
        </p:spPr>
        <p:txBody>
          <a:bodyPr>
            <a:normAutofit fontScale="90000"/>
          </a:bodyPr>
          <a:lstStyle/>
          <a:p>
            <a:r>
              <a:rPr sz="3200" b="1" dirty="0">
                <a:solidFill>
                  <a:srgbClr val="003366"/>
                </a:solidFill>
              </a:rPr>
              <a:t>Frequent Stockouts &amp; Late Deliveries Hurt Profitability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sz="3200" b="1" dirty="0">
                <a:solidFill>
                  <a:srgbClr val="003366"/>
                </a:solidFill>
              </a:rPr>
              <a:t>Lost sales due to stockouts</a:t>
            </a:r>
          </a:p>
          <a:p>
            <a:r>
              <a:rPr sz="3200" b="1" dirty="0">
                <a:solidFill>
                  <a:srgbClr val="003366"/>
                </a:solidFill>
              </a:rPr>
              <a:t>Higher buffer stock costs</a:t>
            </a:r>
          </a:p>
          <a:p>
            <a:r>
              <a:rPr sz="3200" b="1" dirty="0">
                <a:solidFill>
                  <a:srgbClr val="003366"/>
                </a:solidFill>
              </a:rPr>
              <a:t>Customer dissatisfaction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7010396" cy="1049235"/>
          </a:xfrm>
        </p:spPr>
        <p:txBody>
          <a:bodyPr>
            <a:normAutofit fontScale="90000"/>
          </a:bodyPr>
          <a:lstStyle/>
          <a:p>
            <a:r>
              <a:rPr sz="3200" b="1" dirty="0">
                <a:solidFill>
                  <a:srgbClr val="003366"/>
                </a:solidFill>
              </a:rPr>
              <a:t>Integrated Analytics Reveals Inventory &amp; Supplier Risk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dirty="0"/>
          </a:p>
          <a:p>
            <a:r>
              <a:rPr sz="3200" b="1" dirty="0">
                <a:solidFill>
                  <a:srgbClr val="003366"/>
                </a:solidFill>
              </a:rPr>
              <a:t>Combined data: Inventory, Orders, Suppliers</a:t>
            </a:r>
          </a:p>
          <a:p>
            <a:r>
              <a:rPr sz="3200" b="1" dirty="0">
                <a:solidFill>
                  <a:srgbClr val="003366"/>
                </a:solidFill>
              </a:rPr>
              <a:t>Python EDA &amp; stats tests</a:t>
            </a:r>
          </a:p>
          <a:p>
            <a:r>
              <a:rPr sz="3200" b="1" dirty="0">
                <a:solidFill>
                  <a:srgbClr val="003366"/>
                </a:solidFill>
              </a:rPr>
              <a:t>Power BI dynamic dashboard</a:t>
            </a:r>
          </a:p>
          <a:p>
            <a:r>
              <a:rPr sz="3200" b="1" dirty="0">
                <a:solidFill>
                  <a:srgbClr val="003366"/>
                </a:solidFill>
              </a:rPr>
              <a:t>Excel what-if scenario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z="3200" b="1">
                <a:solidFill>
                  <a:srgbClr val="003366"/>
                </a:solidFill>
              </a:rPr>
              <a:t>Inventory Health — 30% SKUs Below Reorder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 sz="3200" b="1">
                <a:solidFill>
                  <a:srgbClr val="003366"/>
                </a:solidFill>
              </a:rPr>
              <a:t>• Total stock: 891K units</a:t>
            </a:r>
          </a:p>
          <a:p>
            <a:r>
              <a:rPr sz="3200" b="1">
                <a:solidFill>
                  <a:srgbClr val="003366"/>
                </a:solidFill>
              </a:rPr>
              <a:t>• % Stockouts: 1.4%</a:t>
            </a:r>
          </a:p>
          <a:p>
            <a:r>
              <a:rPr sz="3200" b="1">
                <a:solidFill>
                  <a:srgbClr val="003366"/>
                </a:solidFill>
              </a:rPr>
              <a:t>• Buffer needed: 38K units</a:t>
            </a:r>
          </a:p>
        </p:txBody>
      </p:sp>
      <p:pic>
        <p:nvPicPr>
          <p:cNvPr id="4" name="Picture 3" descr="D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62" y="2071139"/>
            <a:ext cx="6400800" cy="339520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003366"/>
                </a:solidFill>
              </a:rPr>
              <a:t>Supplier Risk — ~20% Orders Delivered 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 sz="3200" b="1">
                <a:solidFill>
                  <a:srgbClr val="003366"/>
                </a:solidFill>
              </a:rPr>
              <a:t>• % Late Deliveries: 50%</a:t>
            </a:r>
          </a:p>
          <a:p>
            <a:r>
              <a:rPr sz="3200" b="1">
                <a:solidFill>
                  <a:srgbClr val="003366"/>
                </a:solidFill>
              </a:rPr>
              <a:t>• Avg. Lead Time: 13 days</a:t>
            </a:r>
          </a:p>
          <a:p>
            <a:r>
              <a:rPr sz="3200" b="1">
                <a:solidFill>
                  <a:srgbClr val="003366"/>
                </a:solidFill>
              </a:rPr>
              <a:t>• Top late suppliers ranked</a:t>
            </a:r>
          </a:p>
        </p:txBody>
      </p:sp>
      <p:pic>
        <p:nvPicPr>
          <p:cNvPr id="4" name="Picture 3" descr="D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075115"/>
            <a:ext cx="6400800" cy="340417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7165671" cy="1049235"/>
          </a:xfrm>
        </p:spPr>
        <p:txBody>
          <a:bodyPr>
            <a:normAutofit fontScale="90000"/>
          </a:bodyPr>
          <a:lstStyle/>
          <a:p>
            <a:r>
              <a:rPr sz="3200" b="1" dirty="0">
                <a:solidFill>
                  <a:srgbClr val="003366"/>
                </a:solidFill>
              </a:rPr>
              <a:t>Scenario — +15% </a:t>
            </a:r>
            <a:r>
              <a:rPr sz="3200" b="1" dirty="0" err="1">
                <a:solidFill>
                  <a:srgbClr val="003366"/>
                </a:solidFill>
              </a:rPr>
              <a:t>ReorderPoint</a:t>
            </a:r>
            <a:r>
              <a:rPr sz="3200" b="1" dirty="0">
                <a:solidFill>
                  <a:srgbClr val="003366"/>
                </a:solidFill>
              </a:rPr>
              <a:t> Reduces Stockouts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sz="3200" b="1" dirty="0">
                <a:solidFill>
                  <a:srgbClr val="003366"/>
                </a:solidFill>
              </a:rPr>
              <a:t>Stockout risk reduced by ~15%</a:t>
            </a:r>
          </a:p>
          <a:p>
            <a:r>
              <a:rPr sz="3200" b="1" dirty="0">
                <a:solidFill>
                  <a:srgbClr val="003366"/>
                </a:solidFill>
              </a:rPr>
              <a:t>Higher holding cost trade-off</a:t>
            </a:r>
          </a:p>
          <a:p>
            <a:r>
              <a:rPr sz="3200" b="1" dirty="0">
                <a:solidFill>
                  <a:srgbClr val="003366"/>
                </a:solidFill>
              </a:rPr>
              <a:t>Tested via Excel pivot scenario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003366"/>
                </a:solidFill>
              </a:rPr>
              <a:t>Recommended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sz="3200" b="1" dirty="0">
                <a:solidFill>
                  <a:srgbClr val="003366"/>
                </a:solidFill>
              </a:rPr>
              <a:t>Adjust reorder policy</a:t>
            </a:r>
          </a:p>
          <a:p>
            <a:r>
              <a:rPr sz="3200" b="1" dirty="0">
                <a:solidFill>
                  <a:srgbClr val="003366"/>
                </a:solidFill>
              </a:rPr>
              <a:t>Prioritize supplier SLA talks</a:t>
            </a:r>
          </a:p>
          <a:p>
            <a:r>
              <a:rPr sz="3200" b="1" dirty="0">
                <a:solidFill>
                  <a:srgbClr val="003366"/>
                </a:solidFill>
              </a:rPr>
              <a:t>Automate dashboards</a:t>
            </a:r>
          </a:p>
          <a:p>
            <a:r>
              <a:rPr sz="3200" b="1">
                <a:solidFill>
                  <a:srgbClr val="003366"/>
                </a:solidFill>
              </a:rPr>
              <a:t>Integrate </a:t>
            </a:r>
            <a:r>
              <a:rPr sz="3200" b="1" dirty="0">
                <a:solidFill>
                  <a:srgbClr val="003366"/>
                </a:solidFill>
              </a:rPr>
              <a:t>with ERP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</TotalTime>
  <Words>154</Words>
  <Application>Microsoft Office PowerPoint</Application>
  <PresentationFormat>On-screen Show (4:3)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Supply Chain Inventory Health &amp; Supplier Performance</vt:lpstr>
      <vt:lpstr>Frequent Stockouts &amp; Late Deliveries Hurt Profitability</vt:lpstr>
      <vt:lpstr>Integrated Analytics Reveals Inventory &amp; Supplier Risk</vt:lpstr>
      <vt:lpstr>Inventory Health — 30% SKUs Below Reorder Point</vt:lpstr>
      <vt:lpstr>Supplier Risk — ~20% Orders Delivered Late</vt:lpstr>
      <vt:lpstr>Scenario — +15% ReorderPoint Reduces Stockouts</vt:lpstr>
      <vt:lpstr>Recommended Actions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Sai Dhanush</dc:creator>
  <cp:keywords/>
  <dc:description>generated using python-pptx</dc:description>
  <cp:lastModifiedBy>Sai Dhanush</cp:lastModifiedBy>
  <cp:revision>6</cp:revision>
  <dcterms:created xsi:type="dcterms:W3CDTF">2013-01-27T09:14:16Z</dcterms:created>
  <dcterms:modified xsi:type="dcterms:W3CDTF">2025-07-03T13:23:09Z</dcterms:modified>
  <cp:category/>
</cp:coreProperties>
</file>