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88" d="100"/>
          <a:sy n="88" d="100"/>
        </p:scale>
        <p:origin x="4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5A04-CFF4-4D20-A8AD-C302E16E788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C0706-8325-45F3-9D80-A75A81108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C0706-8325-45F3-9D80-A75A811086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0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2C6-B4D3-0DBE-41B5-58CBF91C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628BA-480C-4683-69EA-BBBDD633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4B46-219F-3005-E757-5DDDA888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E36-AD21-46B2-93F9-2E5892561275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7896-0B6E-D467-95FB-548895EC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9EA3-F760-B3A3-6617-A0F549BD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610-FD69-2E1F-8E8D-CF483C3A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16390-038F-AD46-54CE-87457C8B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0853-413B-4AD0-9AE5-05C30053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469-33B0-432F-8484-A622C7A9D805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D1B4-1684-78FA-CBEA-CBDC9324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E23B-EF04-EE47-0BAE-167FC3C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8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3334-37A3-6D13-30D0-6DBF6BF3F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D0FC4-2789-FD19-00F1-54D35095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8A36-0136-F250-FAA8-D26AE977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D22-6DF4-4C1D-A0C7-95669242683E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74DF-176C-0A3A-A900-F2D33EB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3378-E90F-759D-92A7-41ACADD4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6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B63-FCB2-71CE-E8EC-E2B5632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1FA5-37EC-0C58-BB90-C058CC81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C079-4B6D-E37B-EA68-CFB5561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73E-F3F9-4E15-AC31-4FD20A7985F1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1A4C-21B6-211C-E778-29BA6897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0275-C9CB-1D68-BF53-AF5759F2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C421-3D66-472F-E37B-428F0680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D21D-6964-7E59-9E50-87FF12E4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017F-FA8A-E8A9-B0CA-2498CC2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937-CFF1-45BD-A275-D9C95D22E74C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FA85-8024-D97E-4C66-75D52C96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ACAC-D165-681A-6E2B-A6FAD94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A2A-BD2D-A6AD-018D-600775F5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943-E428-851E-151A-15CF378E7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716B8-C6A0-9A3E-43C2-1DF7A986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EDEF-B0C6-36A8-28F7-5F6E87B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D4C-5F58-4BBC-AC2A-78DD4B584954}" type="datetime1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C6E2D-3DB6-EDAE-7CEC-2B6B0734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28F2B-D02B-6AB6-BC78-C7D5E661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FE66-3833-BA76-563B-F5611B98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A3B7-EAC2-B205-45D6-4DDE70E8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F1ED-5E14-D1E4-386A-C266E9C8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F1ABC-13C2-62E1-2237-9180CAFBB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73FF2-EBC3-7E76-B587-948546F71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5B99-941F-0ACB-52AE-F5554AD9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DC0-7F17-42E7-B8F0-41DBC73019C5}" type="datetime1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254A2-0605-F0E4-7CD9-8F17432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2CBB1-D4E8-6D63-5C16-1CF59A3C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6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5415-54FD-902F-3C33-82344ED4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8FBF2-B8D7-470D-AD76-930FCD8C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2CF4-AE48-4416-847C-1053C2FCEB96}" type="datetime1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8ADA4-9DCC-F0A5-4E59-FA1AD0A5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BC433-004B-10B4-D104-BC317692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8244C-5FBC-C780-7059-890F2CD7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255-BFAF-4CB0-9EF8-D311ACE9F54E}" type="datetime1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78BC8-309D-FC51-69CB-CB432471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B17D-6311-1A78-0DD4-EFAC7263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A725-8E2C-CF5C-B0FF-FEFB5E6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ECE7-A685-AA03-8D4B-6010EAD4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BB57B-7B7A-09D0-35C6-E627041E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F65CB-9527-99F7-5E2D-49B09493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CAC-1EB1-4BE2-A2C6-502C252FB5EB}" type="datetime1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1071-BEC9-9E78-D513-2699DEA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86ED9-5DF5-19F8-447D-DBB7EA28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5B2E-7E64-D7F2-305A-A0266272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F1BF4-8229-FD25-2FB8-25A9CC259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6E75-5D78-98A8-B09F-A5982556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B3BDE-649B-1D81-DA29-F4910229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6AA-2D3E-4100-9D36-494DEB26B2A5}" type="datetime1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AE511-2380-1FF6-B187-CACFD82D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8D71-3608-3078-9CA8-1CFC993A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43D23-6BD5-DB6F-9604-9802C0D1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5063-542E-8A43-5DFC-134F5939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2B95-079B-EC98-DDC7-79EC567A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9136-E965-4CD0-B00A-BC537DD616EB}" type="datetime1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2904-9EEA-E4F5-6589-48FF19E19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ED96-CA90-C11C-26C0-0AC9FE938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7017-7055-4710-A770-1345B8E4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6EAF42-2B45-9EC4-F4EC-7F0B8ABF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1" y="395923"/>
            <a:ext cx="1420593" cy="13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B274405-3137-06CC-5B1F-202EA558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01" y="395923"/>
            <a:ext cx="9690778" cy="11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C0429A-660F-D526-04B1-DA33023BD58B}"/>
              </a:ext>
            </a:extLst>
          </p:cNvPr>
          <p:cNvSpPr txBox="1"/>
          <p:nvPr/>
        </p:nvSpPr>
        <p:spPr>
          <a:xfrm>
            <a:off x="411480" y="2484120"/>
            <a:ext cx="11369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OF AXIAL FLUX PERMANENT MAGNET MOTOR FOR ELECTRIC VEHICLES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0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A422-FD9F-6D96-9D2D-98902D1C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0"/>
            <a:ext cx="10515600" cy="50323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Literature Review: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Research existing thermal management techniques and challenges for AFPMs.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Software Selection: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Choose suitable simulation tools (e.g., ANSYS, COMSOL) for modelling.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Motor Modelling: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Develop a 3D model of the axial flux motor for simulation.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Thermal Simulation: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Set up simulations with different cooling strategies (air, water, etc.).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and Optimization: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Identify hotspots and optimize cooling design based on simulation results.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Validation: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Verify results against theoretical data and experimental benchmarks.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Documentation and Presentation: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 findings, prepare reports, and create the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7CAF-3337-11DC-2934-067E9DF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946BE0-AE37-B5F3-DE9D-5B894F116B25}"/>
              </a:ext>
            </a:extLst>
          </p:cNvPr>
          <p:cNvSpPr txBox="1">
            <a:spLocks/>
          </p:cNvSpPr>
          <p:nvPr/>
        </p:nvSpPr>
        <p:spPr>
          <a:xfrm>
            <a:off x="436880" y="348602"/>
            <a:ext cx="10916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10333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D73D-2EB0-E7C6-37F5-56E0FAD3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8E9089-0AD4-4C87-9B52-4EA858696608}"/>
              </a:ext>
            </a:extLst>
          </p:cNvPr>
          <p:cNvSpPr txBox="1">
            <a:spLocks/>
          </p:cNvSpPr>
          <p:nvPr/>
        </p:nvSpPr>
        <p:spPr>
          <a:xfrm>
            <a:off x="436880" y="348602"/>
            <a:ext cx="10916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CONTRIBUTION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D8499D-29BC-D539-785B-AB5FCE268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4165"/>
              </p:ext>
            </p:extLst>
          </p:nvPr>
        </p:nvGraphicFramePr>
        <p:xfrm>
          <a:off x="2032000" y="1674165"/>
          <a:ext cx="8128000" cy="33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08384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5250488"/>
                    </a:ext>
                  </a:extLst>
                </a:gridCol>
              </a:tblGrid>
              <a:tr h="66532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434456"/>
                  </a:ext>
                </a:extLst>
              </a:tr>
              <a:tr h="69162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DHANUSH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150602"/>
                  </a:ext>
                </a:extLst>
              </a:tr>
              <a:tr h="65763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KAVIN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LITERATURE SURVEY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072196"/>
                  </a:ext>
                </a:extLst>
              </a:tr>
              <a:tr h="65763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JANARTHANAM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138033"/>
                  </a:ext>
                </a:extLst>
              </a:tr>
              <a:tr h="65763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SARANITHA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42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2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5B71-9E37-5730-602B-1D2805E1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218" y="1998174"/>
            <a:ext cx="4463563" cy="2861652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7A4B3-5B63-1F1A-08EB-BCBEB18A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897-EE94-9774-6774-580DF48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348602"/>
            <a:ext cx="511556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TEAM DETAILS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86D5-2007-4585-644F-D5FF2385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049145"/>
            <a:ext cx="2743200" cy="1760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TEAM LEADER</a:t>
            </a:r>
          </a:p>
          <a:p>
            <a:pPr marL="0" indent="0" algn="ctr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DHANUSH T</a:t>
            </a:r>
          </a:p>
          <a:p>
            <a:pPr marL="0" indent="0" algn="ctr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7376211EE112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7526-AF8C-B7D7-A2BA-50A262FA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2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2FE95-94F2-C06E-8351-E2EFE15972A1}"/>
              </a:ext>
            </a:extLst>
          </p:cNvPr>
          <p:cNvSpPr txBox="1">
            <a:spLocks/>
          </p:cNvSpPr>
          <p:nvPr/>
        </p:nvSpPr>
        <p:spPr>
          <a:xfrm>
            <a:off x="3291840" y="2049143"/>
            <a:ext cx="2743200" cy="176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MEMBER 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KAVIN 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7376211EE138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17B323-E163-0F4F-74FB-5D10F65A6EE3}"/>
              </a:ext>
            </a:extLst>
          </p:cNvPr>
          <p:cNvSpPr txBox="1">
            <a:spLocks/>
          </p:cNvSpPr>
          <p:nvPr/>
        </p:nvSpPr>
        <p:spPr>
          <a:xfrm>
            <a:off x="6156962" y="2049142"/>
            <a:ext cx="2743200" cy="176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MEMBER 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JANARTHANAM 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7376211EE128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C8BEAF-FF40-ADC4-09D9-9D1924A37B35}"/>
              </a:ext>
            </a:extLst>
          </p:cNvPr>
          <p:cNvSpPr txBox="1">
            <a:spLocks/>
          </p:cNvSpPr>
          <p:nvPr/>
        </p:nvSpPr>
        <p:spPr>
          <a:xfrm>
            <a:off x="9001760" y="2049142"/>
            <a:ext cx="2743200" cy="176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MEMBER 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SARANITHA 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7376211EE174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12A10-CBEA-A4C1-BAB3-4AD77459CA1C}"/>
              </a:ext>
            </a:extLst>
          </p:cNvPr>
          <p:cNvSpPr txBox="1"/>
          <p:nvPr/>
        </p:nvSpPr>
        <p:spPr>
          <a:xfrm>
            <a:off x="2540002" y="4559953"/>
            <a:ext cx="723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GUIDE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: Dr NANDHAKUMAR A (</a:t>
            </a: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EE1695)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CA8B-543D-5D57-627F-278D3F3B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5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project involves simulating the thermal behavior of axial flux permanent magnet motors (AFPMs) to optimize their cooling systems.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analyzing different cooling strategies, the goal is to prevent overheating, improve efficiency, and ensure reliable motor performance.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simulations, conducted using ANSYS and COMSOL Multiphysics, provide insights into design improvements for better thermal management in electric machines.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00E5-7E33-1B76-042E-0B2BFF56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B0B870-0C5E-4F2F-CF0B-DAC143A0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348602"/>
            <a:ext cx="511556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7413-1A42-C49A-8795-870408F1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47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aim is to evaluate and optimize thermal management strategies for axial flux permanent magnet motors (AFPMs) through simulation.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includes improving heat dissipation by designing and testing various cooling methods, identifying critical hotspots, and developing targeted strategies to ensure efficient and reliable motor operation.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ultimate goal is to enhance motor performance and longevity by implementing an optimized thermal management solution.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4A88-41A6-E7A6-E804-E91F25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4583E5-9FFB-CCBD-1A29-214162B686E8}"/>
              </a:ext>
            </a:extLst>
          </p:cNvPr>
          <p:cNvSpPr txBox="1">
            <a:spLocks/>
          </p:cNvSpPr>
          <p:nvPr/>
        </p:nvSpPr>
        <p:spPr>
          <a:xfrm>
            <a:off x="436880" y="348602"/>
            <a:ext cx="10916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AIM &amp; OBJECTIVES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372E-8B4A-C22E-AC27-86924CF2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8"/>
            <a:ext cx="10515600" cy="54192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axial-flux permanent-magnet low-speed machines and performance comparison between radial-flux and axial-flux machines.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Author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Asko Parviainen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Coupled electromagnetic and thermal analysis of an axial flux PM machine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Author :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Hendrik Vansompel, Alireza Rasekh, Ahmed Hemeida, Jan Vierendeels, Peter Sergeant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Prototype of innovative wheel direct drive with water-cooled axial-flux pm motor for electric vehicle applications.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Author :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F. Caricchi, F. Crescimbini, A. Di Napoli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review of thermal analysis and management of power dense electric machines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Author : </a:t>
            </a:r>
            <a:r>
              <a:rPr lang="it-IT" sz="2500" dirty="0">
                <a:latin typeface="Segoe UI" panose="020B0502040204020203" pitchFamily="34" charset="0"/>
                <a:cs typeface="Segoe UI" panose="020B0502040204020203" pitchFamily="34" charset="0"/>
              </a:rPr>
              <a:t>Nishanth, Martin Johnson, Eric L. Severson</a:t>
            </a:r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B9D3-0511-A6BC-BE14-231DD2A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C5C10B-FD89-C161-765F-9665D4340B8E}"/>
              </a:ext>
            </a:extLst>
          </p:cNvPr>
          <p:cNvSpPr txBox="1">
            <a:spLocks/>
          </p:cNvSpPr>
          <p:nvPr/>
        </p:nvSpPr>
        <p:spPr>
          <a:xfrm>
            <a:off x="436880" y="348602"/>
            <a:ext cx="10916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LITERATURE SURVEY</a:t>
            </a:r>
            <a:endParaRPr lang="en-IN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4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221B-A5B7-F03E-F0BA-90CC27B7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94"/>
            <a:ext cx="10515600" cy="48829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Heat Sources: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Identifies key heat sources in axial flux motors, such as winding and core losses.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Thermal Management Strategies: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Discusses passive and active cooling methods to manage thermal load effectively.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Material Selection: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Emphasizes using high thermal conductivity materials to enhance motor performance.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Design Optimization: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Focuses on optimizing motor geometry and insulation to minimize thermal losses.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Cooling System Integration: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Explores innovative cooling technologies like phase change materials and thermoelectric coolers.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and Future Directions: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Highlights challenges in compact cooling systems and suggests future research in advanced cooling technologies and materials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2B80-401A-8C78-8408-987267D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6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F18D15-5375-4C4C-3934-8CDA03D6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6" y="637499"/>
            <a:ext cx="11690841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DESIGN OF AXIAL-FLUX PERMANENT-MAGNET LOW-SPEED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MACHINES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AND PERFORMANCE COMPARISON BETWEEN RADIAL-FLUX AND AXIAL-FLUX MACHINES.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81C5-F7C2-202D-AC8C-8312CB1B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Heat Sources: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Identifies key heat sources like winding, core, and friction losses in axial flux PM machines.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Thermal Management: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Discusses passive and active cooling strategies to manage heat effectively.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Material Selection: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Recommends using high thermal conductivity materials for better performance.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Design Optimization: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Focuses on optimizing geometry and insulation to reduce thermal losses.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Cooling Integration: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Explores innovative cooling methods, including embedded cooling channels and phase change materials.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&amp; Future Directions: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Highlights the need for compact cooling systems and suggests future research in advanced cooling technologies and materials.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D067-EFC4-177C-193E-AE11350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20E185-B405-CB16-FC08-CD92EAD437EE}"/>
              </a:ext>
            </a:extLst>
          </p:cNvPr>
          <p:cNvSpPr txBox="1">
            <a:spLocks/>
          </p:cNvSpPr>
          <p:nvPr/>
        </p:nvSpPr>
        <p:spPr>
          <a:xfrm>
            <a:off x="416166" y="356146"/>
            <a:ext cx="113567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COUPLED ELECTROMAGNETIC AND THERMAL ANALYSIS OF AN AXIAL FLUX PM MACHINE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A3A-08BF-056F-C6BF-4332B15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40"/>
            <a:ext cx="10515600" cy="32827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Water-Cooled Heat Sink: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Compact, lightweight design with internal winding-shaped cooling duct.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Water-Cooled Axial-Flux PM Motor: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 air-wound stator winding with integrated cooling duct. Ensures efficient heat removal and high torque-to-weight ratio.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Power Electronic Interface: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Water-cooled bidirectional DC-to-DC converter and PWM inverter. Maintains safe thermal operation under peak current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C489A-1CCD-0BF0-CF7D-C26442AD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8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290D3E-96FE-36C5-3126-E4088871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5" y="356146"/>
            <a:ext cx="11690841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PROTOTYPE OF INNOVATIVE WHEEL DIRECT DRIVE WITH WATER-COOLED AXIAL-FLUX PM MOTOR FOR ELECTRIC VEHICLE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855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9F81-E99F-00C8-49D7-092AC737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Heat Dissipation Challenges: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High-density machines risk overheating without effective cooling.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Methods: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of analytical, numerical (FEA, CFD), and experimental techniques.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Cooling Strategies: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Includes core, slot, end-winding, and rotor-focused cooling methods.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Material Innovations: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Advanced materials improve thermal management and reliability.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Combining techniques and materials is crucial for optimal machine performance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09B-2382-935C-F136-F7124B86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7017-7055-4710-A770-1345B8E457D5}" type="slidenum">
              <a:rPr lang="en-IN" smtClean="0"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D6144A-C44E-3F1D-C862-7C6CC80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 REVIEW OF THERMAL ANALYSIS AND MANAGEMENT OF POWER DENSE ELECTRIC MACHINES</a:t>
            </a: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802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TEAM DETAILS</vt:lpstr>
      <vt:lpstr>ABSTRACT</vt:lpstr>
      <vt:lpstr>PowerPoint Presentation</vt:lpstr>
      <vt:lpstr>PowerPoint Presentation</vt:lpstr>
      <vt:lpstr>DESIGN OF AXIAL-FLUX PERMANENT-MAGNET LOW-SPEED MACHINES AND PERFORMANCE COMPARISON BETWEEN RADIAL-FLUX AND AXIAL-FLUX MACHINES. </vt:lpstr>
      <vt:lpstr>PowerPoint Presentation</vt:lpstr>
      <vt:lpstr>PROTOTYPE OF INNOVATIVE WHEEL DIRECT DRIVE WITH WATER-COOLED AXIAL-FLUX PM MOTOR FOR ELECTRIC VEHICLE APPLICATIONS.</vt:lpstr>
      <vt:lpstr>A REVIEW OF THERMAL ANALYSIS AND MANAGEMENT OF POWER DENSE ELECTRIC MACHINES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 Thenappan</dc:creator>
  <cp:lastModifiedBy>Dhanush Thenappan</cp:lastModifiedBy>
  <cp:revision>18</cp:revision>
  <dcterms:created xsi:type="dcterms:W3CDTF">2024-08-08T04:04:45Z</dcterms:created>
  <dcterms:modified xsi:type="dcterms:W3CDTF">2024-08-09T08:42:06Z</dcterms:modified>
</cp:coreProperties>
</file>