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82" r:id="rId3"/>
    <p:sldId id="283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  <a:srgbClr val="E8EACA"/>
    <a:srgbClr val="E8E3CC"/>
    <a:srgbClr val="E5E1C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teja" userId="25e310900e9ff41a" providerId="LiveId" clId="{D804426A-67F0-4C81-B16F-FA9D5A504803}"/>
    <pc:docChg chg="undo custSel addSld delSld modSld modMainMaster">
      <pc:chgData name="kalyan teja" userId="25e310900e9ff41a" providerId="LiveId" clId="{D804426A-67F0-4C81-B16F-FA9D5A504803}" dt="2023-06-28T12:02:59.974" v="14096" actId="20577"/>
      <pc:docMkLst>
        <pc:docMk/>
      </pc:docMkLst>
      <pc:sldChg chg="addSp delSp modSp new mod setBg modClrScheme chgLayout">
        <pc:chgData name="kalyan teja" userId="25e310900e9ff41a" providerId="LiveId" clId="{D804426A-67F0-4C81-B16F-FA9D5A504803}" dt="2023-06-26T10:42:53.450" v="14072" actId="113"/>
        <pc:sldMkLst>
          <pc:docMk/>
          <pc:sldMk cId="876223025" sldId="256"/>
        </pc:sldMkLst>
        <pc:spChg chg="mod ord">
          <ac:chgData name="kalyan teja" userId="25e310900e9ff41a" providerId="LiveId" clId="{D804426A-67F0-4C81-B16F-FA9D5A504803}" dt="2023-06-24T08:47:00.897" v="13610" actId="113"/>
          <ac:spMkLst>
            <pc:docMk/>
            <pc:sldMk cId="876223025" sldId="256"/>
            <ac:spMk id="2" creationId="{C084B63D-3F95-5CC6-6EA4-40D3C0FDBA41}"/>
          </ac:spMkLst>
        </pc:spChg>
        <pc:spChg chg="add del mod ord">
          <ac:chgData name="kalyan teja" userId="25e310900e9ff41a" providerId="LiveId" clId="{D804426A-67F0-4C81-B16F-FA9D5A504803}" dt="2023-06-26T10:42:53.450" v="14072" actId="113"/>
          <ac:spMkLst>
            <pc:docMk/>
            <pc:sldMk cId="876223025" sldId="256"/>
            <ac:spMk id="3" creationId="{358ECF3E-DD9F-C30C-3379-6BCCC5935249}"/>
          </ac:spMkLst>
        </pc:spChg>
        <pc:spChg chg="add del mod ord">
          <ac:chgData name="kalyan teja" userId="25e310900e9ff41a" providerId="LiveId" clId="{D804426A-67F0-4C81-B16F-FA9D5A504803}" dt="2023-06-21T11:47:10.980" v="4118" actId="700"/>
          <ac:spMkLst>
            <pc:docMk/>
            <pc:sldMk cId="876223025" sldId="256"/>
            <ac:spMk id="4" creationId="{A1DC0D51-80A9-5B22-E2BA-F6CF8FE899FD}"/>
          </ac:spMkLst>
        </pc:spChg>
        <pc:picChg chg="add mod">
          <ac:chgData name="kalyan teja" userId="25e310900e9ff41a" providerId="LiveId" clId="{D804426A-67F0-4C81-B16F-FA9D5A504803}" dt="2023-06-21T11:50:43.399" v="4145" actId="14100"/>
          <ac:picMkLst>
            <pc:docMk/>
            <pc:sldMk cId="876223025" sldId="256"/>
            <ac:picMk id="5" creationId="{ACD58CAD-71EC-C358-47F6-69001B454F7C}"/>
          </ac:picMkLst>
        </pc:picChg>
        <pc:picChg chg="add mod">
          <ac:chgData name="kalyan teja" userId="25e310900e9ff41a" providerId="LiveId" clId="{D804426A-67F0-4C81-B16F-FA9D5A504803}" dt="2023-06-21T11:50:22.347" v="4140" actId="1076"/>
          <ac:picMkLst>
            <pc:docMk/>
            <pc:sldMk cId="876223025" sldId="256"/>
            <ac:picMk id="6" creationId="{ED192C16-52A3-CBFC-BDD9-4240C8FF7700}"/>
          </ac:picMkLst>
        </pc:picChg>
      </pc:sldChg>
      <pc:sldChg chg="addSp modSp new mod">
        <pc:chgData name="kalyan teja" userId="25e310900e9ff41a" providerId="LiveId" clId="{D804426A-67F0-4C81-B16F-FA9D5A504803}" dt="2023-06-23T14:09:19.872" v="12374" actId="171"/>
        <pc:sldMkLst>
          <pc:docMk/>
          <pc:sldMk cId="4132795966" sldId="257"/>
        </pc:sldMkLst>
        <pc:spChg chg="mod">
          <ac:chgData name="kalyan teja" userId="25e310900e9ff41a" providerId="LiveId" clId="{D804426A-67F0-4C81-B16F-FA9D5A504803}" dt="2023-06-23T14:05:28.865" v="12358" actId="1076"/>
          <ac:spMkLst>
            <pc:docMk/>
            <pc:sldMk cId="4132795966" sldId="257"/>
            <ac:spMk id="2" creationId="{74B8F7C1-F8EB-13F8-C083-E12374575A6B}"/>
          </ac:spMkLst>
        </pc:spChg>
        <pc:spChg chg="mod">
          <ac:chgData name="kalyan teja" userId="25e310900e9ff41a" providerId="LiveId" clId="{D804426A-67F0-4C81-B16F-FA9D5A504803}" dt="2023-06-23T14:08:58.127" v="12369" actId="1076"/>
          <ac:spMkLst>
            <pc:docMk/>
            <pc:sldMk cId="4132795966" sldId="257"/>
            <ac:spMk id="3" creationId="{6B60C5E3-D88C-9B9A-E8D5-942B61E4F0FD}"/>
          </ac:spMkLst>
        </pc:spChg>
        <pc:spChg chg="add mod ord">
          <ac:chgData name="kalyan teja" userId="25e310900e9ff41a" providerId="LiveId" clId="{D804426A-67F0-4C81-B16F-FA9D5A504803}" dt="2023-06-23T14:09:19.872" v="12374" actId="171"/>
          <ac:spMkLst>
            <pc:docMk/>
            <pc:sldMk cId="4132795966" sldId="257"/>
            <ac:spMk id="7" creationId="{728DBB23-86CB-BCD9-7BC4-27B43802FDEC}"/>
          </ac:spMkLst>
        </pc:spChg>
        <pc:picChg chg="add mod">
          <ac:chgData name="kalyan teja" userId="25e310900e9ff41a" providerId="LiveId" clId="{D804426A-67F0-4C81-B16F-FA9D5A504803}" dt="2023-06-21T11:50:59.703" v="4147" actId="1076"/>
          <ac:picMkLst>
            <pc:docMk/>
            <pc:sldMk cId="4132795966" sldId="257"/>
            <ac:picMk id="4" creationId="{0FDF000F-A647-DF0F-349D-1E608388C92B}"/>
          </ac:picMkLst>
        </pc:picChg>
        <pc:picChg chg="add mod">
          <ac:chgData name="kalyan teja" userId="25e310900e9ff41a" providerId="LiveId" clId="{D804426A-67F0-4C81-B16F-FA9D5A504803}" dt="2023-06-23T14:08:54.200" v="12368" actId="1076"/>
          <ac:picMkLst>
            <pc:docMk/>
            <pc:sldMk cId="4132795966" sldId="257"/>
            <ac:picMk id="6" creationId="{81649819-D48F-43C7-F2F9-D0A1ED82BE80}"/>
          </ac:picMkLst>
        </pc:picChg>
      </pc:sldChg>
      <pc:sldChg chg="addSp modSp new mod">
        <pc:chgData name="kalyan teja" userId="25e310900e9ff41a" providerId="LiveId" clId="{D804426A-67F0-4C81-B16F-FA9D5A504803}" dt="2023-06-23T14:13:47.796" v="12400" actId="1035"/>
        <pc:sldMkLst>
          <pc:docMk/>
          <pc:sldMk cId="3601175832" sldId="258"/>
        </pc:sldMkLst>
        <pc:spChg chg="mod">
          <ac:chgData name="kalyan teja" userId="25e310900e9ff41a" providerId="LiveId" clId="{D804426A-67F0-4C81-B16F-FA9D5A504803}" dt="2023-06-23T14:09:38.560" v="12377" actId="1076"/>
          <ac:spMkLst>
            <pc:docMk/>
            <pc:sldMk cId="3601175832" sldId="258"/>
            <ac:spMk id="2" creationId="{016B1E1F-0FBA-D770-CC92-07BF85583218}"/>
          </ac:spMkLst>
        </pc:spChg>
        <pc:spChg chg="mod">
          <ac:chgData name="kalyan teja" userId="25e310900e9ff41a" providerId="LiveId" clId="{D804426A-67F0-4C81-B16F-FA9D5A504803}" dt="2023-06-23T14:13:47.796" v="12400" actId="1035"/>
          <ac:spMkLst>
            <pc:docMk/>
            <pc:sldMk cId="3601175832" sldId="258"/>
            <ac:spMk id="3" creationId="{F7E6BC91-8D70-C03A-E202-68BADC9C3C00}"/>
          </ac:spMkLst>
        </pc:spChg>
        <pc:spChg chg="add mod ord">
          <ac:chgData name="kalyan teja" userId="25e310900e9ff41a" providerId="LiveId" clId="{D804426A-67F0-4C81-B16F-FA9D5A504803}" dt="2023-06-23T14:13:32.066" v="12394" actId="1076"/>
          <ac:spMkLst>
            <pc:docMk/>
            <pc:sldMk cId="3601175832" sldId="258"/>
            <ac:spMk id="5" creationId="{1C9828B3-0D29-7683-1BF3-3E78ADA2C62B}"/>
          </ac:spMkLst>
        </pc:spChg>
        <pc:picChg chg="add mod">
          <ac:chgData name="kalyan teja" userId="25e310900e9ff41a" providerId="LiveId" clId="{D804426A-67F0-4C81-B16F-FA9D5A504803}" dt="2023-06-21T11:57:02.262" v="4227" actId="1076"/>
          <ac:picMkLst>
            <pc:docMk/>
            <pc:sldMk cId="3601175832" sldId="258"/>
            <ac:picMk id="4" creationId="{287CB545-C929-634C-3242-54B450F37659}"/>
          </ac:picMkLst>
        </pc:picChg>
        <pc:picChg chg="add mod">
          <ac:chgData name="kalyan teja" userId="25e310900e9ff41a" providerId="LiveId" clId="{D804426A-67F0-4C81-B16F-FA9D5A504803}" dt="2023-06-23T14:13:26.408" v="12393" actId="1076"/>
          <ac:picMkLst>
            <pc:docMk/>
            <pc:sldMk cId="3601175832" sldId="258"/>
            <ac:picMk id="7" creationId="{3A0117E2-FE5C-9985-592B-F055CB2FC3A5}"/>
          </ac:picMkLst>
        </pc:picChg>
      </pc:sldChg>
      <pc:sldChg chg="addSp delSp modSp add mod modClrScheme chgLayout">
        <pc:chgData name="kalyan teja" userId="25e310900e9ff41a" providerId="LiveId" clId="{D804426A-67F0-4C81-B16F-FA9D5A504803}" dt="2023-06-24T08:48:04.211" v="13619" actId="1038"/>
        <pc:sldMkLst>
          <pc:docMk/>
          <pc:sldMk cId="668335877" sldId="259"/>
        </pc:sldMkLst>
        <pc:spChg chg="mod ord">
          <ac:chgData name="kalyan teja" userId="25e310900e9ff41a" providerId="LiveId" clId="{D804426A-67F0-4C81-B16F-FA9D5A504803}" dt="2023-06-23T14:15:12.386" v="12458" actId="1076"/>
          <ac:spMkLst>
            <pc:docMk/>
            <pc:sldMk cId="668335877" sldId="259"/>
            <ac:spMk id="2" creationId="{016B1E1F-0FBA-D770-CC92-07BF85583218}"/>
          </ac:spMkLst>
        </pc:spChg>
        <pc:spChg chg="mod ord">
          <ac:chgData name="kalyan teja" userId="25e310900e9ff41a" providerId="LiveId" clId="{D804426A-67F0-4C81-B16F-FA9D5A504803}" dt="2023-06-24T08:33:00.899" v="13157" actId="1036"/>
          <ac:spMkLst>
            <pc:docMk/>
            <pc:sldMk cId="668335877" sldId="259"/>
            <ac:spMk id="3" creationId="{F7E6BC91-8D70-C03A-E202-68BADC9C3C00}"/>
          </ac:spMkLst>
        </pc:spChg>
        <pc:spChg chg="add del mod ord">
          <ac:chgData name="kalyan teja" userId="25e310900e9ff41a" providerId="LiveId" clId="{D804426A-67F0-4C81-B16F-FA9D5A504803}" dt="2023-06-19T15:42:20.691" v="1302" actId="931"/>
          <ac:spMkLst>
            <pc:docMk/>
            <pc:sldMk cId="668335877" sldId="259"/>
            <ac:spMk id="4" creationId="{AF684121-D97F-36BA-A40D-4CB85A9821A2}"/>
          </ac:spMkLst>
        </pc:spChg>
        <pc:spChg chg="add mod ord">
          <ac:chgData name="kalyan teja" userId="25e310900e9ff41a" providerId="LiveId" clId="{D804426A-67F0-4C81-B16F-FA9D5A504803}" dt="2023-06-24T08:48:04.211" v="13619" actId="1038"/>
          <ac:spMkLst>
            <pc:docMk/>
            <pc:sldMk cId="668335877" sldId="259"/>
            <ac:spMk id="5" creationId="{CD2B86D5-8917-76C2-482A-A913A3ED13B8}"/>
          </ac:spMkLst>
        </pc:spChg>
        <pc:picChg chg="add mod">
          <ac:chgData name="kalyan teja" userId="25e310900e9ff41a" providerId="LiveId" clId="{D804426A-67F0-4C81-B16F-FA9D5A504803}" dt="2023-06-21T11:57:18.662" v="4229" actId="1076"/>
          <ac:picMkLst>
            <pc:docMk/>
            <pc:sldMk cId="668335877" sldId="259"/>
            <ac:picMk id="4" creationId="{7392D3E9-547E-F7D3-C0B7-413E85E130F0}"/>
          </ac:picMkLst>
        </pc:picChg>
        <pc:picChg chg="add mod modCrop">
          <ac:chgData name="kalyan teja" userId="25e310900e9ff41a" providerId="LiveId" clId="{D804426A-67F0-4C81-B16F-FA9D5A504803}" dt="2023-06-21T11:54:19.291" v="4209" actId="14100"/>
          <ac:picMkLst>
            <pc:docMk/>
            <pc:sldMk cId="668335877" sldId="259"/>
            <ac:picMk id="6" creationId="{7A325429-5C4E-1FE2-4C86-B78D1D188916}"/>
          </ac:picMkLst>
        </pc:picChg>
      </pc:sldChg>
      <pc:sldChg chg="addSp delSp modSp new mod setBg modClrScheme chgLayout">
        <pc:chgData name="kalyan teja" userId="25e310900e9ff41a" providerId="LiveId" clId="{D804426A-67F0-4C81-B16F-FA9D5A504803}" dt="2023-06-23T14:26:09.334" v="12589" actId="1035"/>
        <pc:sldMkLst>
          <pc:docMk/>
          <pc:sldMk cId="1897141833" sldId="260"/>
        </pc:sldMkLst>
        <pc:spChg chg="mod ord">
          <ac:chgData name="kalyan teja" userId="25e310900e9ff41a" providerId="LiveId" clId="{D804426A-67F0-4C81-B16F-FA9D5A504803}" dt="2023-06-23T13:53:45.639" v="12342" actId="1076"/>
          <ac:spMkLst>
            <pc:docMk/>
            <pc:sldMk cId="1897141833" sldId="260"/>
            <ac:spMk id="2" creationId="{83A2CBE2-1B30-4422-F916-82FF7A96E405}"/>
          </ac:spMkLst>
        </pc:spChg>
        <pc:spChg chg="del mod ord">
          <ac:chgData name="kalyan teja" userId="25e310900e9ff41a" providerId="LiveId" clId="{D804426A-67F0-4C81-B16F-FA9D5A504803}" dt="2023-06-20T05:07:31.094" v="1344" actId="700"/>
          <ac:spMkLst>
            <pc:docMk/>
            <pc:sldMk cId="1897141833" sldId="260"/>
            <ac:spMk id="3" creationId="{2B8A2ADB-2D32-F678-7137-413EE8F88D9E}"/>
          </ac:spMkLst>
        </pc:spChg>
        <pc:spChg chg="add mod ord">
          <ac:chgData name="kalyan teja" userId="25e310900e9ff41a" providerId="LiveId" clId="{D804426A-67F0-4C81-B16F-FA9D5A504803}" dt="2023-06-23T14:26:04.832" v="12584" actId="14100"/>
          <ac:spMkLst>
            <pc:docMk/>
            <pc:sldMk cId="1897141833" sldId="260"/>
            <ac:spMk id="4" creationId="{FD2398ED-6F8E-3F95-ACA4-A67D534181A9}"/>
          </ac:spMkLst>
        </pc:spChg>
        <pc:spChg chg="add mod ord">
          <ac:chgData name="kalyan teja" userId="25e310900e9ff41a" providerId="LiveId" clId="{D804426A-67F0-4C81-B16F-FA9D5A504803}" dt="2023-06-23T14:26:09.334" v="12589" actId="1035"/>
          <ac:spMkLst>
            <pc:docMk/>
            <pc:sldMk cId="1897141833" sldId="260"/>
            <ac:spMk id="5" creationId="{12C2B830-3FE0-B370-69AB-C4CD97A2BEA6}"/>
          </ac:spMkLst>
        </pc:spChg>
        <pc:spChg chg="add del mod ord">
          <ac:chgData name="kalyan teja" userId="25e310900e9ff41a" providerId="LiveId" clId="{D804426A-67F0-4C81-B16F-FA9D5A504803}" dt="2023-06-20T05:07:44.647" v="1345" actId="931"/>
          <ac:spMkLst>
            <pc:docMk/>
            <pc:sldMk cId="1897141833" sldId="260"/>
            <ac:spMk id="6" creationId="{946549D2-86CB-B4D6-4411-309064628415}"/>
          </ac:spMkLst>
        </pc:spChg>
        <pc:graphicFrameChg chg="add del mod">
          <ac:chgData name="kalyan teja" userId="25e310900e9ff41a" providerId="LiveId" clId="{D804426A-67F0-4C81-B16F-FA9D5A504803}" dt="2023-06-20T05:05:51.171" v="1343" actId="478"/>
          <ac:graphicFrameMkLst>
            <pc:docMk/>
            <pc:sldMk cId="1897141833" sldId="260"/>
            <ac:graphicFrameMk id="4" creationId="{488C594E-2EEA-E9B7-1FDF-F8FD6C52A465}"/>
          </ac:graphicFrameMkLst>
        </pc:graphicFrameChg>
        <pc:picChg chg="add mod">
          <ac:chgData name="kalyan teja" userId="25e310900e9ff41a" providerId="LiveId" clId="{D804426A-67F0-4C81-B16F-FA9D5A504803}" dt="2023-06-21T11:57:32.926" v="4231" actId="1076"/>
          <ac:picMkLst>
            <pc:docMk/>
            <pc:sldMk cId="1897141833" sldId="260"/>
            <ac:picMk id="3" creationId="{C46D97C5-7B63-A677-267A-A3A6B668B27D}"/>
          </ac:picMkLst>
        </pc:picChg>
        <pc:picChg chg="add mod">
          <ac:chgData name="kalyan teja" userId="25e310900e9ff41a" providerId="LiveId" clId="{D804426A-67F0-4C81-B16F-FA9D5A504803}" dt="2023-06-23T14:16:57.553" v="12511" actId="1076"/>
          <ac:picMkLst>
            <pc:docMk/>
            <pc:sldMk cId="1897141833" sldId="260"/>
            <ac:picMk id="8" creationId="{51B3785A-E949-9142-7BB5-0FCE96851A9B}"/>
          </ac:picMkLst>
        </pc:picChg>
      </pc:sldChg>
      <pc:sldChg chg="addSp delSp modSp add mod">
        <pc:chgData name="kalyan teja" userId="25e310900e9ff41a" providerId="LiveId" clId="{D804426A-67F0-4C81-B16F-FA9D5A504803}" dt="2023-06-23T14:27:43.055" v="12609" actId="1035"/>
        <pc:sldMkLst>
          <pc:docMk/>
          <pc:sldMk cId="253125603" sldId="261"/>
        </pc:sldMkLst>
        <pc:spChg chg="mod">
          <ac:chgData name="kalyan teja" userId="25e310900e9ff41a" providerId="LiveId" clId="{D804426A-67F0-4C81-B16F-FA9D5A504803}" dt="2023-06-22T14:53:50.845" v="7816" actId="1076"/>
          <ac:spMkLst>
            <pc:docMk/>
            <pc:sldMk cId="253125603" sldId="261"/>
            <ac:spMk id="2" creationId="{83A2CBE2-1B30-4422-F916-82FF7A96E405}"/>
          </ac:spMkLst>
        </pc:spChg>
        <pc:spChg chg="add mod ord">
          <ac:chgData name="kalyan teja" userId="25e310900e9ff41a" providerId="LiveId" clId="{D804426A-67F0-4C81-B16F-FA9D5A504803}" dt="2023-06-23T14:27:36.430" v="12604" actId="1076"/>
          <ac:spMkLst>
            <pc:docMk/>
            <pc:sldMk cId="253125603" sldId="261"/>
            <ac:spMk id="4" creationId="{177CCC29-BBF2-667F-3F9B-2241E075839E}"/>
          </ac:spMkLst>
        </pc:spChg>
        <pc:spChg chg="add del mod">
          <ac:chgData name="kalyan teja" userId="25e310900e9ff41a" providerId="LiveId" clId="{D804426A-67F0-4C81-B16F-FA9D5A504803}" dt="2023-06-20T05:24:47.129" v="1819" actId="931"/>
          <ac:spMkLst>
            <pc:docMk/>
            <pc:sldMk cId="253125603" sldId="261"/>
            <ac:spMk id="4" creationId="{CF6D2C2F-F904-6A89-9F00-1EB7412AD7B5}"/>
          </ac:spMkLst>
        </pc:spChg>
        <pc:spChg chg="mod">
          <ac:chgData name="kalyan teja" userId="25e310900e9ff41a" providerId="LiveId" clId="{D804426A-67F0-4C81-B16F-FA9D5A504803}" dt="2023-06-23T14:27:43.055" v="12609" actId="1035"/>
          <ac:spMkLst>
            <pc:docMk/>
            <pc:sldMk cId="253125603" sldId="261"/>
            <ac:spMk id="5" creationId="{12C2B830-3FE0-B370-69AB-C4CD97A2BEA6}"/>
          </ac:spMkLst>
        </pc:spChg>
        <pc:spChg chg="add del mod">
          <ac:chgData name="kalyan teja" userId="25e310900e9ff41a" providerId="LiveId" clId="{D804426A-67F0-4C81-B16F-FA9D5A504803}" dt="2023-06-23T14:22:36.224" v="12539" actId="931"/>
          <ac:spMkLst>
            <pc:docMk/>
            <pc:sldMk cId="253125603" sldId="261"/>
            <ac:spMk id="8" creationId="{3C6A5358-200F-B11C-EBCC-94D662BB8D44}"/>
          </ac:spMkLst>
        </pc:spChg>
        <pc:picChg chg="add mod">
          <ac:chgData name="kalyan teja" userId="25e310900e9ff41a" providerId="LiveId" clId="{D804426A-67F0-4C81-B16F-FA9D5A504803}" dt="2023-06-21T11:59:35.631" v="4252" actId="1076"/>
          <ac:picMkLst>
            <pc:docMk/>
            <pc:sldMk cId="253125603" sldId="261"/>
            <ac:picMk id="3" creationId="{E027EFA4-3ACC-E224-29E3-1835FC6F57E7}"/>
          </ac:picMkLst>
        </pc:picChg>
        <pc:picChg chg="add del mod">
          <ac:chgData name="kalyan teja" userId="25e310900e9ff41a" providerId="LiveId" clId="{D804426A-67F0-4C81-B16F-FA9D5A504803}" dt="2023-06-23T14:18:59.490" v="12538" actId="478"/>
          <ac:picMkLst>
            <pc:docMk/>
            <pc:sldMk cId="253125603" sldId="261"/>
            <ac:picMk id="7" creationId="{0BC5FAC9-F9D3-C438-A45A-26060476C8C0}"/>
          </ac:picMkLst>
        </pc:picChg>
        <pc:picChg chg="del">
          <ac:chgData name="kalyan teja" userId="25e310900e9ff41a" providerId="LiveId" clId="{D804426A-67F0-4C81-B16F-FA9D5A504803}" dt="2023-06-20T05:15:48.726" v="1817" actId="478"/>
          <ac:picMkLst>
            <pc:docMk/>
            <pc:sldMk cId="253125603" sldId="261"/>
            <ac:picMk id="8" creationId="{51B3785A-E949-9142-7BB5-0FCE96851A9B}"/>
          </ac:picMkLst>
        </pc:picChg>
        <pc:picChg chg="add mod modCrop">
          <ac:chgData name="kalyan teja" userId="25e310900e9ff41a" providerId="LiveId" clId="{D804426A-67F0-4C81-B16F-FA9D5A504803}" dt="2023-06-23T14:25:00.978" v="12554" actId="1076"/>
          <ac:picMkLst>
            <pc:docMk/>
            <pc:sldMk cId="253125603" sldId="261"/>
            <ac:picMk id="10" creationId="{E4979509-43DA-FA82-CFC1-33CB47306BDE}"/>
          </ac:picMkLst>
        </pc:picChg>
      </pc:sldChg>
      <pc:sldChg chg="addSp delSp modSp new add del mod">
        <pc:chgData name="kalyan teja" userId="25e310900e9ff41a" providerId="LiveId" clId="{D804426A-67F0-4C81-B16F-FA9D5A504803}" dt="2023-06-24T08:33:31.525" v="13180" actId="1038"/>
        <pc:sldMkLst>
          <pc:docMk/>
          <pc:sldMk cId="1845054789" sldId="262"/>
        </pc:sldMkLst>
        <pc:spChg chg="mod">
          <ac:chgData name="kalyan teja" userId="25e310900e9ff41a" providerId="LiveId" clId="{D804426A-67F0-4C81-B16F-FA9D5A504803}" dt="2023-06-22T14:44:14.373" v="7631" actId="14100"/>
          <ac:spMkLst>
            <pc:docMk/>
            <pc:sldMk cId="1845054789" sldId="262"/>
            <ac:spMk id="2" creationId="{3A08A298-C1D6-088C-F850-E6F063C17DA6}"/>
          </ac:spMkLst>
        </pc:spChg>
        <pc:spChg chg="mod">
          <ac:chgData name="kalyan teja" userId="25e310900e9ff41a" providerId="LiveId" clId="{D804426A-67F0-4C81-B16F-FA9D5A504803}" dt="2023-06-24T08:33:31.525" v="13180" actId="1038"/>
          <ac:spMkLst>
            <pc:docMk/>
            <pc:sldMk cId="1845054789" sldId="262"/>
            <ac:spMk id="3" creationId="{7E053E22-5BF6-1E29-BEDA-6A80257ED63E}"/>
          </ac:spMkLst>
        </pc:spChg>
        <pc:spChg chg="del">
          <ac:chgData name="kalyan teja" userId="25e310900e9ff41a" providerId="LiveId" clId="{D804426A-67F0-4C81-B16F-FA9D5A504803}" dt="2023-06-20T05:43:26.799" v="2087" actId="931"/>
          <ac:spMkLst>
            <pc:docMk/>
            <pc:sldMk cId="1845054789" sldId="262"/>
            <ac:spMk id="4" creationId="{DDC829C7-1496-8358-77C8-2A6C2A234E80}"/>
          </ac:spMkLst>
        </pc:spChg>
        <pc:spChg chg="add mod ord">
          <ac:chgData name="kalyan teja" userId="25e310900e9ff41a" providerId="LiveId" clId="{D804426A-67F0-4C81-B16F-FA9D5A504803}" dt="2023-06-24T08:33:23.924" v="13159" actId="14100"/>
          <ac:spMkLst>
            <pc:docMk/>
            <pc:sldMk cId="1845054789" sldId="262"/>
            <ac:spMk id="5" creationId="{3B1215E6-C68F-03FD-F7E1-F83508D866C9}"/>
          </ac:spMkLst>
        </pc:spChg>
        <pc:spChg chg="add mod">
          <ac:chgData name="kalyan teja" userId="25e310900e9ff41a" providerId="LiveId" clId="{D804426A-67F0-4C81-B16F-FA9D5A504803}" dt="2023-06-22T14:52:14.811" v="7799" actId="1036"/>
          <ac:spMkLst>
            <pc:docMk/>
            <pc:sldMk cId="1845054789" sldId="262"/>
            <ac:spMk id="8" creationId="{7AB15049-4281-D100-CAF2-580007D800D3}"/>
          </ac:spMkLst>
        </pc:spChg>
        <pc:spChg chg="add del mod">
          <ac:chgData name="kalyan teja" userId="25e310900e9ff41a" providerId="LiveId" clId="{D804426A-67F0-4C81-B16F-FA9D5A504803}" dt="2023-06-22T14:48:45.666" v="7714" actId="478"/>
          <ac:spMkLst>
            <pc:docMk/>
            <pc:sldMk cId="1845054789" sldId="262"/>
            <ac:spMk id="9" creationId="{177CB8E7-134B-D4D2-CD5C-B4A8FFC8780B}"/>
          </ac:spMkLst>
        </pc:spChg>
        <pc:spChg chg="add del mod">
          <ac:chgData name="kalyan teja" userId="25e310900e9ff41a" providerId="LiveId" clId="{D804426A-67F0-4C81-B16F-FA9D5A504803}" dt="2023-06-22T14:48:59.239" v="7717" actId="478"/>
          <ac:spMkLst>
            <pc:docMk/>
            <pc:sldMk cId="1845054789" sldId="262"/>
            <ac:spMk id="10" creationId="{9771AFF9-FCB8-66C8-AC3C-FCB0FA920256}"/>
          </ac:spMkLst>
        </pc:spChg>
        <pc:spChg chg="add mod ord">
          <ac:chgData name="kalyan teja" userId="25e310900e9ff41a" providerId="LiveId" clId="{D804426A-67F0-4C81-B16F-FA9D5A504803}" dt="2023-06-22T14:52:18.515" v="7809" actId="1036"/>
          <ac:spMkLst>
            <pc:docMk/>
            <pc:sldMk cId="1845054789" sldId="262"/>
            <ac:spMk id="11" creationId="{B81DC53E-2C5C-CF86-F7B4-CE4925D5A427}"/>
          </ac:spMkLst>
        </pc:spChg>
        <pc:picChg chg="add mod">
          <ac:chgData name="kalyan teja" userId="25e310900e9ff41a" providerId="LiveId" clId="{D804426A-67F0-4C81-B16F-FA9D5A504803}" dt="2023-06-21T12:00:54.286" v="4266" actId="1076"/>
          <ac:picMkLst>
            <pc:docMk/>
            <pc:sldMk cId="1845054789" sldId="262"/>
            <ac:picMk id="4" creationId="{335F24B5-8B58-3E33-6A23-C158E4C4F03A}"/>
          </ac:picMkLst>
        </pc:picChg>
        <pc:picChg chg="add mod">
          <ac:chgData name="kalyan teja" userId="25e310900e9ff41a" providerId="LiveId" clId="{D804426A-67F0-4C81-B16F-FA9D5A504803}" dt="2023-06-22T14:52:26.157" v="7812" actId="1076"/>
          <ac:picMkLst>
            <pc:docMk/>
            <pc:sldMk cId="1845054789" sldId="262"/>
            <ac:picMk id="6" creationId="{BA177832-EF69-7EA5-EB9E-87C2E513126E}"/>
          </ac:picMkLst>
        </pc:picChg>
      </pc:sldChg>
      <pc:sldChg chg="addSp delSp modSp add mod">
        <pc:chgData name="kalyan teja" userId="25e310900e9ff41a" providerId="LiveId" clId="{D804426A-67F0-4C81-B16F-FA9D5A504803}" dt="2023-06-24T08:34:29.077" v="13193" actId="1037"/>
        <pc:sldMkLst>
          <pc:docMk/>
          <pc:sldMk cId="1680251446" sldId="263"/>
        </pc:sldMkLst>
        <pc:spChg chg="mod">
          <ac:chgData name="kalyan teja" userId="25e310900e9ff41a" providerId="LiveId" clId="{D804426A-67F0-4C81-B16F-FA9D5A504803}" dt="2023-06-21T12:01:24.801" v="4270" actId="1076"/>
          <ac:spMkLst>
            <pc:docMk/>
            <pc:sldMk cId="1680251446" sldId="263"/>
            <ac:spMk id="2" creationId="{3A08A298-C1D6-088C-F850-E6F063C17DA6}"/>
          </ac:spMkLst>
        </pc:spChg>
        <pc:spChg chg="mod">
          <ac:chgData name="kalyan teja" userId="25e310900e9ff41a" providerId="LiveId" clId="{D804426A-67F0-4C81-B16F-FA9D5A504803}" dt="2023-06-24T08:34:29.077" v="13193" actId="1037"/>
          <ac:spMkLst>
            <pc:docMk/>
            <pc:sldMk cId="1680251446" sldId="263"/>
            <ac:spMk id="3" creationId="{7E053E22-5BF6-1E29-BEDA-6A80257ED63E}"/>
          </ac:spMkLst>
        </pc:spChg>
        <pc:spChg chg="add mod ord">
          <ac:chgData name="kalyan teja" userId="25e310900e9ff41a" providerId="LiveId" clId="{D804426A-67F0-4C81-B16F-FA9D5A504803}" dt="2023-06-24T08:34:21.147" v="13189" actId="14100"/>
          <ac:spMkLst>
            <pc:docMk/>
            <pc:sldMk cId="1680251446" sldId="263"/>
            <ac:spMk id="5" creationId="{83A9E3D9-3615-1504-91BA-69FBCB664149}"/>
          </ac:spMkLst>
        </pc:spChg>
        <pc:spChg chg="add del mod">
          <ac:chgData name="kalyan teja" userId="25e310900e9ff41a" providerId="LiveId" clId="{D804426A-67F0-4C81-B16F-FA9D5A504803}" dt="2023-06-20T10:55:28.946" v="2397" actId="931"/>
          <ac:spMkLst>
            <pc:docMk/>
            <pc:sldMk cId="1680251446" sldId="263"/>
            <ac:spMk id="5" creationId="{9435D036-E3A9-C7E8-7D21-E5109129D9A2}"/>
          </ac:spMkLst>
        </pc:spChg>
        <pc:spChg chg="add del mod">
          <ac:chgData name="kalyan teja" userId="25e310900e9ff41a" providerId="LiveId" clId="{D804426A-67F0-4C81-B16F-FA9D5A504803}" dt="2023-06-20T10:56:29.235" v="2399" actId="931"/>
          <ac:spMkLst>
            <pc:docMk/>
            <pc:sldMk cId="1680251446" sldId="263"/>
            <ac:spMk id="8" creationId="{A168CF49-3DC3-D8C5-8931-9AACD8D83A74}"/>
          </ac:spMkLst>
        </pc:spChg>
        <pc:picChg chg="add mod">
          <ac:chgData name="kalyan teja" userId="25e310900e9ff41a" providerId="LiveId" clId="{D804426A-67F0-4C81-B16F-FA9D5A504803}" dt="2023-06-21T12:01:17.838" v="4269" actId="1076"/>
          <ac:picMkLst>
            <pc:docMk/>
            <pc:sldMk cId="1680251446" sldId="263"/>
            <ac:picMk id="4" creationId="{93860600-849F-9A17-9901-2607532329E6}"/>
          </ac:picMkLst>
        </pc:picChg>
        <pc:picChg chg="add del mod">
          <ac:chgData name="kalyan teja" userId="25e310900e9ff41a" providerId="LiveId" clId="{D804426A-67F0-4C81-B16F-FA9D5A504803}" dt="2023-06-20T10:55:31.633" v="2398" actId="478"/>
          <ac:picMkLst>
            <pc:docMk/>
            <pc:sldMk cId="1680251446" sldId="263"/>
            <ac:picMk id="6" creationId="{0D8D10CE-B24A-E1DD-F5B8-1E189BA030D4}"/>
          </ac:picMkLst>
        </pc:picChg>
        <pc:picChg chg="del">
          <ac:chgData name="kalyan teja" userId="25e310900e9ff41a" providerId="LiveId" clId="{D804426A-67F0-4C81-B16F-FA9D5A504803}" dt="2023-06-20T05:51:14.645" v="2387" actId="478"/>
          <ac:picMkLst>
            <pc:docMk/>
            <pc:sldMk cId="1680251446" sldId="263"/>
            <ac:picMk id="6" creationId="{BA177832-EF69-7EA5-EB9E-87C2E513126E}"/>
          </ac:picMkLst>
        </pc:picChg>
        <pc:picChg chg="add mod">
          <ac:chgData name="kalyan teja" userId="25e310900e9ff41a" providerId="LiveId" clId="{D804426A-67F0-4C81-B16F-FA9D5A504803}" dt="2023-06-24T08:33:45.949" v="13183" actId="14100"/>
          <ac:picMkLst>
            <pc:docMk/>
            <pc:sldMk cId="1680251446" sldId="263"/>
            <ac:picMk id="10" creationId="{C8715B97-6139-9E96-A31A-0F2FA2DED18E}"/>
          </ac:picMkLst>
        </pc:picChg>
      </pc:sldChg>
      <pc:sldChg chg="new del">
        <pc:chgData name="kalyan teja" userId="25e310900e9ff41a" providerId="LiveId" clId="{D804426A-67F0-4C81-B16F-FA9D5A504803}" dt="2023-06-20T05:50:37.810" v="2371" actId="47"/>
        <pc:sldMkLst>
          <pc:docMk/>
          <pc:sldMk cId="3819984390" sldId="263"/>
        </pc:sldMkLst>
      </pc:sldChg>
      <pc:sldChg chg="addSp delSp modSp new mod">
        <pc:chgData name="kalyan teja" userId="25e310900e9ff41a" providerId="LiveId" clId="{D804426A-67F0-4C81-B16F-FA9D5A504803}" dt="2023-06-22T14:37:50.386" v="7524" actId="20577"/>
        <pc:sldMkLst>
          <pc:docMk/>
          <pc:sldMk cId="324700474" sldId="264"/>
        </pc:sldMkLst>
        <pc:spChg chg="mod">
          <ac:chgData name="kalyan teja" userId="25e310900e9ff41a" providerId="LiveId" clId="{D804426A-67F0-4C81-B16F-FA9D5A504803}" dt="2023-06-22T05:01:07.766" v="4892" actId="1035"/>
          <ac:spMkLst>
            <pc:docMk/>
            <pc:sldMk cId="324700474" sldId="264"/>
            <ac:spMk id="2" creationId="{315F8ABA-83E6-8411-7EC8-EFF4676EC675}"/>
          </ac:spMkLst>
        </pc:spChg>
        <pc:spChg chg="mod">
          <ac:chgData name="kalyan teja" userId="25e310900e9ff41a" providerId="LiveId" clId="{D804426A-67F0-4C81-B16F-FA9D5A504803}" dt="2023-06-22T14:37:50.386" v="7524" actId="20577"/>
          <ac:spMkLst>
            <pc:docMk/>
            <pc:sldMk cId="324700474" sldId="264"/>
            <ac:spMk id="3" creationId="{09576EFD-20EC-98FF-D1DF-1A061A3272A3}"/>
          </ac:spMkLst>
        </pc:spChg>
        <pc:spChg chg="del">
          <ac:chgData name="kalyan teja" userId="25e310900e9ff41a" providerId="LiveId" clId="{D804426A-67F0-4C81-B16F-FA9D5A504803}" dt="2023-06-20T11:16:58.891" v="3317" actId="931"/>
          <ac:spMkLst>
            <pc:docMk/>
            <pc:sldMk cId="324700474" sldId="264"/>
            <ac:spMk id="4" creationId="{586A8439-E189-60E3-D80A-B536F86CA5E9}"/>
          </ac:spMkLst>
        </pc:spChg>
        <pc:spChg chg="add mod">
          <ac:chgData name="kalyan teja" userId="25e310900e9ff41a" providerId="LiveId" clId="{D804426A-67F0-4C81-B16F-FA9D5A504803}" dt="2023-06-22T14:37:35.544" v="7523" actId="20577"/>
          <ac:spMkLst>
            <pc:docMk/>
            <pc:sldMk cId="324700474" sldId="264"/>
            <ac:spMk id="5" creationId="{7CCBD405-83A8-5BFA-8097-F5B7E85F5310}"/>
          </ac:spMkLst>
        </pc:spChg>
        <pc:spChg chg="add mod ord">
          <ac:chgData name="kalyan teja" userId="25e310900e9ff41a" providerId="LiveId" clId="{D804426A-67F0-4C81-B16F-FA9D5A504803}" dt="2023-06-22T14:34:27.329" v="7442" actId="14100"/>
          <ac:spMkLst>
            <pc:docMk/>
            <pc:sldMk cId="324700474" sldId="264"/>
            <ac:spMk id="7" creationId="{08C33AEA-2011-3421-A1B8-19E3EF34DC5E}"/>
          </ac:spMkLst>
        </pc:spChg>
        <pc:spChg chg="add mod ord">
          <ac:chgData name="kalyan teja" userId="25e310900e9ff41a" providerId="LiveId" clId="{D804426A-67F0-4C81-B16F-FA9D5A504803}" dt="2023-06-22T14:35:59.591" v="7462" actId="14100"/>
          <ac:spMkLst>
            <pc:docMk/>
            <pc:sldMk cId="324700474" sldId="264"/>
            <ac:spMk id="8" creationId="{B72DB181-5EC6-9D6C-DD33-A6B543F510A8}"/>
          </ac:spMkLst>
        </pc:spChg>
        <pc:picChg chg="add mod">
          <ac:chgData name="kalyan teja" userId="25e310900e9ff41a" providerId="LiveId" clId="{D804426A-67F0-4C81-B16F-FA9D5A504803}" dt="2023-06-21T12:02:47.469" v="4282" actId="1076"/>
          <ac:picMkLst>
            <pc:docMk/>
            <pc:sldMk cId="324700474" sldId="264"/>
            <ac:picMk id="4" creationId="{95D01D8B-1AF1-C9E9-4D48-5C41DFF77171}"/>
          </ac:picMkLst>
        </pc:picChg>
        <pc:picChg chg="add mod">
          <ac:chgData name="kalyan teja" userId="25e310900e9ff41a" providerId="LiveId" clId="{D804426A-67F0-4C81-B16F-FA9D5A504803}" dt="2023-06-22T14:36:23.684" v="7494" actId="14100"/>
          <ac:picMkLst>
            <pc:docMk/>
            <pc:sldMk cId="324700474" sldId="264"/>
            <ac:picMk id="6" creationId="{2D07393E-AD97-EC71-FD58-7952BB14C030}"/>
          </ac:picMkLst>
        </pc:picChg>
        <pc:picChg chg="add del mod">
          <ac:chgData name="kalyan teja" userId="25e310900e9ff41a" providerId="LiveId" clId="{D804426A-67F0-4C81-B16F-FA9D5A504803}" dt="2023-06-20T11:26:30.970" v="3422" actId="478"/>
          <ac:picMkLst>
            <pc:docMk/>
            <pc:sldMk cId="324700474" sldId="264"/>
            <ac:picMk id="8" creationId="{BF36911E-4B5F-58E8-47A4-D70729A9D11C}"/>
          </ac:picMkLst>
        </pc:picChg>
        <pc:picChg chg="add mod">
          <ac:chgData name="kalyan teja" userId="25e310900e9ff41a" providerId="LiveId" clId="{D804426A-67F0-4C81-B16F-FA9D5A504803}" dt="2023-06-22T14:28:57.050" v="7151" actId="14100"/>
          <ac:picMkLst>
            <pc:docMk/>
            <pc:sldMk cId="324700474" sldId="264"/>
            <ac:picMk id="1026" creationId="{348C25D1-B6B5-4FF6-4331-4CC7572DB456}"/>
          </ac:picMkLst>
        </pc:picChg>
      </pc:sldChg>
      <pc:sldChg chg="addSp modSp mod">
        <pc:chgData name="kalyan teja" userId="25e310900e9ff41a" providerId="LiveId" clId="{D804426A-67F0-4C81-B16F-FA9D5A504803}" dt="2023-06-24T08:35:24.964" v="13308" actId="1038"/>
        <pc:sldMkLst>
          <pc:docMk/>
          <pc:sldMk cId="600479871" sldId="265"/>
        </pc:sldMkLst>
        <pc:spChg chg="mod">
          <ac:chgData name="kalyan teja" userId="25e310900e9ff41a" providerId="LiveId" clId="{D804426A-67F0-4C81-B16F-FA9D5A504803}" dt="2023-06-22T05:02:09.012" v="4908" actId="14100"/>
          <ac:spMkLst>
            <pc:docMk/>
            <pc:sldMk cId="600479871" sldId="265"/>
            <ac:spMk id="2" creationId="{315F8ABA-83E6-8411-7EC8-EFF4676EC675}"/>
          </ac:spMkLst>
        </pc:spChg>
        <pc:spChg chg="mod ord">
          <ac:chgData name="kalyan teja" userId="25e310900e9ff41a" providerId="LiveId" clId="{D804426A-67F0-4C81-B16F-FA9D5A504803}" dt="2023-06-24T08:35:24.964" v="13308" actId="1038"/>
          <ac:spMkLst>
            <pc:docMk/>
            <pc:sldMk cId="600479871" sldId="265"/>
            <ac:spMk id="3" creationId="{09576EFD-20EC-98FF-D1DF-1A061A3272A3}"/>
          </ac:spMkLst>
        </pc:spChg>
        <pc:spChg chg="mod">
          <ac:chgData name="kalyan teja" userId="25e310900e9ff41a" providerId="LiveId" clId="{D804426A-67F0-4C81-B16F-FA9D5A504803}" dt="2023-06-22T17:13:29.796" v="7829" actId="20577"/>
          <ac:spMkLst>
            <pc:docMk/>
            <pc:sldMk cId="600479871" sldId="265"/>
            <ac:spMk id="5" creationId="{FC244FD0-1F45-3ABA-E321-4D500C1BF003}"/>
          </ac:spMkLst>
        </pc:spChg>
        <pc:spChg chg="add mod ord">
          <ac:chgData name="kalyan teja" userId="25e310900e9ff41a" providerId="LiveId" clId="{D804426A-67F0-4C81-B16F-FA9D5A504803}" dt="2023-06-24T08:35:12.603" v="13273" actId="14100"/>
          <ac:spMkLst>
            <pc:docMk/>
            <pc:sldMk cId="600479871" sldId="265"/>
            <ac:spMk id="6" creationId="{E1D62416-5CEF-3C69-59EA-E9067E5C2DB9}"/>
          </ac:spMkLst>
        </pc:spChg>
        <pc:spChg chg="mod">
          <ac:chgData name="kalyan teja" userId="25e310900e9ff41a" providerId="LiveId" clId="{D804426A-67F0-4C81-B16F-FA9D5A504803}" dt="2023-06-21T12:05:56.164" v="4306" actId="1076"/>
          <ac:spMkLst>
            <pc:docMk/>
            <pc:sldMk cId="600479871" sldId="265"/>
            <ac:spMk id="7" creationId="{1ADB548D-5E9E-7023-657B-0BB8C7804BF9}"/>
          </ac:spMkLst>
        </pc:spChg>
        <pc:picChg chg="add mod">
          <ac:chgData name="kalyan teja" userId="25e310900e9ff41a" providerId="LiveId" clId="{D804426A-67F0-4C81-B16F-FA9D5A504803}" dt="2023-06-21T12:03:08.582" v="4285" actId="1076"/>
          <ac:picMkLst>
            <pc:docMk/>
            <pc:sldMk cId="600479871" sldId="265"/>
            <ac:picMk id="4" creationId="{EB889CDC-5FDE-189B-0A5D-16A614988609}"/>
          </ac:picMkLst>
        </pc:picChg>
        <pc:picChg chg="mod">
          <ac:chgData name="kalyan teja" userId="25e310900e9ff41a" providerId="LiveId" clId="{D804426A-67F0-4C81-B16F-FA9D5A504803}" dt="2023-06-22T05:01:41.354" v="4905" actId="1036"/>
          <ac:picMkLst>
            <pc:docMk/>
            <pc:sldMk cId="600479871" sldId="265"/>
            <ac:picMk id="1026" creationId="{406A1DD3-E836-5B24-CE3D-3DA6D2A91FFB}"/>
          </ac:picMkLst>
        </pc:picChg>
      </pc:sldChg>
      <pc:sldChg chg="addSp delSp modSp mod">
        <pc:chgData name="kalyan teja" userId="25e310900e9ff41a" providerId="LiveId" clId="{D804426A-67F0-4C81-B16F-FA9D5A504803}" dt="2023-06-24T08:38:28.915" v="13392" actId="1035"/>
        <pc:sldMkLst>
          <pc:docMk/>
          <pc:sldMk cId="1181382710" sldId="266"/>
        </pc:sldMkLst>
        <pc:spChg chg="mod">
          <ac:chgData name="kalyan teja" userId="25e310900e9ff41a" providerId="LiveId" clId="{D804426A-67F0-4C81-B16F-FA9D5A504803}" dt="2023-06-22T05:01:53.027" v="4906" actId="404"/>
          <ac:spMkLst>
            <pc:docMk/>
            <pc:sldMk cId="1181382710" sldId="266"/>
            <ac:spMk id="2" creationId="{A704DB13-20E1-F0D8-ECC3-12A96AE7BC3F}"/>
          </ac:spMkLst>
        </pc:spChg>
        <pc:spChg chg="mod ord">
          <ac:chgData name="kalyan teja" userId="25e310900e9ff41a" providerId="LiveId" clId="{D804426A-67F0-4C81-B16F-FA9D5A504803}" dt="2023-06-24T08:36:49.197" v="13369" actId="1076"/>
          <ac:spMkLst>
            <pc:docMk/>
            <pc:sldMk cId="1181382710" sldId="266"/>
            <ac:spMk id="3" creationId="{23B8912B-2A4D-7659-649E-573DCF7E0B00}"/>
          </ac:spMkLst>
        </pc:spChg>
        <pc:spChg chg="add mod ord">
          <ac:chgData name="kalyan teja" userId="25e310900e9ff41a" providerId="LiveId" clId="{D804426A-67F0-4C81-B16F-FA9D5A504803}" dt="2023-06-24T08:38:05.413" v="13377" actId="14100"/>
          <ac:spMkLst>
            <pc:docMk/>
            <pc:sldMk cId="1181382710" sldId="266"/>
            <ac:spMk id="4" creationId="{AE134FB5-CC10-A4B1-C2EF-4929FAD9A0F7}"/>
          </ac:spMkLst>
        </pc:spChg>
        <pc:spChg chg="mod ord">
          <ac:chgData name="kalyan teja" userId="25e310900e9ff41a" providerId="LiveId" clId="{D804426A-67F0-4C81-B16F-FA9D5A504803}" dt="2023-06-24T08:37:14.303" v="13373" actId="1076"/>
          <ac:spMkLst>
            <pc:docMk/>
            <pc:sldMk cId="1181382710" sldId="266"/>
            <ac:spMk id="7" creationId="{EDD56024-02C3-8F32-4448-35AD5E564414}"/>
          </ac:spMkLst>
        </pc:spChg>
        <pc:spChg chg="mod">
          <ac:chgData name="kalyan teja" userId="25e310900e9ff41a" providerId="LiveId" clId="{D804426A-67F0-4C81-B16F-FA9D5A504803}" dt="2023-06-24T08:37:50.380" v="13374" actId="1076"/>
          <ac:spMkLst>
            <pc:docMk/>
            <pc:sldMk cId="1181382710" sldId="266"/>
            <ac:spMk id="8" creationId="{749FB5B1-B37B-67E2-063B-87A0674BA05E}"/>
          </ac:spMkLst>
        </pc:spChg>
        <pc:spChg chg="add mod ord">
          <ac:chgData name="kalyan teja" userId="25e310900e9ff41a" providerId="LiveId" clId="{D804426A-67F0-4C81-B16F-FA9D5A504803}" dt="2023-06-24T08:37:07.456" v="13372" actId="14100"/>
          <ac:spMkLst>
            <pc:docMk/>
            <pc:sldMk cId="1181382710" sldId="266"/>
            <ac:spMk id="9" creationId="{726E7895-8EC6-2960-AE42-3A838E590ACA}"/>
          </ac:spMkLst>
        </pc:spChg>
        <pc:spChg chg="add mod ord">
          <ac:chgData name="kalyan teja" userId="25e310900e9ff41a" providerId="LiveId" clId="{D804426A-67F0-4C81-B16F-FA9D5A504803}" dt="2023-06-24T08:37:59.910" v="13376" actId="14100"/>
          <ac:spMkLst>
            <pc:docMk/>
            <pc:sldMk cId="1181382710" sldId="266"/>
            <ac:spMk id="10" creationId="{CC224A93-B1ED-1362-DC6F-81D35935DD2E}"/>
          </ac:spMkLst>
        </pc:spChg>
        <pc:spChg chg="add del">
          <ac:chgData name="kalyan teja" userId="25e310900e9ff41a" providerId="LiveId" clId="{D804426A-67F0-4C81-B16F-FA9D5A504803}" dt="2023-06-22T14:23:41.296" v="7102" actId="11529"/>
          <ac:spMkLst>
            <pc:docMk/>
            <pc:sldMk cId="1181382710" sldId="266"/>
            <ac:spMk id="11" creationId="{A058F18B-57C1-4E01-7F6F-275E532F2551}"/>
          </ac:spMkLst>
        </pc:spChg>
        <pc:picChg chg="add mod">
          <ac:chgData name="kalyan teja" userId="25e310900e9ff41a" providerId="LiveId" clId="{D804426A-67F0-4C81-B16F-FA9D5A504803}" dt="2023-06-21T12:08:01.262" v="4329"/>
          <ac:picMkLst>
            <pc:docMk/>
            <pc:sldMk cId="1181382710" sldId="266"/>
            <ac:picMk id="5" creationId="{6DA30A07-02BC-9596-57D2-9A2E4F8A1FAF}"/>
          </ac:picMkLst>
        </pc:picChg>
        <pc:picChg chg="mod">
          <ac:chgData name="kalyan teja" userId="25e310900e9ff41a" providerId="LiveId" clId="{D804426A-67F0-4C81-B16F-FA9D5A504803}" dt="2023-06-24T08:38:28.915" v="13392" actId="1035"/>
          <ac:picMkLst>
            <pc:docMk/>
            <pc:sldMk cId="1181382710" sldId="266"/>
            <ac:picMk id="6" creationId="{4592C61A-132E-53CB-D40F-998C9C5447DF}"/>
          </ac:picMkLst>
        </pc:picChg>
      </pc:sldChg>
      <pc:sldChg chg="addSp delSp modSp new mod">
        <pc:chgData name="kalyan teja" userId="25e310900e9ff41a" providerId="LiveId" clId="{D804426A-67F0-4C81-B16F-FA9D5A504803}" dt="2023-06-24T08:38:41.789" v="13394" actId="1076"/>
        <pc:sldMkLst>
          <pc:docMk/>
          <pc:sldMk cId="3104958978" sldId="267"/>
        </pc:sldMkLst>
        <pc:spChg chg="mod">
          <ac:chgData name="kalyan teja" userId="25e310900e9ff41a" providerId="LiveId" clId="{D804426A-67F0-4C81-B16F-FA9D5A504803}" dt="2023-06-21T12:08:31.607" v="4334" actId="1076"/>
          <ac:spMkLst>
            <pc:docMk/>
            <pc:sldMk cId="3104958978" sldId="267"/>
            <ac:spMk id="2" creationId="{B61341BE-3901-B165-7606-2F2ED50C36F7}"/>
          </ac:spMkLst>
        </pc:spChg>
        <pc:spChg chg="mod">
          <ac:chgData name="kalyan teja" userId="25e310900e9ff41a" providerId="LiveId" clId="{D804426A-67F0-4C81-B16F-FA9D5A504803}" dt="2023-06-22T14:13:56.854" v="7002" actId="14100"/>
          <ac:spMkLst>
            <pc:docMk/>
            <pc:sldMk cId="3104958978" sldId="267"/>
            <ac:spMk id="3" creationId="{0FD5B493-8D10-5B15-B2EF-8A0B5EAC8AE5}"/>
          </ac:spMkLst>
        </pc:spChg>
        <pc:spChg chg="del">
          <ac:chgData name="kalyan teja" userId="25e310900e9ff41a" providerId="LiveId" clId="{D804426A-67F0-4C81-B16F-FA9D5A504803}" dt="2023-06-21T11:29:21.744" v="3668" actId="931"/>
          <ac:spMkLst>
            <pc:docMk/>
            <pc:sldMk cId="3104958978" sldId="267"/>
            <ac:spMk id="4" creationId="{616ECEE9-E04D-433E-7BEE-B63A1B837F46}"/>
          </ac:spMkLst>
        </pc:spChg>
        <pc:spChg chg="add mod">
          <ac:chgData name="kalyan teja" userId="25e310900e9ff41a" providerId="LiveId" clId="{D804426A-67F0-4C81-B16F-FA9D5A504803}" dt="2023-06-23T14:28:07.909" v="12613" actId="571"/>
          <ac:spMkLst>
            <pc:docMk/>
            <pc:sldMk cId="3104958978" sldId="267"/>
            <ac:spMk id="4" creationId="{9A63FA8B-4143-232E-952F-7F13F86C3671}"/>
          </ac:spMkLst>
        </pc:spChg>
        <pc:spChg chg="add del">
          <ac:chgData name="kalyan teja" userId="25e310900e9ff41a" providerId="LiveId" clId="{D804426A-67F0-4C81-B16F-FA9D5A504803}" dt="2023-06-21T15:35:15.656" v="4869" actId="11529"/>
          <ac:spMkLst>
            <pc:docMk/>
            <pc:sldMk cId="3104958978" sldId="267"/>
            <ac:spMk id="4" creationId="{B33E7504-B185-CD71-9F31-802223F4A771}"/>
          </ac:spMkLst>
        </pc:spChg>
        <pc:spChg chg="add del mod">
          <ac:chgData name="kalyan teja" userId="25e310900e9ff41a" providerId="LiveId" clId="{D804426A-67F0-4C81-B16F-FA9D5A504803}" dt="2023-06-21T15:36:07.512" v="4873" actId="478"/>
          <ac:spMkLst>
            <pc:docMk/>
            <pc:sldMk cId="3104958978" sldId="267"/>
            <ac:spMk id="5" creationId="{5C6149FC-EFE1-3DEC-8118-8FEE1E2EE063}"/>
          </ac:spMkLst>
        </pc:spChg>
        <pc:spChg chg="add mod ord">
          <ac:chgData name="kalyan teja" userId="25e310900e9ff41a" providerId="LiveId" clId="{D804426A-67F0-4C81-B16F-FA9D5A504803}" dt="2023-06-22T14:33:49.007" v="7433" actId="171"/>
          <ac:spMkLst>
            <pc:docMk/>
            <pc:sldMk cId="3104958978" sldId="267"/>
            <ac:spMk id="11" creationId="{2F10A95E-DC46-DC41-6E4C-28C974CA791B}"/>
          </ac:spMkLst>
        </pc:spChg>
        <pc:picChg chg="add del mod">
          <ac:chgData name="kalyan teja" userId="25e310900e9ff41a" providerId="LiveId" clId="{D804426A-67F0-4C81-B16F-FA9D5A504803}" dt="2023-06-22T14:18:32.200" v="7016" actId="478"/>
          <ac:picMkLst>
            <pc:docMk/>
            <pc:sldMk cId="3104958978" sldId="267"/>
            <ac:picMk id="5" creationId="{8A56FA24-5555-44E0-32D2-0E5F4A7A1947}"/>
          </ac:picMkLst>
        </pc:picChg>
        <pc:picChg chg="add mod">
          <ac:chgData name="kalyan teja" userId="25e310900e9ff41a" providerId="LiveId" clId="{D804426A-67F0-4C81-B16F-FA9D5A504803}" dt="2023-06-21T11:38:06.397" v="3895" actId="1076"/>
          <ac:picMkLst>
            <pc:docMk/>
            <pc:sldMk cId="3104958978" sldId="267"/>
            <ac:picMk id="6" creationId="{17200573-11D3-4E65-0316-40A8366F4266}"/>
          </ac:picMkLst>
        </pc:picChg>
        <pc:picChg chg="add mod">
          <ac:chgData name="kalyan teja" userId="25e310900e9ff41a" providerId="LiveId" clId="{D804426A-67F0-4C81-B16F-FA9D5A504803}" dt="2023-06-22T14:16:58.866" v="7010" actId="14100"/>
          <ac:picMkLst>
            <pc:docMk/>
            <pc:sldMk cId="3104958978" sldId="267"/>
            <ac:picMk id="8" creationId="{887EC7EE-BA64-654B-5BA6-AEF34D9E8DB1}"/>
          </ac:picMkLst>
        </pc:picChg>
        <pc:picChg chg="add mod">
          <ac:chgData name="kalyan teja" userId="25e310900e9ff41a" providerId="LiveId" clId="{D804426A-67F0-4C81-B16F-FA9D5A504803}" dt="2023-06-21T12:08:12.374" v="4331"/>
          <ac:picMkLst>
            <pc:docMk/>
            <pc:sldMk cId="3104958978" sldId="267"/>
            <ac:picMk id="9" creationId="{9A232AE1-F540-C6DE-952B-85EB88AE734A}"/>
          </ac:picMkLst>
        </pc:picChg>
        <pc:picChg chg="add mod">
          <ac:chgData name="kalyan teja" userId="25e310900e9ff41a" providerId="LiveId" clId="{D804426A-67F0-4C81-B16F-FA9D5A504803}" dt="2023-06-24T08:38:41.789" v="13394" actId="1076"/>
          <ac:picMkLst>
            <pc:docMk/>
            <pc:sldMk cId="3104958978" sldId="267"/>
            <ac:picMk id="10" creationId="{CCF2F191-ADB1-FA9D-F316-32B0F66BCA32}"/>
          </ac:picMkLst>
        </pc:picChg>
        <pc:picChg chg="add del">
          <ac:chgData name="kalyan teja" userId="25e310900e9ff41a" providerId="LiveId" clId="{D804426A-67F0-4C81-B16F-FA9D5A504803}" dt="2023-06-22T14:33:21.999" v="7422"/>
          <ac:picMkLst>
            <pc:docMk/>
            <pc:sldMk cId="3104958978" sldId="267"/>
            <ac:picMk id="2050" creationId="{0C78BD69-C30C-4D6A-5C90-240CEF5CA283}"/>
          </ac:picMkLst>
        </pc:picChg>
      </pc:sldChg>
      <pc:sldChg chg="addSp delSp modSp add del mod">
        <pc:chgData name="kalyan teja" userId="25e310900e9ff41a" providerId="LiveId" clId="{D804426A-67F0-4C81-B16F-FA9D5A504803}" dt="2023-06-21T11:11:08.514" v="3616" actId="47"/>
        <pc:sldMkLst>
          <pc:docMk/>
          <pc:sldMk cId="3524925996" sldId="267"/>
        </pc:sldMkLst>
        <pc:spChg chg="mod">
          <ac:chgData name="kalyan teja" userId="25e310900e9ff41a" providerId="LiveId" clId="{D804426A-67F0-4C81-B16F-FA9D5A504803}" dt="2023-06-21T11:11:04.775" v="3615" actId="6549"/>
          <ac:spMkLst>
            <pc:docMk/>
            <pc:sldMk cId="3524925996" sldId="267"/>
            <ac:spMk id="2" creationId="{A704DB13-20E1-F0D8-ECC3-12A96AE7BC3F}"/>
          </ac:spMkLst>
        </pc:spChg>
        <pc:spChg chg="add mod">
          <ac:chgData name="kalyan teja" userId="25e310900e9ff41a" providerId="LiveId" clId="{D804426A-67F0-4C81-B16F-FA9D5A504803}" dt="2023-06-21T11:10:37.218" v="3614" actId="478"/>
          <ac:spMkLst>
            <pc:docMk/>
            <pc:sldMk cId="3524925996" sldId="267"/>
            <ac:spMk id="5" creationId="{86718AD8-6F82-1CBB-73E6-7842CEBA4898}"/>
          </ac:spMkLst>
        </pc:spChg>
        <pc:picChg chg="del">
          <ac:chgData name="kalyan teja" userId="25e310900e9ff41a" providerId="LiveId" clId="{D804426A-67F0-4C81-B16F-FA9D5A504803}" dt="2023-06-21T11:10:37.218" v="3614" actId="478"/>
          <ac:picMkLst>
            <pc:docMk/>
            <pc:sldMk cId="3524925996" sldId="267"/>
            <ac:picMk id="6" creationId="{4592C61A-132E-53CB-D40F-998C9C5447DF}"/>
          </ac:picMkLst>
        </pc:picChg>
      </pc:sldChg>
      <pc:sldChg chg="addSp delSp modSp new mod">
        <pc:chgData name="kalyan teja" userId="25e310900e9ff41a" providerId="LiveId" clId="{D804426A-67F0-4C81-B16F-FA9D5A504803}" dt="2023-06-24T08:39:37.160" v="13458" actId="1037"/>
        <pc:sldMkLst>
          <pc:docMk/>
          <pc:sldMk cId="3397609123" sldId="268"/>
        </pc:sldMkLst>
        <pc:spChg chg="mod">
          <ac:chgData name="kalyan teja" userId="25e310900e9ff41a" providerId="LiveId" clId="{D804426A-67F0-4C81-B16F-FA9D5A504803}" dt="2023-06-22T05:00:43.360" v="4888" actId="404"/>
          <ac:spMkLst>
            <pc:docMk/>
            <pc:sldMk cId="3397609123" sldId="268"/>
            <ac:spMk id="2" creationId="{67E1F165-20E6-038D-1FF4-63DE7F8A2601}"/>
          </ac:spMkLst>
        </pc:spChg>
        <pc:spChg chg="mod">
          <ac:chgData name="kalyan teja" userId="25e310900e9ff41a" providerId="LiveId" clId="{D804426A-67F0-4C81-B16F-FA9D5A504803}" dt="2023-06-24T08:39:16.691" v="13440" actId="1076"/>
          <ac:spMkLst>
            <pc:docMk/>
            <pc:sldMk cId="3397609123" sldId="268"/>
            <ac:spMk id="3" creationId="{D3654F6B-553F-876B-2748-A8C2865CCCF8}"/>
          </ac:spMkLst>
        </pc:spChg>
        <pc:spChg chg="del">
          <ac:chgData name="kalyan teja" userId="25e310900e9ff41a" providerId="LiveId" clId="{D804426A-67F0-4C81-B16F-FA9D5A504803}" dt="2023-06-21T15:23:13.630" v="4393" actId="931"/>
          <ac:spMkLst>
            <pc:docMk/>
            <pc:sldMk cId="3397609123" sldId="268"/>
            <ac:spMk id="4" creationId="{4DD2A82C-90F8-A77A-102E-2C8218AED314}"/>
          </ac:spMkLst>
        </pc:spChg>
        <pc:spChg chg="add mod ord">
          <ac:chgData name="kalyan teja" userId="25e310900e9ff41a" providerId="LiveId" clId="{D804426A-67F0-4C81-B16F-FA9D5A504803}" dt="2023-06-24T08:39:37.160" v="13458" actId="1037"/>
          <ac:spMkLst>
            <pc:docMk/>
            <pc:sldMk cId="3397609123" sldId="268"/>
            <ac:spMk id="8" creationId="{C1846C09-E199-A27D-F5AE-8A04A71A0AAC}"/>
          </ac:spMkLst>
        </pc:spChg>
        <pc:picChg chg="add mod">
          <ac:chgData name="kalyan teja" userId="25e310900e9ff41a" providerId="LiveId" clId="{D804426A-67F0-4C81-B16F-FA9D5A504803}" dt="2023-06-21T12:09:24.329" v="4337"/>
          <ac:picMkLst>
            <pc:docMk/>
            <pc:sldMk cId="3397609123" sldId="268"/>
            <ac:picMk id="5" creationId="{65D8D7B1-28EC-3C7B-C38F-446FCFD9D65A}"/>
          </ac:picMkLst>
        </pc:picChg>
        <pc:picChg chg="add del">
          <ac:chgData name="kalyan teja" userId="25e310900e9ff41a" providerId="LiveId" clId="{D804426A-67F0-4C81-B16F-FA9D5A504803}" dt="2023-06-23T14:28:02.146" v="12611" actId="22"/>
          <ac:picMkLst>
            <pc:docMk/>
            <pc:sldMk cId="3397609123" sldId="268"/>
            <ac:picMk id="6" creationId="{1C068B61-C54B-3565-D847-EAD58B759988}"/>
          </ac:picMkLst>
        </pc:picChg>
        <pc:picChg chg="add mod">
          <ac:chgData name="kalyan teja" userId="25e310900e9ff41a" providerId="LiveId" clId="{D804426A-67F0-4C81-B16F-FA9D5A504803}" dt="2023-06-21T15:23:32.965" v="4397" actId="14100"/>
          <ac:picMkLst>
            <pc:docMk/>
            <pc:sldMk cId="3397609123" sldId="268"/>
            <ac:picMk id="7" creationId="{0CEDF856-F512-7CB3-6514-01406AC869F8}"/>
          </ac:picMkLst>
        </pc:picChg>
      </pc:sldChg>
      <pc:sldChg chg="addSp delSp modSp new mod">
        <pc:chgData name="kalyan teja" userId="25e310900e9ff41a" providerId="LiveId" clId="{D804426A-67F0-4C81-B16F-FA9D5A504803}" dt="2023-06-24T08:40:23.101" v="13471" actId="1076"/>
        <pc:sldMkLst>
          <pc:docMk/>
          <pc:sldMk cId="3681454206" sldId="269"/>
        </pc:sldMkLst>
        <pc:spChg chg="mod">
          <ac:chgData name="kalyan teja" userId="25e310900e9ff41a" providerId="LiveId" clId="{D804426A-67F0-4C81-B16F-FA9D5A504803}" dt="2023-06-22T05:00:27.337" v="4887" actId="1076"/>
          <ac:spMkLst>
            <pc:docMk/>
            <pc:sldMk cId="3681454206" sldId="269"/>
            <ac:spMk id="2" creationId="{48BCA515-8CD0-4D00-9BBE-04360BA144CC}"/>
          </ac:spMkLst>
        </pc:spChg>
        <pc:spChg chg="mod">
          <ac:chgData name="kalyan teja" userId="25e310900e9ff41a" providerId="LiveId" clId="{D804426A-67F0-4C81-B16F-FA9D5A504803}" dt="2023-06-24T08:40:16.856" v="13470" actId="1036"/>
          <ac:spMkLst>
            <pc:docMk/>
            <pc:sldMk cId="3681454206" sldId="269"/>
            <ac:spMk id="3" creationId="{BE2CE8EE-1969-EC71-36AB-2DE9B006B05C}"/>
          </ac:spMkLst>
        </pc:spChg>
        <pc:spChg chg="add mod ord">
          <ac:chgData name="kalyan teja" userId="25e310900e9ff41a" providerId="LiveId" clId="{D804426A-67F0-4C81-B16F-FA9D5A504803}" dt="2023-06-24T08:39:56.494" v="13459" actId="1076"/>
          <ac:spMkLst>
            <pc:docMk/>
            <pc:sldMk cId="3681454206" sldId="269"/>
            <ac:spMk id="4" creationId="{48927EDD-6AF4-2BAC-9E6C-5A1055F77A32}"/>
          </ac:spMkLst>
        </pc:spChg>
        <pc:spChg chg="del">
          <ac:chgData name="kalyan teja" userId="25e310900e9ff41a" providerId="LiveId" clId="{D804426A-67F0-4C81-B16F-FA9D5A504803}" dt="2023-06-22T05:22:48.148" v="4909" actId="931"/>
          <ac:spMkLst>
            <pc:docMk/>
            <pc:sldMk cId="3681454206" sldId="269"/>
            <ac:spMk id="4" creationId="{71F69F33-1E4F-56D2-076F-D25959E96AD6}"/>
          </ac:spMkLst>
        </pc:spChg>
        <pc:picChg chg="add mod">
          <ac:chgData name="kalyan teja" userId="25e310900e9ff41a" providerId="LiveId" clId="{D804426A-67F0-4C81-B16F-FA9D5A504803}" dt="2023-06-22T04:58:34.166" v="4875"/>
          <ac:picMkLst>
            <pc:docMk/>
            <pc:sldMk cId="3681454206" sldId="269"/>
            <ac:picMk id="5" creationId="{DF2E4D34-40B5-DA80-40A6-92C5ED1AB2AF}"/>
          </ac:picMkLst>
        </pc:picChg>
        <pc:picChg chg="add mod">
          <ac:chgData name="kalyan teja" userId="25e310900e9ff41a" providerId="LiveId" clId="{D804426A-67F0-4C81-B16F-FA9D5A504803}" dt="2023-06-24T08:40:23.101" v="13471" actId="1076"/>
          <ac:picMkLst>
            <pc:docMk/>
            <pc:sldMk cId="3681454206" sldId="269"/>
            <ac:picMk id="7" creationId="{7A3931B5-B4A2-9A46-3A55-B913FE204B61}"/>
          </ac:picMkLst>
        </pc:picChg>
      </pc:sldChg>
      <pc:sldChg chg="addSp delSp modSp new mod">
        <pc:chgData name="kalyan teja" userId="25e310900e9ff41a" providerId="LiveId" clId="{D804426A-67F0-4C81-B16F-FA9D5A504803}" dt="2023-06-24T08:42:51.034" v="13526" actId="1035"/>
        <pc:sldMkLst>
          <pc:docMk/>
          <pc:sldMk cId="3691435185" sldId="270"/>
        </pc:sldMkLst>
        <pc:spChg chg="mod">
          <ac:chgData name="kalyan teja" userId="25e310900e9ff41a" providerId="LiveId" clId="{D804426A-67F0-4C81-B16F-FA9D5A504803}" dt="2023-06-22T05:38:38.827" v="5571" actId="2711"/>
          <ac:spMkLst>
            <pc:docMk/>
            <pc:sldMk cId="3691435185" sldId="270"/>
            <ac:spMk id="2" creationId="{F123A0BA-8CE1-C3E9-DF5D-4BFACF6A40CE}"/>
          </ac:spMkLst>
        </pc:spChg>
        <pc:spChg chg="mod">
          <ac:chgData name="kalyan teja" userId="25e310900e9ff41a" providerId="LiveId" clId="{D804426A-67F0-4C81-B16F-FA9D5A504803}" dt="2023-06-24T08:42:51.034" v="13526" actId="1035"/>
          <ac:spMkLst>
            <pc:docMk/>
            <pc:sldMk cId="3691435185" sldId="270"/>
            <ac:spMk id="3" creationId="{62440260-77EC-A2AC-0BC0-7952FF36C535}"/>
          </ac:spMkLst>
        </pc:spChg>
        <pc:spChg chg="add mod">
          <ac:chgData name="kalyan teja" userId="25e310900e9ff41a" providerId="LiveId" clId="{D804426A-67F0-4C81-B16F-FA9D5A504803}" dt="2023-06-24T08:41:55.210" v="13521" actId="14100"/>
          <ac:spMkLst>
            <pc:docMk/>
            <pc:sldMk cId="3691435185" sldId="270"/>
            <ac:spMk id="4" creationId="{4E046AE1-9B36-ADA5-A9EB-40068EDDB203}"/>
          </ac:spMkLst>
        </pc:spChg>
        <pc:spChg chg="del mod">
          <ac:chgData name="kalyan teja" userId="25e310900e9ff41a" providerId="LiveId" clId="{D804426A-67F0-4C81-B16F-FA9D5A504803}" dt="2023-06-22T05:43:03.049" v="5640" actId="478"/>
          <ac:spMkLst>
            <pc:docMk/>
            <pc:sldMk cId="3691435185" sldId="270"/>
            <ac:spMk id="4" creationId="{D9E279B8-C7A1-D174-0E67-9F03E60B3DE6}"/>
          </ac:spMkLst>
        </pc:spChg>
        <pc:spChg chg="add mod ord">
          <ac:chgData name="kalyan teja" userId="25e310900e9ff41a" providerId="LiveId" clId="{D804426A-67F0-4C81-B16F-FA9D5A504803}" dt="2023-06-24T08:42:35.219" v="13524" actId="14100"/>
          <ac:spMkLst>
            <pc:docMk/>
            <pc:sldMk cId="3691435185" sldId="270"/>
            <ac:spMk id="6" creationId="{2A857EBB-E155-5996-DD5D-6370458DC49B}"/>
          </ac:spMkLst>
        </pc:spChg>
        <pc:spChg chg="add del mod">
          <ac:chgData name="kalyan teja" userId="25e310900e9ff41a" providerId="LiveId" clId="{D804426A-67F0-4C81-B16F-FA9D5A504803}" dt="2023-06-22T06:07:36.364" v="5926" actId="931"/>
          <ac:spMkLst>
            <pc:docMk/>
            <pc:sldMk cId="3691435185" sldId="270"/>
            <ac:spMk id="7" creationId="{1A45195F-4726-4AE2-CD98-1ED6F96EAD39}"/>
          </ac:spMkLst>
        </pc:spChg>
        <pc:spChg chg="add mod ord">
          <ac:chgData name="kalyan teja" userId="25e310900e9ff41a" providerId="LiveId" clId="{D804426A-67F0-4C81-B16F-FA9D5A504803}" dt="2023-06-24T08:42:20.419" v="13523" actId="14100"/>
          <ac:spMkLst>
            <pc:docMk/>
            <pc:sldMk cId="3691435185" sldId="270"/>
            <ac:spMk id="7" creationId="{AF6C433E-E3A5-3200-194B-34C5EE13C84A}"/>
          </ac:spMkLst>
        </pc:spChg>
        <pc:spChg chg="add mod">
          <ac:chgData name="kalyan teja" userId="25e310900e9ff41a" providerId="LiveId" clId="{D804426A-67F0-4C81-B16F-FA9D5A504803}" dt="2023-06-24T08:42:02.865" v="13522" actId="1076"/>
          <ac:spMkLst>
            <pc:docMk/>
            <pc:sldMk cId="3691435185" sldId="270"/>
            <ac:spMk id="8" creationId="{E6361E50-F5E8-5EE5-4524-B2202912C5AA}"/>
          </ac:spMkLst>
        </pc:spChg>
        <pc:spChg chg="add mod">
          <ac:chgData name="kalyan teja" userId="25e310900e9ff41a" providerId="LiveId" clId="{D804426A-67F0-4C81-B16F-FA9D5A504803}" dt="2023-06-22T06:09:54.712" v="5980" actId="1076"/>
          <ac:spMkLst>
            <pc:docMk/>
            <pc:sldMk cId="3691435185" sldId="270"/>
            <ac:spMk id="11" creationId="{E1D47C13-72B6-930D-4EAC-EDAB9389C1B4}"/>
          </ac:spMkLst>
        </pc:spChg>
        <pc:spChg chg="add mod">
          <ac:chgData name="kalyan teja" userId="25e310900e9ff41a" providerId="LiveId" clId="{D804426A-67F0-4C81-B16F-FA9D5A504803}" dt="2023-06-22T06:10:00.041" v="5981" actId="1076"/>
          <ac:spMkLst>
            <pc:docMk/>
            <pc:sldMk cId="3691435185" sldId="270"/>
            <ac:spMk id="12" creationId="{EC9CFF38-960A-8EE0-5E27-1566B7FE8B2F}"/>
          </ac:spMkLst>
        </pc:spChg>
        <pc:spChg chg="add mod">
          <ac:chgData name="kalyan teja" userId="25e310900e9ff41a" providerId="LiveId" clId="{D804426A-67F0-4C81-B16F-FA9D5A504803}" dt="2023-06-23T14:32:27.514" v="12728" actId="1076"/>
          <ac:spMkLst>
            <pc:docMk/>
            <pc:sldMk cId="3691435185" sldId="270"/>
            <ac:spMk id="13" creationId="{E43976B8-429E-0A73-AF3B-5575AEFA4C04}"/>
          </ac:spMkLst>
        </pc:spChg>
        <pc:spChg chg="add mod">
          <ac:chgData name="kalyan teja" userId="25e310900e9ff41a" providerId="LiveId" clId="{D804426A-67F0-4C81-B16F-FA9D5A504803}" dt="2023-06-23T14:35:40.076" v="12777" actId="13926"/>
          <ac:spMkLst>
            <pc:docMk/>
            <pc:sldMk cId="3691435185" sldId="270"/>
            <ac:spMk id="14" creationId="{C31AC16A-51AE-1A28-389D-39039E0C532B}"/>
          </ac:spMkLst>
        </pc:spChg>
        <pc:picChg chg="add mod">
          <ac:chgData name="kalyan teja" userId="25e310900e9ff41a" providerId="LiveId" clId="{D804426A-67F0-4C81-B16F-FA9D5A504803}" dt="2023-06-22T05:35:29.334" v="5552"/>
          <ac:picMkLst>
            <pc:docMk/>
            <pc:sldMk cId="3691435185" sldId="270"/>
            <ac:picMk id="5" creationId="{3E1B0AFE-D7D8-55AF-790E-4450A7B087F5}"/>
          </ac:picMkLst>
        </pc:picChg>
        <pc:picChg chg="add mod">
          <ac:chgData name="kalyan teja" userId="25e310900e9ff41a" providerId="LiveId" clId="{D804426A-67F0-4C81-B16F-FA9D5A504803}" dt="2023-06-22T06:09:46.215" v="5979" actId="1076"/>
          <ac:picMkLst>
            <pc:docMk/>
            <pc:sldMk cId="3691435185" sldId="270"/>
            <ac:picMk id="10" creationId="{9DDEFCA9-4388-F939-48FE-11C898C37B0F}"/>
          </ac:picMkLst>
        </pc:picChg>
      </pc:sldChg>
      <pc:sldChg chg="addSp modSp new mod">
        <pc:chgData name="kalyan teja" userId="25e310900e9ff41a" providerId="LiveId" clId="{D804426A-67F0-4C81-B16F-FA9D5A504803}" dt="2023-06-24T08:50:12.675" v="13630" actId="14100"/>
        <pc:sldMkLst>
          <pc:docMk/>
          <pc:sldMk cId="3219821820" sldId="271"/>
        </pc:sldMkLst>
        <pc:spChg chg="mod">
          <ac:chgData name="kalyan teja" userId="25e310900e9ff41a" providerId="LiveId" clId="{D804426A-67F0-4C81-B16F-FA9D5A504803}" dt="2023-06-22T09:41:10.742" v="6158" actId="1076"/>
          <ac:spMkLst>
            <pc:docMk/>
            <pc:sldMk cId="3219821820" sldId="271"/>
            <ac:spMk id="2" creationId="{2B35D443-559A-8BF5-13E5-40FABEAC3848}"/>
          </ac:spMkLst>
        </pc:spChg>
        <pc:spChg chg="mod">
          <ac:chgData name="kalyan teja" userId="25e310900e9ff41a" providerId="LiveId" clId="{D804426A-67F0-4C81-B16F-FA9D5A504803}" dt="2023-06-24T08:43:30.078" v="13532" actId="27636"/>
          <ac:spMkLst>
            <pc:docMk/>
            <pc:sldMk cId="3219821820" sldId="271"/>
            <ac:spMk id="3" creationId="{46CAFAE9-600D-56E0-6CBC-C3B194E738F7}"/>
          </ac:spMkLst>
        </pc:spChg>
        <pc:spChg chg="mod">
          <ac:chgData name="kalyan teja" userId="25e310900e9ff41a" providerId="LiveId" clId="{D804426A-67F0-4C81-B16F-FA9D5A504803}" dt="2023-06-24T08:43:30.078" v="13531" actId="27636"/>
          <ac:spMkLst>
            <pc:docMk/>
            <pc:sldMk cId="3219821820" sldId="271"/>
            <ac:spMk id="4" creationId="{AED9DF2D-6102-6AD2-6FC5-0320724246C7}"/>
          </ac:spMkLst>
        </pc:spChg>
        <pc:spChg chg="add mod">
          <ac:chgData name="kalyan teja" userId="25e310900e9ff41a" providerId="LiveId" clId="{D804426A-67F0-4C81-B16F-FA9D5A504803}" dt="2023-06-22T09:41:05.374" v="6156" actId="571"/>
          <ac:spMkLst>
            <pc:docMk/>
            <pc:sldMk cId="3219821820" sldId="271"/>
            <ac:spMk id="6" creationId="{4D806CBE-A290-37B3-FAFA-573772F5E29F}"/>
          </ac:spMkLst>
        </pc:spChg>
        <pc:spChg chg="add mod ord">
          <ac:chgData name="kalyan teja" userId="25e310900e9ff41a" providerId="LiveId" clId="{D804426A-67F0-4C81-B16F-FA9D5A504803}" dt="2023-06-23T14:33:33.542" v="12754" actId="14100"/>
          <ac:spMkLst>
            <pc:docMk/>
            <pc:sldMk cId="3219821820" sldId="271"/>
            <ac:spMk id="6" creationId="{6E915373-8C5D-ED59-55D4-118248091B38}"/>
          </ac:spMkLst>
        </pc:spChg>
        <pc:picChg chg="add mod">
          <ac:chgData name="kalyan teja" userId="25e310900e9ff41a" providerId="LiveId" clId="{D804426A-67F0-4C81-B16F-FA9D5A504803}" dt="2023-06-22T09:56:21.756" v="6863" actId="1076"/>
          <ac:picMkLst>
            <pc:docMk/>
            <pc:sldMk cId="3219821820" sldId="271"/>
            <ac:picMk id="5" creationId="{2C136021-248B-DFBB-151D-366AB8A52EEE}"/>
          </ac:picMkLst>
        </pc:picChg>
        <pc:picChg chg="add mod">
          <ac:chgData name="kalyan teja" userId="25e310900e9ff41a" providerId="LiveId" clId="{D804426A-67F0-4C81-B16F-FA9D5A504803}" dt="2023-06-23T13:49:26.403" v="12130" actId="1076"/>
          <ac:picMkLst>
            <pc:docMk/>
            <pc:sldMk cId="3219821820" sldId="271"/>
            <ac:picMk id="8" creationId="{2A1D56E5-6677-6F2C-1592-18E037CCFC6E}"/>
          </ac:picMkLst>
        </pc:picChg>
        <pc:picChg chg="add mod">
          <ac:chgData name="kalyan teja" userId="25e310900e9ff41a" providerId="LiveId" clId="{D804426A-67F0-4C81-B16F-FA9D5A504803}" dt="2023-06-24T08:50:12.675" v="13630" actId="14100"/>
          <ac:picMkLst>
            <pc:docMk/>
            <pc:sldMk cId="3219821820" sldId="271"/>
            <ac:picMk id="1026" creationId="{D5C02B77-16DD-75DE-DC03-5485F44EFA46}"/>
          </ac:picMkLst>
        </pc:picChg>
      </pc:sldChg>
      <pc:sldChg chg="addSp modSp new del">
        <pc:chgData name="kalyan teja" userId="25e310900e9ff41a" providerId="LiveId" clId="{D804426A-67F0-4C81-B16F-FA9D5A504803}" dt="2023-06-22T10:01:47.819" v="6992" actId="47"/>
        <pc:sldMkLst>
          <pc:docMk/>
          <pc:sldMk cId="42682204" sldId="272"/>
        </pc:sldMkLst>
        <pc:picChg chg="add mod">
          <ac:chgData name="kalyan teja" userId="25e310900e9ff41a" providerId="LiveId" clId="{D804426A-67F0-4C81-B16F-FA9D5A504803}" dt="2023-06-22T09:56:24.943" v="6864"/>
          <ac:picMkLst>
            <pc:docMk/>
            <pc:sldMk cId="42682204" sldId="272"/>
            <ac:picMk id="5" creationId="{5CC5A2A6-C022-7506-B67D-ABEA1815FA5D}"/>
          </ac:picMkLst>
        </pc:picChg>
      </pc:sldChg>
      <pc:sldChg chg="modSp add mod">
        <pc:chgData name="kalyan teja" userId="25e310900e9ff41a" providerId="LiveId" clId="{D804426A-67F0-4C81-B16F-FA9D5A504803}" dt="2023-06-24T08:47:18.837" v="13611" actId="1076"/>
        <pc:sldMkLst>
          <pc:docMk/>
          <pc:sldMk cId="3164177371" sldId="273"/>
        </pc:sldMkLst>
        <pc:spChg chg="mod">
          <ac:chgData name="kalyan teja" userId="25e310900e9ff41a" providerId="LiveId" clId="{D804426A-67F0-4C81-B16F-FA9D5A504803}" dt="2023-06-24T08:47:18.837" v="13611" actId="1076"/>
          <ac:spMkLst>
            <pc:docMk/>
            <pc:sldMk cId="3164177371" sldId="273"/>
            <ac:spMk id="2" creationId="{C084B63D-3F95-5CC6-6EA4-40D3C0FDBA41}"/>
          </ac:spMkLst>
        </pc:spChg>
      </pc:sldChg>
      <pc:sldChg chg="modSp add mod setBg">
        <pc:chgData name="kalyan teja" userId="25e310900e9ff41a" providerId="LiveId" clId="{D804426A-67F0-4C81-B16F-FA9D5A504803}" dt="2023-06-24T08:46:46.825" v="13608" actId="113"/>
        <pc:sldMkLst>
          <pc:docMk/>
          <pc:sldMk cId="2813569288" sldId="274"/>
        </pc:sldMkLst>
        <pc:spChg chg="mod">
          <ac:chgData name="kalyan teja" userId="25e310900e9ff41a" providerId="LiveId" clId="{D804426A-67F0-4C81-B16F-FA9D5A504803}" dt="2023-06-24T08:46:46.825" v="13608" actId="113"/>
          <ac:spMkLst>
            <pc:docMk/>
            <pc:sldMk cId="2813569288" sldId="274"/>
            <ac:spMk id="2" creationId="{C084B63D-3F95-5CC6-6EA4-40D3C0FDBA41}"/>
          </ac:spMkLst>
        </pc:spChg>
      </pc:sldChg>
      <pc:sldChg chg="addSp modSp new mod">
        <pc:chgData name="kalyan teja" userId="25e310900e9ff41a" providerId="LiveId" clId="{D804426A-67F0-4C81-B16F-FA9D5A504803}" dt="2023-06-24T08:44:37.988" v="13567" actId="14100"/>
        <pc:sldMkLst>
          <pc:docMk/>
          <pc:sldMk cId="1509716692" sldId="275"/>
        </pc:sldMkLst>
        <pc:spChg chg="mod">
          <ac:chgData name="kalyan teja" userId="25e310900e9ff41a" providerId="LiveId" clId="{D804426A-67F0-4C81-B16F-FA9D5A504803}" dt="2023-06-23T04:51:08.678" v="7849" actId="1076"/>
          <ac:spMkLst>
            <pc:docMk/>
            <pc:sldMk cId="1509716692" sldId="275"/>
            <ac:spMk id="2" creationId="{046EBCA4-05A5-8719-4395-9D057FA950C9}"/>
          </ac:spMkLst>
        </pc:spChg>
        <pc:spChg chg="mod">
          <ac:chgData name="kalyan teja" userId="25e310900e9ff41a" providerId="LiveId" clId="{D804426A-67F0-4C81-B16F-FA9D5A504803}" dt="2023-06-24T08:44:25.908" v="13565" actId="20577"/>
          <ac:spMkLst>
            <pc:docMk/>
            <pc:sldMk cId="1509716692" sldId="275"/>
            <ac:spMk id="3" creationId="{5AEF5DC8-FD8E-E4EB-A3C4-7182CE18120A}"/>
          </ac:spMkLst>
        </pc:spChg>
        <pc:spChg chg="add mod ord">
          <ac:chgData name="kalyan teja" userId="25e310900e9ff41a" providerId="LiveId" clId="{D804426A-67F0-4C81-B16F-FA9D5A504803}" dt="2023-06-24T08:44:00.178" v="13536" actId="1076"/>
          <ac:spMkLst>
            <pc:docMk/>
            <pc:sldMk cId="1509716692" sldId="275"/>
            <ac:spMk id="5" creationId="{454366AB-63B5-D648-0FC2-834BF289769B}"/>
          </ac:spMkLst>
        </pc:spChg>
        <pc:picChg chg="add mod">
          <ac:chgData name="kalyan teja" userId="25e310900e9ff41a" providerId="LiveId" clId="{D804426A-67F0-4C81-B16F-FA9D5A504803}" dt="2023-06-23T04:51:02.363" v="7848"/>
          <ac:picMkLst>
            <pc:docMk/>
            <pc:sldMk cId="1509716692" sldId="275"/>
            <ac:picMk id="4" creationId="{6A86F8FA-2094-1AF0-D6D9-804DCD57B746}"/>
          </ac:picMkLst>
        </pc:picChg>
        <pc:picChg chg="add mod">
          <ac:chgData name="kalyan teja" userId="25e310900e9ff41a" providerId="LiveId" clId="{D804426A-67F0-4C81-B16F-FA9D5A504803}" dt="2023-06-24T08:44:37.988" v="13567" actId="14100"/>
          <ac:picMkLst>
            <pc:docMk/>
            <pc:sldMk cId="1509716692" sldId="275"/>
            <ac:picMk id="1026" creationId="{EBEC3BA7-74F6-A028-5A5E-F2688A164B77}"/>
          </ac:picMkLst>
        </pc:picChg>
      </pc:sldChg>
      <pc:sldChg chg="addSp delSp modSp new mod">
        <pc:chgData name="kalyan teja" userId="25e310900e9ff41a" providerId="LiveId" clId="{D804426A-67F0-4C81-B16F-FA9D5A504803}" dt="2023-06-24T08:44:49.177" v="13569" actId="1076"/>
        <pc:sldMkLst>
          <pc:docMk/>
          <pc:sldMk cId="964704602" sldId="276"/>
        </pc:sldMkLst>
        <pc:spChg chg="mod">
          <ac:chgData name="kalyan teja" userId="25e310900e9ff41a" providerId="LiveId" clId="{D804426A-67F0-4C81-B16F-FA9D5A504803}" dt="2023-06-23T05:14:10.361" v="9640" actId="1076"/>
          <ac:spMkLst>
            <pc:docMk/>
            <pc:sldMk cId="964704602" sldId="276"/>
            <ac:spMk id="2" creationId="{A27CA8D1-E8BB-AAD8-17A5-9F275133FB60}"/>
          </ac:spMkLst>
        </pc:spChg>
        <pc:spChg chg="mod">
          <ac:chgData name="kalyan teja" userId="25e310900e9ff41a" providerId="LiveId" clId="{D804426A-67F0-4C81-B16F-FA9D5A504803}" dt="2023-06-23T05:31:30.848" v="10084" actId="1076"/>
          <ac:spMkLst>
            <pc:docMk/>
            <pc:sldMk cId="964704602" sldId="276"/>
            <ac:spMk id="3" creationId="{B95B02AC-4794-0F82-6CDB-801D8BCEF04C}"/>
          </ac:spMkLst>
        </pc:spChg>
        <pc:spChg chg="add mod ord">
          <ac:chgData name="kalyan teja" userId="25e310900e9ff41a" providerId="LiveId" clId="{D804426A-67F0-4C81-B16F-FA9D5A504803}" dt="2023-06-23T10:33:24.624" v="11014" actId="171"/>
          <ac:spMkLst>
            <pc:docMk/>
            <pc:sldMk cId="964704602" sldId="276"/>
            <ac:spMk id="5" creationId="{3880C38D-8431-5EBD-735C-6BA3ABC0BD62}"/>
          </ac:spMkLst>
        </pc:spChg>
        <pc:picChg chg="add mod">
          <ac:chgData name="kalyan teja" userId="25e310900e9ff41a" providerId="LiveId" clId="{D804426A-67F0-4C81-B16F-FA9D5A504803}" dt="2023-06-23T10:10:01.782" v="10086" actId="1076"/>
          <ac:picMkLst>
            <pc:docMk/>
            <pc:sldMk cId="964704602" sldId="276"/>
            <ac:picMk id="4" creationId="{853986D9-0744-5C6E-E8DC-91E141F0F787}"/>
          </ac:picMkLst>
        </pc:picChg>
        <pc:picChg chg="add del mod">
          <ac:chgData name="kalyan teja" userId="25e310900e9ff41a" providerId="LiveId" clId="{D804426A-67F0-4C81-B16F-FA9D5A504803}" dt="2023-06-23T05:19:49.502" v="9647" actId="478"/>
          <ac:picMkLst>
            <pc:docMk/>
            <pc:sldMk cId="964704602" sldId="276"/>
            <ac:picMk id="6" creationId="{BE06C698-0FAF-B705-50E7-339C1FF21794}"/>
          </ac:picMkLst>
        </pc:picChg>
        <pc:picChg chg="add mod">
          <ac:chgData name="kalyan teja" userId="25e310900e9ff41a" providerId="LiveId" clId="{D804426A-67F0-4C81-B16F-FA9D5A504803}" dt="2023-06-24T08:44:45.224" v="13568" actId="1076"/>
          <ac:picMkLst>
            <pc:docMk/>
            <pc:sldMk cId="964704602" sldId="276"/>
            <ac:picMk id="8" creationId="{140A363F-8196-8A93-FD55-C56A2B9BF6EC}"/>
          </ac:picMkLst>
        </pc:picChg>
        <pc:picChg chg="add del mod">
          <ac:chgData name="kalyan teja" userId="25e310900e9ff41a" providerId="LiveId" clId="{D804426A-67F0-4C81-B16F-FA9D5A504803}" dt="2023-06-23T05:29:50.161" v="10051"/>
          <ac:picMkLst>
            <pc:docMk/>
            <pc:sldMk cId="964704602" sldId="276"/>
            <ac:picMk id="2050" creationId="{3A894281-86CF-F86C-255C-3E06F3540FC4}"/>
          </ac:picMkLst>
        </pc:picChg>
        <pc:picChg chg="add mod">
          <ac:chgData name="kalyan teja" userId="25e310900e9ff41a" providerId="LiveId" clId="{D804426A-67F0-4C81-B16F-FA9D5A504803}" dt="2023-06-24T08:44:49.177" v="13569" actId="1076"/>
          <ac:picMkLst>
            <pc:docMk/>
            <pc:sldMk cId="964704602" sldId="276"/>
            <ac:picMk id="2052" creationId="{7F12A775-993B-496D-6F3A-216906F94C71}"/>
          </ac:picMkLst>
        </pc:picChg>
        <pc:picChg chg="add del mod">
          <ac:chgData name="kalyan teja" userId="25e310900e9ff41a" providerId="LiveId" clId="{D804426A-67F0-4C81-B16F-FA9D5A504803}" dt="2023-06-23T05:30:15.755" v="10062"/>
          <ac:picMkLst>
            <pc:docMk/>
            <pc:sldMk cId="964704602" sldId="276"/>
            <ac:picMk id="2054" creationId="{57A3FBD8-8708-46C0-0438-21B7EF466EDD}"/>
          </ac:picMkLst>
        </pc:picChg>
      </pc:sldChg>
      <pc:sldChg chg="addSp delSp modSp new mod">
        <pc:chgData name="kalyan teja" userId="25e310900e9ff41a" providerId="LiveId" clId="{D804426A-67F0-4C81-B16F-FA9D5A504803}" dt="2023-06-24T08:45:46.191" v="13603" actId="1076"/>
        <pc:sldMkLst>
          <pc:docMk/>
          <pc:sldMk cId="3411658946" sldId="277"/>
        </pc:sldMkLst>
        <pc:spChg chg="mod">
          <ac:chgData name="kalyan teja" userId="25e310900e9ff41a" providerId="LiveId" clId="{D804426A-67F0-4C81-B16F-FA9D5A504803}" dt="2023-06-23T10:31:46.628" v="10960" actId="1076"/>
          <ac:spMkLst>
            <pc:docMk/>
            <pc:sldMk cId="3411658946" sldId="277"/>
            <ac:spMk id="2" creationId="{863EEB68-9EC6-1032-AA62-91DBB5CC268C}"/>
          </ac:spMkLst>
        </pc:spChg>
        <pc:spChg chg="mod">
          <ac:chgData name="kalyan teja" userId="25e310900e9ff41a" providerId="LiveId" clId="{D804426A-67F0-4C81-B16F-FA9D5A504803}" dt="2023-06-24T08:45:38.513" v="13602" actId="1036"/>
          <ac:spMkLst>
            <pc:docMk/>
            <pc:sldMk cId="3411658946" sldId="277"/>
            <ac:spMk id="3" creationId="{EF1DCAB1-0270-C8A8-6139-33887B261DCD}"/>
          </ac:spMkLst>
        </pc:spChg>
        <pc:spChg chg="add mod ord">
          <ac:chgData name="kalyan teja" userId="25e310900e9ff41a" providerId="LiveId" clId="{D804426A-67F0-4C81-B16F-FA9D5A504803}" dt="2023-06-24T08:45:06.912" v="13571" actId="1076"/>
          <ac:spMkLst>
            <pc:docMk/>
            <pc:sldMk cId="3411658946" sldId="277"/>
            <ac:spMk id="5" creationId="{C6219FF1-D837-BC5F-70A8-151E10452C2A}"/>
          </ac:spMkLst>
        </pc:spChg>
        <pc:spChg chg="add del mod">
          <ac:chgData name="kalyan teja" userId="25e310900e9ff41a" providerId="LiveId" clId="{D804426A-67F0-4C81-B16F-FA9D5A504803}" dt="2023-06-23T10:29:03.436" v="10823"/>
          <ac:spMkLst>
            <pc:docMk/>
            <pc:sldMk cId="3411658946" sldId="277"/>
            <ac:spMk id="8" creationId="{116EE76A-2EA1-47CD-D66E-B5135915ADF0}"/>
          </ac:spMkLst>
        </pc:spChg>
        <pc:spChg chg="add mod">
          <ac:chgData name="kalyan teja" userId="25e310900e9ff41a" providerId="LiveId" clId="{D804426A-67F0-4C81-B16F-FA9D5A504803}" dt="2023-06-24T08:45:22.557" v="13574" actId="1076"/>
          <ac:spMkLst>
            <pc:docMk/>
            <pc:sldMk cId="3411658946" sldId="277"/>
            <ac:spMk id="9" creationId="{205EBAB4-273D-E3DD-D014-2823D29B41E2}"/>
          </ac:spMkLst>
        </pc:spChg>
        <pc:spChg chg="add mod">
          <ac:chgData name="kalyan teja" userId="25e310900e9ff41a" providerId="LiveId" clId="{D804426A-67F0-4C81-B16F-FA9D5A504803}" dt="2023-06-23T10:30:43.553" v="10928" actId="571"/>
          <ac:spMkLst>
            <pc:docMk/>
            <pc:sldMk cId="3411658946" sldId="277"/>
            <ac:spMk id="10" creationId="{F24DADD1-2BF4-99A3-FFF9-167A207AF5D7}"/>
          </ac:spMkLst>
        </pc:spChg>
        <pc:spChg chg="add mod ord">
          <ac:chgData name="kalyan teja" userId="25e310900e9ff41a" providerId="LiveId" clId="{D804426A-67F0-4C81-B16F-FA9D5A504803}" dt="2023-06-24T08:45:15.898" v="13573" actId="1076"/>
          <ac:spMkLst>
            <pc:docMk/>
            <pc:sldMk cId="3411658946" sldId="277"/>
            <ac:spMk id="11" creationId="{449BF768-F994-8F63-4811-262EA541A01A}"/>
          </ac:spMkLst>
        </pc:spChg>
        <pc:picChg chg="add mod">
          <ac:chgData name="kalyan teja" userId="25e310900e9ff41a" providerId="LiveId" clId="{D804426A-67F0-4C81-B16F-FA9D5A504803}" dt="2023-06-23T10:22:55.926" v="10736" actId="1076"/>
          <ac:picMkLst>
            <pc:docMk/>
            <pc:sldMk cId="3411658946" sldId="277"/>
            <ac:picMk id="4" creationId="{0229CCC4-20B3-7EE5-2B18-8A59F7DFE48F}"/>
          </ac:picMkLst>
        </pc:picChg>
        <pc:picChg chg="add mod">
          <ac:chgData name="kalyan teja" userId="25e310900e9ff41a" providerId="LiveId" clId="{D804426A-67F0-4C81-B16F-FA9D5A504803}" dt="2023-06-24T08:45:46.191" v="13603" actId="1076"/>
          <ac:picMkLst>
            <pc:docMk/>
            <pc:sldMk cId="3411658946" sldId="277"/>
            <ac:picMk id="7" creationId="{5908F5B2-2CD7-AEE5-3B42-ADF7FD707AA6}"/>
          </ac:picMkLst>
        </pc:picChg>
      </pc:sldChg>
      <pc:sldChg chg="addSp delSp modSp new mod">
        <pc:chgData name="kalyan teja" userId="25e310900e9ff41a" providerId="LiveId" clId="{D804426A-67F0-4C81-B16F-FA9D5A504803}" dt="2023-06-24T08:45:56.365" v="13604" actId="1076"/>
        <pc:sldMkLst>
          <pc:docMk/>
          <pc:sldMk cId="1421921900" sldId="278"/>
        </pc:sldMkLst>
        <pc:spChg chg="add del mod">
          <ac:chgData name="kalyan teja" userId="25e310900e9ff41a" providerId="LiveId" clId="{D804426A-67F0-4C81-B16F-FA9D5A504803}" dt="2023-06-23T10:35:47.895" v="11049" actId="1076"/>
          <ac:spMkLst>
            <pc:docMk/>
            <pc:sldMk cId="1421921900" sldId="278"/>
            <ac:spMk id="2" creationId="{02F15E32-0C38-9E9F-1DAB-7F0542951164}"/>
          </ac:spMkLst>
        </pc:spChg>
        <pc:spChg chg="mod">
          <ac:chgData name="kalyan teja" userId="25e310900e9ff41a" providerId="LiveId" clId="{D804426A-67F0-4C81-B16F-FA9D5A504803}" dt="2023-06-23T17:00:49.749" v="13113" actId="20577"/>
          <ac:spMkLst>
            <pc:docMk/>
            <pc:sldMk cId="1421921900" sldId="278"/>
            <ac:spMk id="3" creationId="{0E0B00AD-B52B-15F8-A832-0EE51172350B}"/>
          </ac:spMkLst>
        </pc:spChg>
        <pc:spChg chg="add del mod">
          <ac:chgData name="kalyan teja" userId="25e310900e9ff41a" providerId="LiveId" clId="{D804426A-67F0-4C81-B16F-FA9D5A504803}" dt="2023-06-23T10:34:55.424" v="11030"/>
          <ac:spMkLst>
            <pc:docMk/>
            <pc:sldMk cId="1421921900" sldId="278"/>
            <ac:spMk id="4" creationId="{3D92C8A2-9F52-6F5F-B563-FD27209CABE1}"/>
          </ac:spMkLst>
        </pc:spChg>
        <pc:spChg chg="add mod ord">
          <ac:chgData name="kalyan teja" userId="25e310900e9ff41a" providerId="LiveId" clId="{D804426A-67F0-4C81-B16F-FA9D5A504803}" dt="2023-06-23T14:34:39.456" v="12768" actId="14100"/>
          <ac:spMkLst>
            <pc:docMk/>
            <pc:sldMk cId="1421921900" sldId="278"/>
            <ac:spMk id="6" creationId="{D8EB20A5-13DA-6ACE-F1E4-668E39D65829}"/>
          </ac:spMkLst>
        </pc:spChg>
        <pc:picChg chg="add mod">
          <ac:chgData name="kalyan teja" userId="25e310900e9ff41a" providerId="LiveId" clId="{D804426A-67F0-4C81-B16F-FA9D5A504803}" dt="2023-06-23T13:45:14.964" v="11828" actId="571"/>
          <ac:picMkLst>
            <pc:docMk/>
            <pc:sldMk cId="1421921900" sldId="278"/>
            <ac:picMk id="4" creationId="{BE279C7D-6CFD-D982-2278-036EA471D0E2}"/>
          </ac:picMkLst>
        </pc:picChg>
        <pc:picChg chg="add mod">
          <ac:chgData name="kalyan teja" userId="25e310900e9ff41a" providerId="LiveId" clId="{D804426A-67F0-4C81-B16F-FA9D5A504803}" dt="2023-06-23T10:35:33.821" v="11038"/>
          <ac:picMkLst>
            <pc:docMk/>
            <pc:sldMk cId="1421921900" sldId="278"/>
            <ac:picMk id="5" creationId="{2DA59677-AC36-F8F7-BA1B-8B0566F0FEEF}"/>
          </ac:picMkLst>
        </pc:picChg>
        <pc:picChg chg="add mod">
          <ac:chgData name="kalyan teja" userId="25e310900e9ff41a" providerId="LiveId" clId="{D804426A-67F0-4C81-B16F-FA9D5A504803}" dt="2023-06-23T11:00:43.926" v="11779" actId="1440"/>
          <ac:picMkLst>
            <pc:docMk/>
            <pc:sldMk cId="1421921900" sldId="278"/>
            <ac:picMk id="7" creationId="{B1D7A0EF-F9A2-819C-3FC4-4A6AB9ECC90E}"/>
          </ac:picMkLst>
        </pc:picChg>
        <pc:picChg chg="add mod modCrop">
          <ac:chgData name="kalyan teja" userId="25e310900e9ff41a" providerId="LiveId" clId="{D804426A-67F0-4C81-B16F-FA9D5A504803}" dt="2023-06-23T11:00:50.654" v="11780" actId="1440"/>
          <ac:picMkLst>
            <pc:docMk/>
            <pc:sldMk cId="1421921900" sldId="278"/>
            <ac:picMk id="9" creationId="{BC626ABE-80B0-F2DA-235D-EEEE8DBAE367}"/>
          </ac:picMkLst>
        </pc:picChg>
        <pc:picChg chg="add del mod">
          <ac:chgData name="kalyan teja" userId="25e310900e9ff41a" providerId="LiveId" clId="{D804426A-67F0-4C81-B16F-FA9D5A504803}" dt="2023-06-23T10:59:17.518" v="11763" actId="478"/>
          <ac:picMkLst>
            <pc:docMk/>
            <pc:sldMk cId="1421921900" sldId="278"/>
            <ac:picMk id="11" creationId="{177EBEB6-8C53-4064-B6E6-E9AAFAB4B9E3}"/>
          </ac:picMkLst>
        </pc:picChg>
        <pc:picChg chg="add mod">
          <ac:chgData name="kalyan teja" userId="25e310900e9ff41a" providerId="LiveId" clId="{D804426A-67F0-4C81-B16F-FA9D5A504803}" dt="2023-06-24T08:45:56.365" v="13604" actId="1076"/>
          <ac:picMkLst>
            <pc:docMk/>
            <pc:sldMk cId="1421921900" sldId="278"/>
            <ac:picMk id="13" creationId="{D3180702-67D0-A9FF-48CB-B8F5F70E4D3A}"/>
          </ac:picMkLst>
        </pc:picChg>
      </pc:sldChg>
      <pc:sldChg chg="addSp modSp new mod">
        <pc:chgData name="kalyan teja" userId="25e310900e9ff41a" providerId="LiveId" clId="{D804426A-67F0-4C81-B16F-FA9D5A504803}" dt="2023-06-23T17:01:00.486" v="13116" actId="20577"/>
        <pc:sldMkLst>
          <pc:docMk/>
          <pc:sldMk cId="1770181823" sldId="279"/>
        </pc:sldMkLst>
        <pc:spChg chg="mod">
          <ac:chgData name="kalyan teja" userId="25e310900e9ff41a" providerId="LiveId" clId="{D804426A-67F0-4C81-B16F-FA9D5A504803}" dt="2023-06-23T14:04:27.296" v="12353" actId="1076"/>
          <ac:spMkLst>
            <pc:docMk/>
            <pc:sldMk cId="1770181823" sldId="279"/>
            <ac:spMk id="2" creationId="{C8330E8C-985C-A610-D3CE-15F67622AD31}"/>
          </ac:spMkLst>
        </pc:spChg>
        <pc:spChg chg="mod">
          <ac:chgData name="kalyan teja" userId="25e310900e9ff41a" providerId="LiveId" clId="{D804426A-67F0-4C81-B16F-FA9D5A504803}" dt="2023-06-23T17:01:00.486" v="13116" actId="20577"/>
          <ac:spMkLst>
            <pc:docMk/>
            <pc:sldMk cId="1770181823" sldId="279"/>
            <ac:spMk id="3" creationId="{472BF100-366F-9F67-F617-DF1C1C26662F}"/>
          </ac:spMkLst>
        </pc:spChg>
        <pc:spChg chg="add mod ord">
          <ac:chgData name="kalyan teja" userId="25e310900e9ff41a" providerId="LiveId" clId="{D804426A-67F0-4C81-B16F-FA9D5A504803}" dt="2023-06-23T14:35:02.990" v="12775" actId="14100"/>
          <ac:spMkLst>
            <pc:docMk/>
            <pc:sldMk cId="1770181823" sldId="279"/>
            <ac:spMk id="7" creationId="{5690DA1B-AE80-6F5F-7ADF-A7A59E534120}"/>
          </ac:spMkLst>
        </pc:spChg>
        <pc:picChg chg="add mod">
          <ac:chgData name="kalyan teja" userId="25e310900e9ff41a" providerId="LiveId" clId="{D804426A-67F0-4C81-B16F-FA9D5A504803}" dt="2023-06-23T13:45:17.511" v="11829"/>
          <ac:picMkLst>
            <pc:docMk/>
            <pc:sldMk cId="1770181823" sldId="279"/>
            <ac:picMk id="4" creationId="{CFED4D0D-E349-12B9-3B0B-C5EFA5EB7F19}"/>
          </ac:picMkLst>
        </pc:picChg>
        <pc:picChg chg="add mod">
          <ac:chgData name="kalyan teja" userId="25e310900e9ff41a" providerId="LiveId" clId="{D804426A-67F0-4C81-B16F-FA9D5A504803}" dt="2023-06-23T14:04:08.516" v="12350" actId="1076"/>
          <ac:picMkLst>
            <pc:docMk/>
            <pc:sldMk cId="1770181823" sldId="279"/>
            <ac:picMk id="6" creationId="{8B55E572-9EF5-8C03-D7A7-3083F3C75A1F}"/>
          </ac:picMkLst>
        </pc:picChg>
      </pc:sldChg>
      <pc:sldChg chg="addSp delSp modSp new mod chgLayout">
        <pc:chgData name="kalyan teja" userId="25e310900e9ff41a" providerId="LiveId" clId="{D804426A-67F0-4C81-B16F-FA9D5A504803}" dt="2023-06-24T08:49:26.376" v="13626"/>
        <pc:sldMkLst>
          <pc:docMk/>
          <pc:sldMk cId="3859023137" sldId="280"/>
        </pc:sldMkLst>
        <pc:spChg chg="del mod ord">
          <ac:chgData name="kalyan teja" userId="25e310900e9ff41a" providerId="LiveId" clId="{D804426A-67F0-4C81-B16F-FA9D5A504803}" dt="2023-06-23T14:36:56.790" v="12779" actId="700"/>
          <ac:spMkLst>
            <pc:docMk/>
            <pc:sldMk cId="3859023137" sldId="280"/>
            <ac:spMk id="2" creationId="{D782D66E-B8CD-1B0C-81AF-D86D82674761}"/>
          </ac:spMkLst>
        </pc:spChg>
        <pc:spChg chg="del mod ord">
          <ac:chgData name="kalyan teja" userId="25e310900e9ff41a" providerId="LiveId" clId="{D804426A-67F0-4C81-B16F-FA9D5A504803}" dt="2023-06-23T14:36:56.790" v="12779" actId="700"/>
          <ac:spMkLst>
            <pc:docMk/>
            <pc:sldMk cId="3859023137" sldId="280"/>
            <ac:spMk id="3" creationId="{16635D6F-9C0C-3990-C340-E1DFE1513063}"/>
          </ac:spMkLst>
        </pc:spChg>
        <pc:spChg chg="add mod ord">
          <ac:chgData name="kalyan teja" userId="25e310900e9ff41a" providerId="LiveId" clId="{D804426A-67F0-4C81-B16F-FA9D5A504803}" dt="2023-06-24T08:46:28.149" v="13607" actId="114"/>
          <ac:spMkLst>
            <pc:docMk/>
            <pc:sldMk cId="3859023137" sldId="280"/>
            <ac:spMk id="4" creationId="{D7AE64E8-BDAF-03A6-26AA-B5BCED1A6D39}"/>
          </ac:spMkLst>
        </pc:spChg>
        <pc:spChg chg="add mod ord">
          <ac:chgData name="kalyan teja" userId="25e310900e9ff41a" providerId="LiveId" clId="{D804426A-67F0-4C81-B16F-FA9D5A504803}" dt="2023-06-23T14:38:32.792" v="12831" actId="27636"/>
          <ac:spMkLst>
            <pc:docMk/>
            <pc:sldMk cId="3859023137" sldId="280"/>
            <ac:spMk id="5" creationId="{E67CC71C-9861-207E-5432-86B10C2B8B48}"/>
          </ac:spMkLst>
        </pc:spChg>
        <pc:picChg chg="add mod">
          <ac:chgData name="kalyan teja" userId="25e310900e9ff41a" providerId="LiveId" clId="{D804426A-67F0-4C81-B16F-FA9D5A504803}" dt="2023-06-24T08:49:11.381" v="13625"/>
          <ac:picMkLst>
            <pc:docMk/>
            <pc:sldMk cId="3859023137" sldId="280"/>
            <ac:picMk id="2" creationId="{C48094C3-E66C-2831-B3E0-A4B01879E69C}"/>
          </ac:picMkLst>
        </pc:picChg>
        <pc:picChg chg="add mod">
          <ac:chgData name="kalyan teja" userId="25e310900e9ff41a" providerId="LiveId" clId="{D804426A-67F0-4C81-B16F-FA9D5A504803}" dt="2023-06-24T08:49:26.376" v="13626"/>
          <ac:picMkLst>
            <pc:docMk/>
            <pc:sldMk cId="3859023137" sldId="280"/>
            <ac:picMk id="3" creationId="{B7C37F50-A11B-05DA-6EEA-45F8F7449C19}"/>
          </ac:picMkLst>
        </pc:picChg>
      </pc:sldChg>
      <pc:sldChg chg="addSp modSp new mod">
        <pc:chgData name="kalyan teja" userId="25e310900e9ff41a" providerId="LiveId" clId="{D804426A-67F0-4C81-B16F-FA9D5A504803}" dt="2023-06-24T08:48:29.476" v="13624" actId="20577"/>
        <pc:sldMkLst>
          <pc:docMk/>
          <pc:sldMk cId="3584105422" sldId="281"/>
        </pc:sldMkLst>
        <pc:spChg chg="mod">
          <ac:chgData name="kalyan teja" userId="25e310900e9ff41a" providerId="LiveId" clId="{D804426A-67F0-4C81-B16F-FA9D5A504803}" dt="2023-06-23T14:40:04.642" v="13022" actId="27636"/>
          <ac:spMkLst>
            <pc:docMk/>
            <pc:sldMk cId="3584105422" sldId="281"/>
            <ac:spMk id="2" creationId="{3DA2D229-76FD-EF32-3EAF-2309AF9521EA}"/>
          </ac:spMkLst>
        </pc:spChg>
        <pc:spChg chg="mod">
          <ac:chgData name="kalyan teja" userId="25e310900e9ff41a" providerId="LiveId" clId="{D804426A-67F0-4C81-B16F-FA9D5A504803}" dt="2023-06-24T08:48:29.476" v="13624" actId="20577"/>
          <ac:spMkLst>
            <pc:docMk/>
            <pc:sldMk cId="3584105422" sldId="281"/>
            <ac:spMk id="3" creationId="{2D0EC075-EEF0-8B55-E7B4-7576C980DC99}"/>
          </ac:spMkLst>
        </pc:spChg>
        <pc:picChg chg="add mod">
          <ac:chgData name="kalyan teja" userId="25e310900e9ff41a" providerId="LiveId" clId="{D804426A-67F0-4C81-B16F-FA9D5A504803}" dt="2023-06-23T14:40:17.767" v="13025"/>
          <ac:picMkLst>
            <pc:docMk/>
            <pc:sldMk cId="3584105422" sldId="281"/>
            <ac:picMk id="4" creationId="{BAC67019-DAE1-9775-1C9E-958398A7977A}"/>
          </ac:picMkLst>
        </pc:picChg>
      </pc:sldChg>
      <pc:sldChg chg="modSp new mod">
        <pc:chgData name="kalyan teja" userId="25e310900e9ff41a" providerId="LiveId" clId="{D804426A-67F0-4C81-B16F-FA9D5A504803}" dt="2023-06-24T08:55:10.452" v="13891" actId="1076"/>
        <pc:sldMkLst>
          <pc:docMk/>
          <pc:sldMk cId="3667093448" sldId="282"/>
        </pc:sldMkLst>
        <pc:spChg chg="mod">
          <ac:chgData name="kalyan teja" userId="25e310900e9ff41a" providerId="LiveId" clId="{D804426A-67F0-4C81-B16F-FA9D5A504803}" dt="2023-06-24T08:54:55.203" v="13888" actId="1076"/>
          <ac:spMkLst>
            <pc:docMk/>
            <pc:sldMk cId="3667093448" sldId="282"/>
            <ac:spMk id="2" creationId="{8F8A4645-1AE1-344B-8063-8DDF099C22A2}"/>
          </ac:spMkLst>
        </pc:spChg>
        <pc:spChg chg="mod">
          <ac:chgData name="kalyan teja" userId="25e310900e9ff41a" providerId="LiveId" clId="{D804426A-67F0-4C81-B16F-FA9D5A504803}" dt="2023-06-24T08:55:10.452" v="13891" actId="1076"/>
          <ac:spMkLst>
            <pc:docMk/>
            <pc:sldMk cId="3667093448" sldId="282"/>
            <ac:spMk id="3" creationId="{8828CA09-A09C-C122-0E76-30AC41C97031}"/>
          </ac:spMkLst>
        </pc:spChg>
      </pc:sldChg>
      <pc:sldChg chg="modSp new mod">
        <pc:chgData name="kalyan teja" userId="25e310900e9ff41a" providerId="LiveId" clId="{D804426A-67F0-4C81-B16F-FA9D5A504803}" dt="2023-06-28T12:02:59.974" v="14096" actId="20577"/>
        <pc:sldMkLst>
          <pc:docMk/>
          <pc:sldMk cId="2450176234" sldId="283"/>
        </pc:sldMkLst>
        <pc:spChg chg="mod">
          <ac:chgData name="kalyan teja" userId="25e310900e9ff41a" providerId="LiveId" clId="{D804426A-67F0-4C81-B16F-FA9D5A504803}" dt="2023-06-26T10:40:05.722" v="13903" actId="20577"/>
          <ac:spMkLst>
            <pc:docMk/>
            <pc:sldMk cId="2450176234" sldId="283"/>
            <ac:spMk id="2" creationId="{1DBBB05C-77E1-C20F-B39C-4993BB4882E1}"/>
          </ac:spMkLst>
        </pc:spChg>
        <pc:spChg chg="mod">
          <ac:chgData name="kalyan teja" userId="25e310900e9ff41a" providerId="LiveId" clId="{D804426A-67F0-4C81-B16F-FA9D5A504803}" dt="2023-06-28T12:02:59.974" v="14096" actId="20577"/>
          <ac:spMkLst>
            <pc:docMk/>
            <pc:sldMk cId="2450176234" sldId="283"/>
            <ac:spMk id="3" creationId="{F703960E-34C1-E602-4963-384F773950CC}"/>
          </ac:spMkLst>
        </pc:spChg>
      </pc:sldChg>
      <pc:sldMasterChg chg="addSldLayout">
        <pc:chgData name="kalyan teja" userId="25e310900e9ff41a" providerId="LiveId" clId="{D804426A-67F0-4C81-B16F-FA9D5A504803}" dt="2023-06-19T15:00:31.208" v="0" actId="680"/>
        <pc:sldMasterMkLst>
          <pc:docMk/>
          <pc:sldMasterMk cId="1793027340" sldId="2147483648"/>
        </pc:sldMasterMkLst>
        <pc:sldLayoutChg chg="add">
          <pc:chgData name="kalyan teja" userId="25e310900e9ff41a" providerId="LiveId" clId="{D804426A-67F0-4C81-B16F-FA9D5A504803}" dt="2023-06-19T15:00:31.208" v="0" actId="680"/>
          <pc:sldLayoutMkLst>
            <pc:docMk/>
            <pc:sldMasterMk cId="1793027340" sldId="2147483648"/>
            <pc:sldLayoutMk cId="2373382255" sldId="2147483649"/>
          </pc:sldLayoutMkLst>
        </pc:sldLayoutChg>
      </pc:sldMasterChg>
      <pc:sldMasterChg chg="setBg modSldLayout">
        <pc:chgData name="kalyan teja" userId="25e310900e9ff41a" providerId="LiveId" clId="{D804426A-67F0-4C81-B16F-FA9D5A504803}" dt="2023-06-20T05:13:26.054" v="1779"/>
        <pc:sldMasterMkLst>
          <pc:docMk/>
          <pc:sldMasterMk cId="2360853800" sldId="2147483679"/>
        </pc:sldMasterMkLst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3564571175" sldId="2147483680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916669520" sldId="2147483681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1908977349" sldId="2147483682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139935328" sldId="2147483683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426400180" sldId="2147483684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3552407553" sldId="2147483685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3122601557" sldId="2147483686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2396633969" sldId="2147483687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1498650556" sldId="2147483688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108856530" sldId="2147483689"/>
          </pc:sldLayoutMkLst>
        </pc:sldLayoutChg>
        <pc:sldLayoutChg chg="setBg">
          <pc:chgData name="kalyan teja" userId="25e310900e9ff41a" providerId="LiveId" clId="{D804426A-67F0-4C81-B16F-FA9D5A504803}" dt="2023-06-20T05:13:26.054" v="1779"/>
          <pc:sldLayoutMkLst>
            <pc:docMk/>
            <pc:sldMasterMk cId="2360853800" sldId="2147483679"/>
            <pc:sldLayoutMk cId="1794489168" sldId="2147483690"/>
          </pc:sldLayoutMkLst>
        </pc:sldLayoutChg>
      </pc:sldMasterChg>
      <pc:sldMasterChg chg="setBg">
        <pc:chgData name="kalyan teja" userId="25e310900e9ff41a" providerId="LiveId" clId="{D804426A-67F0-4C81-B16F-FA9D5A504803}" dt="2023-06-20T05:14:41.093" v="1800"/>
        <pc:sldMasterMkLst>
          <pc:docMk/>
          <pc:sldMasterMk cId="2521149631" sldId="214748369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A03E1-F510-46E7-8846-872444C0C81B}" type="datetimeFigureOut">
              <a:rPr lang="en-IN" smtClean="0"/>
              <a:t>28-06-2023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D82E7-F4EE-43A5-AB10-F8F1E2D543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6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D82E7-F4EE-43A5-AB10-F8F1E2D543B4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90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D82E7-F4EE-43A5-AB10-F8F1E2D543B4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6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2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4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63D-3F95-5CC6-6EA4-40D3C0FDB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Food and Beverage Industry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CF3E-DD9F-C30C-3379-6BCCC593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349781" flipH="1">
            <a:off x="2143126" y="2039969"/>
            <a:ext cx="2613486" cy="374039"/>
          </a:xfrm>
        </p:spPr>
        <p:txBody>
          <a:bodyPr>
            <a:normAutofit/>
          </a:bodyPr>
          <a:lstStyle/>
          <a:p>
            <a:r>
              <a:rPr lang="en-US" b="1" dirty="0"/>
              <a:t>#challenge 6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58CAD-71EC-C358-47F6-69001B4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80" y="1536041"/>
            <a:ext cx="1496521" cy="138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2C16-52A3-CBFC-BDD9-4240C8FF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99" y="1536042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2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1215E6-C68F-03FD-F7E1-F83508D866C9}"/>
              </a:ext>
            </a:extLst>
          </p:cNvPr>
          <p:cNvSpPr/>
          <p:nvPr/>
        </p:nvSpPr>
        <p:spPr>
          <a:xfrm>
            <a:off x="509840" y="4118670"/>
            <a:ext cx="5367720" cy="169158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8A298-C1D6-088C-F850-E6F063C1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14" y="379805"/>
            <a:ext cx="6587066" cy="1320800"/>
          </a:xfrm>
        </p:spPr>
        <p:txBody>
          <a:bodyPr>
            <a:normAutofit/>
          </a:bodyPr>
          <a:lstStyle/>
          <a:p>
            <a:r>
              <a:rPr lang="en-IN" sz="2400" dirty="0"/>
              <a:t>3. Competition Analysis: </a:t>
            </a:r>
            <a:br>
              <a:rPr lang="en-IN" sz="2400" dirty="0"/>
            </a:br>
            <a:r>
              <a:rPr lang="en-US" sz="2400" dirty="0"/>
              <a:t>a. Who are the current market leaders?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3E22-5BF6-1E29-BEDA-6A80257E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480" y="4319756"/>
            <a:ext cx="5184840" cy="1440329"/>
          </a:xfrm>
        </p:spPr>
        <p:txBody>
          <a:bodyPr>
            <a:normAutofit/>
          </a:bodyPr>
          <a:lstStyle/>
          <a:p>
            <a:r>
              <a:rPr lang="en-US" dirty="0"/>
              <a:t>From the pie chart we can find that </a:t>
            </a:r>
            <a:r>
              <a:rPr lang="en-US" b="1" dirty="0"/>
              <a:t>25% of the Total </a:t>
            </a:r>
            <a:r>
              <a:rPr lang="en-US" dirty="0"/>
              <a:t>is contributed by </a:t>
            </a:r>
            <a:r>
              <a:rPr lang="en-US" b="1" i="1" dirty="0"/>
              <a:t>cola-coka</a:t>
            </a:r>
            <a:r>
              <a:rPr lang="en-US" b="1" dirty="0"/>
              <a:t> and </a:t>
            </a:r>
            <a:r>
              <a:rPr lang="en-US" b="1" i="1" dirty="0"/>
              <a:t>Bepsi</a:t>
            </a:r>
            <a:r>
              <a:rPr lang="en-US" b="1" dirty="0"/>
              <a:t> </a:t>
            </a:r>
            <a:r>
              <a:rPr lang="en-US" dirty="0"/>
              <a:t>so these 2 brands are the current marketing leaders in our case.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1DC53E-2C5C-CF86-F7B4-CE4925D5A427}"/>
              </a:ext>
            </a:extLst>
          </p:cNvPr>
          <p:cNvSpPr/>
          <p:nvPr/>
        </p:nvSpPr>
        <p:spPr>
          <a:xfrm>
            <a:off x="464120" y="1627072"/>
            <a:ext cx="5367720" cy="2396288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77832-EF69-7EA5-EB9E-87C2E5131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7380"/>
            <a:ext cx="5534505" cy="3534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F24B5-8B58-3E33-6A23-C158E4C4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15049-4281-D100-CAF2-580007D800D3}"/>
              </a:ext>
            </a:extLst>
          </p:cNvPr>
          <p:cNvSpPr txBox="1"/>
          <p:nvPr/>
        </p:nvSpPr>
        <p:spPr>
          <a:xfrm>
            <a:off x="508000" y="1722382"/>
            <a:ext cx="5151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market leader is a company with the largest market share in an industry that can often use its dominance to affect the competitive landscape and direction the market takes. A market leader typically enjoys the largest market share or the largest percentage of total sales in a given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05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A9E3D9-3615-1504-91BA-69FBCB664149}"/>
              </a:ext>
            </a:extLst>
          </p:cNvPr>
          <p:cNvSpPr/>
          <p:nvPr/>
        </p:nvSpPr>
        <p:spPr>
          <a:xfrm>
            <a:off x="396580" y="1978246"/>
            <a:ext cx="6547145" cy="3511551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3E22-5BF6-1E29-BEDA-6A80257E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327" y="2089150"/>
            <a:ext cx="6427298" cy="3400647"/>
          </a:xfrm>
        </p:spPr>
        <p:txBody>
          <a:bodyPr>
            <a:noAutofit/>
          </a:bodyPr>
          <a:lstStyle/>
          <a:p>
            <a:r>
              <a:rPr lang="en-US" sz="2000" dirty="0"/>
              <a:t>When we are comparing </a:t>
            </a:r>
            <a:r>
              <a:rPr lang="en-US" sz="2000" b="1" i="1" dirty="0"/>
              <a:t>Codex</a:t>
            </a:r>
            <a:r>
              <a:rPr lang="en-US" sz="2000" i="1" dirty="0"/>
              <a:t>  with </a:t>
            </a:r>
            <a:r>
              <a:rPr lang="en-US" sz="2000" b="1" i="1" dirty="0"/>
              <a:t>cola-coka</a:t>
            </a:r>
            <a:r>
              <a:rPr lang="en-US" sz="2000" i="1" dirty="0"/>
              <a:t> </a:t>
            </a:r>
            <a:r>
              <a:rPr lang="en-US" sz="2000" dirty="0"/>
              <a:t>which is the </a:t>
            </a:r>
            <a:r>
              <a:rPr lang="en-US" sz="2000" i="1" dirty="0"/>
              <a:t>current market leader </a:t>
            </a:r>
            <a:r>
              <a:rPr lang="en-US" sz="2000" dirty="0"/>
              <a:t>we come to know that most of the people are unaware of the brand “CodeX” and</a:t>
            </a:r>
            <a:r>
              <a:rPr lang="en-IN" sz="2000" dirty="0"/>
              <a:t> </a:t>
            </a:r>
            <a:r>
              <a:rPr lang="en-IN" sz="2000" i="1" dirty="0"/>
              <a:t>CodeX</a:t>
            </a:r>
            <a:r>
              <a:rPr lang="en-IN" sz="2000" dirty="0"/>
              <a:t>  brand availability is less compared to other brands.</a:t>
            </a:r>
          </a:p>
          <a:p>
            <a:r>
              <a:rPr lang="en-IN" sz="2000" b="1" dirty="0"/>
              <a:t>Taste/Flavour </a:t>
            </a:r>
            <a:r>
              <a:rPr lang="en-IN" sz="2000" dirty="0"/>
              <a:t>experience doesn’t come into role because the </a:t>
            </a:r>
            <a:r>
              <a:rPr lang="en-IN" sz="2000" i="1" dirty="0"/>
              <a:t>average taste experience rating is </a:t>
            </a:r>
            <a:r>
              <a:rPr lang="en-IN" sz="2000" b="1" i="1" dirty="0"/>
              <a:t>same</a:t>
            </a:r>
            <a:r>
              <a:rPr lang="en-IN" sz="2000" i="1" dirty="0"/>
              <a:t> </a:t>
            </a:r>
            <a:r>
              <a:rPr lang="en-IN" sz="2000" dirty="0"/>
              <a:t>for both the brands.</a:t>
            </a:r>
            <a:endParaRPr lang="en-US" sz="2000" dirty="0"/>
          </a:p>
          <a:p>
            <a:r>
              <a:rPr lang="en-US" sz="2000" b="1" dirty="0"/>
              <a:t>CodeX</a:t>
            </a:r>
            <a:r>
              <a:rPr lang="en-US" sz="2000" dirty="0"/>
              <a:t> must focus on </a:t>
            </a:r>
            <a:r>
              <a:rPr lang="en-US" sz="2000" i="1" dirty="0"/>
              <a:t>Brand Awareness </a:t>
            </a:r>
            <a:r>
              <a:rPr lang="en-US" sz="2000" dirty="0"/>
              <a:t>and </a:t>
            </a:r>
            <a:r>
              <a:rPr lang="en-US" sz="2000" i="1" dirty="0"/>
              <a:t>increase the Availability </a:t>
            </a:r>
            <a:r>
              <a:rPr lang="en-US" sz="2000" dirty="0"/>
              <a:t>for increasing the sales.</a:t>
            </a:r>
            <a:endParaRPr lang="en-IN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715B97-6139-9E96-A31A-0F2FA2DED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1770793"/>
            <a:ext cx="4770518" cy="38299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8A298-C1D6-088C-F850-E6F063C1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0" y="657447"/>
            <a:ext cx="8890000" cy="1320800"/>
          </a:xfrm>
        </p:spPr>
        <p:txBody>
          <a:bodyPr>
            <a:normAutofit/>
          </a:bodyPr>
          <a:lstStyle/>
          <a:p>
            <a:r>
              <a:rPr lang="en-IN" sz="2400" dirty="0"/>
              <a:t>3. Competition Analysis: </a:t>
            </a:r>
            <a:br>
              <a:rPr lang="en-IN" dirty="0"/>
            </a:br>
            <a:r>
              <a:rPr lang="en-US" sz="2400" dirty="0"/>
              <a:t>b. What are the primary reasons consumers prefer those brands over ours?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60600-849F-9A17-9901-2607532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ABA-83E6-8411-7EC8-EFF4676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54" y="545830"/>
            <a:ext cx="8596668" cy="1320800"/>
          </a:xfrm>
        </p:spPr>
        <p:txBody>
          <a:bodyPr>
            <a:noAutofit/>
          </a:bodyPr>
          <a:lstStyle/>
          <a:p>
            <a:r>
              <a:rPr lang="en-US" sz="2400" dirty="0"/>
              <a:t>4. Marketing Channels and Brand Awareness: </a:t>
            </a:r>
            <a:br>
              <a:rPr lang="en-US" sz="2400" dirty="0"/>
            </a:br>
            <a:r>
              <a:rPr lang="en-US" sz="2400" dirty="0"/>
              <a:t>a. Which marketing channel can be used to reach more customers?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C33AEA-2011-3421-A1B8-19E3EF34DC5E}"/>
              </a:ext>
            </a:extLst>
          </p:cNvPr>
          <p:cNvSpPr/>
          <p:nvPr/>
        </p:nvSpPr>
        <p:spPr>
          <a:xfrm>
            <a:off x="345439" y="2006600"/>
            <a:ext cx="5445761" cy="1860771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EFD-20EC-98FF-D1DF-1A061A32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054" y="2006600"/>
            <a:ext cx="5571066" cy="2209800"/>
          </a:xfrm>
        </p:spPr>
        <p:txBody>
          <a:bodyPr>
            <a:normAutofit/>
          </a:bodyPr>
          <a:lstStyle/>
          <a:p>
            <a:r>
              <a:rPr lang="en-US" sz="2000" b="1" i="1" dirty="0"/>
              <a:t>Online ads and Social Media </a:t>
            </a:r>
            <a:r>
              <a:rPr lang="en-US" sz="2000" dirty="0"/>
              <a:t>is the best way to achieve massive amount of people this helps to cover most of the youth whose age between </a:t>
            </a:r>
            <a:r>
              <a:rPr lang="en-US" sz="2000" b="1" dirty="0"/>
              <a:t>(15-30) </a:t>
            </a:r>
            <a:r>
              <a:rPr lang="en-US" sz="2000" dirty="0"/>
              <a:t>to be specific because they contribute </a:t>
            </a:r>
            <a:r>
              <a:rPr lang="en-US" sz="2000" b="1" dirty="0"/>
              <a:t>50%</a:t>
            </a:r>
            <a:r>
              <a:rPr lang="en-US" sz="2000" dirty="0"/>
              <a:t> of the total number.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07393E-AD97-EC71-FD58-7952BB14C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77" y="1686939"/>
            <a:ext cx="5817111" cy="306832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DB181-5EC6-9D6C-DD33-A6B543F510A8}"/>
              </a:ext>
            </a:extLst>
          </p:cNvPr>
          <p:cNvSpPr/>
          <p:nvPr/>
        </p:nvSpPr>
        <p:spPr>
          <a:xfrm>
            <a:off x="5913120" y="5031631"/>
            <a:ext cx="5876968" cy="1419969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1D8B-1AF1-C9E9-4D48-5C41DFF7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pic>
        <p:nvPicPr>
          <p:cNvPr id="1026" name="Picture 2" descr="The Most Common Digital Marketing Career Paths - UT Austin Boot Camps">
            <a:extLst>
              <a:ext uri="{FF2B5EF4-FFF2-40B4-BE49-F238E27FC236}">
                <a16:creationId xmlns:a16="http://schemas.microsoft.com/office/drawing/2014/main" id="{348C25D1-B6B5-4FF6-4331-4CC7572D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12" y="4007342"/>
            <a:ext cx="5389288" cy="244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BD405-83A8-5BFA-8097-F5B7E85F5310}"/>
              </a:ext>
            </a:extLst>
          </p:cNvPr>
          <p:cNvSpPr txBox="1"/>
          <p:nvPr/>
        </p:nvSpPr>
        <p:spPr>
          <a:xfrm>
            <a:off x="5933440" y="5099126"/>
            <a:ext cx="595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Digital media marketing</a:t>
            </a:r>
            <a:r>
              <a:rPr lang="en-US" sz="2000" dirty="0"/>
              <a:t> </a:t>
            </a:r>
            <a:r>
              <a:rPr lang="en-US" sz="2000" i="1" dirty="0"/>
              <a:t>costs less and it is more efficient than any other type of marketing .</a:t>
            </a:r>
            <a:r>
              <a:rPr lang="en-US" sz="2000" dirty="0"/>
              <a:t>It can cover more audience easily and effectively.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70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B548D-5E9E-7023-657B-0BB8C7804BF9}"/>
              </a:ext>
            </a:extLst>
          </p:cNvPr>
          <p:cNvSpPr/>
          <p:nvPr/>
        </p:nvSpPr>
        <p:spPr>
          <a:xfrm>
            <a:off x="6536266" y="1330041"/>
            <a:ext cx="5269654" cy="310896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F8ABA-83E6-8411-7EC8-EFF4676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285107"/>
            <a:ext cx="10718800" cy="1149040"/>
          </a:xfrm>
        </p:spPr>
        <p:txBody>
          <a:bodyPr>
            <a:noAutofit/>
          </a:bodyPr>
          <a:lstStyle/>
          <a:p>
            <a:r>
              <a:rPr lang="en-US" sz="2400" dirty="0"/>
              <a:t>4. Marketing Channels and Brand Awareness: </a:t>
            </a:r>
            <a:br>
              <a:rPr lang="en-US" sz="2400" dirty="0"/>
            </a:br>
            <a:r>
              <a:rPr lang="en-US" sz="2400" dirty="0"/>
              <a:t>b. How effective are different marketing strategies and channels in reaching our customers? 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44FD0-1F45-3ABA-E321-4D500C1B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386" y="1375832"/>
            <a:ext cx="5198534" cy="1320801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An effective marketing strategy </a:t>
            </a:r>
            <a:r>
              <a:rPr lang="en-US" sz="2400" b="1" i="1" dirty="0">
                <a:solidFill>
                  <a:srgbClr val="040C28"/>
                </a:solidFill>
                <a:effectLst/>
                <a:latin typeface="Google Sans"/>
              </a:rPr>
              <a:t>underlines business growth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i="0" dirty="0">
                <a:solidFill>
                  <a:srgbClr val="040C28"/>
                </a:solidFill>
                <a:effectLst/>
                <a:latin typeface="Google Sans"/>
              </a:rPr>
              <a:t>and from the existence it would be  decided the </a:t>
            </a:r>
            <a:r>
              <a:rPr lang="en-US" sz="2400" i="1" dirty="0">
                <a:solidFill>
                  <a:srgbClr val="040C28"/>
                </a:solidFill>
                <a:effectLst/>
                <a:latin typeface="Google Sans"/>
              </a:rPr>
              <a:t>ideal price of the product </a:t>
            </a:r>
            <a:r>
              <a:rPr lang="en-US" sz="2400" b="0" i="1" dirty="0">
                <a:solidFill>
                  <a:srgbClr val="040C28"/>
                </a:solidFill>
                <a:effectLst/>
                <a:latin typeface="Google Sans"/>
              </a:rPr>
              <a:t>,</a:t>
            </a:r>
            <a:r>
              <a:rPr lang="en-US" sz="2400" b="0" i="1" dirty="0">
                <a:solidFill>
                  <a:srgbClr val="4D5156"/>
                </a:solidFill>
                <a:effectLst/>
                <a:latin typeface="Google Sans"/>
              </a:rPr>
              <a:t>needs and helping you build brand loyalty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 to determining the right prices for your products and services , this would maximize the sale quantity. 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D62416-5CEF-3C69-59EA-E9067E5C2DB9}"/>
              </a:ext>
            </a:extLst>
          </p:cNvPr>
          <p:cNvSpPr/>
          <p:nvPr/>
        </p:nvSpPr>
        <p:spPr>
          <a:xfrm>
            <a:off x="2893060" y="4535190"/>
            <a:ext cx="8912860" cy="1982348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EFD-20EC-98FF-D1DF-1A061A32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4732" y="4475521"/>
            <a:ext cx="8808720" cy="1601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Here are some </a:t>
            </a:r>
            <a:r>
              <a:rPr lang="en-US" sz="2000" b="1" dirty="0"/>
              <a:t>best strategies </a:t>
            </a:r>
            <a:r>
              <a:rPr lang="en-US" sz="2000" dirty="0"/>
              <a:t>to cover maximum target audience.</a:t>
            </a:r>
          </a:p>
          <a:p>
            <a:r>
              <a:rPr lang="en-IN" sz="2000" dirty="0"/>
              <a:t>Having a social media presence.</a:t>
            </a:r>
          </a:p>
          <a:p>
            <a:r>
              <a:rPr lang="en-IN" sz="2000" dirty="0"/>
              <a:t>Going behind the scenes.</a:t>
            </a:r>
          </a:p>
          <a:p>
            <a:r>
              <a:rPr lang="en-US" sz="2000" dirty="0"/>
              <a:t>Having a trendy packaging style</a:t>
            </a:r>
            <a:r>
              <a:rPr lang="en-IN" sz="2000" dirty="0"/>
              <a:t>.</a:t>
            </a:r>
          </a:p>
          <a:p>
            <a:r>
              <a:rPr lang="en-IN" sz="2000" dirty="0"/>
              <a:t>Omnichannel presence.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A1DD3-E836-5B24-CE3D-3DA6D2A9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41" y="1442761"/>
            <a:ext cx="4721990" cy="2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89CDC-5FDE-189B-0A5D-16A61498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7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DB13-20E1-F0D8-ECC3-12A96AE7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82" y="281940"/>
            <a:ext cx="10332720" cy="1371600"/>
          </a:xfrm>
        </p:spPr>
        <p:txBody>
          <a:bodyPr>
            <a:noAutofit/>
          </a:bodyPr>
          <a:lstStyle/>
          <a:p>
            <a:r>
              <a:rPr lang="en-US" sz="2400" dirty="0"/>
              <a:t>5. Brand Penetration:</a:t>
            </a:r>
            <a:br>
              <a:rPr lang="en-US" sz="2400" dirty="0"/>
            </a:br>
            <a:r>
              <a:rPr lang="en-US" sz="2400" dirty="0"/>
              <a:t> a. What do people think about our brand? (overall rating)</a:t>
            </a:r>
            <a:endParaRPr lang="en-IN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224A93-B1ED-1362-DC6F-81D35935DD2E}"/>
              </a:ext>
            </a:extLst>
          </p:cNvPr>
          <p:cNvSpPr/>
          <p:nvPr/>
        </p:nvSpPr>
        <p:spPr>
          <a:xfrm>
            <a:off x="4661802" y="4579016"/>
            <a:ext cx="7223760" cy="1049982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134FB5-CC10-A4B1-C2EF-4929FAD9A0F7}"/>
              </a:ext>
            </a:extLst>
          </p:cNvPr>
          <p:cNvSpPr/>
          <p:nvPr/>
        </p:nvSpPr>
        <p:spPr>
          <a:xfrm>
            <a:off x="4622800" y="1550155"/>
            <a:ext cx="7262761" cy="171704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912B-2A4D-7659-649E-573DCF7E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64" y="1625159"/>
            <a:ext cx="10657841" cy="1717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overall rating depends upon many factors such as :</a:t>
            </a:r>
          </a:p>
          <a:p>
            <a:r>
              <a:rPr lang="en-US" i="1" dirty="0"/>
              <a:t>Taste Experience.</a:t>
            </a:r>
          </a:p>
          <a:p>
            <a:r>
              <a:rPr lang="en-US" i="1" dirty="0"/>
              <a:t>Availability , opinion about the brand.</a:t>
            </a:r>
          </a:p>
          <a:p>
            <a:r>
              <a:rPr lang="en-US" i="1" dirty="0"/>
              <a:t>Brand awareness etc.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92C61A-132E-53CB-D40F-998C9C544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7"/>
          <a:stretch/>
        </p:blipFill>
        <p:spPr>
          <a:xfrm>
            <a:off x="364160" y="1452224"/>
            <a:ext cx="4094481" cy="40587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FB5B1-B37B-67E2-063B-87A0674BA05E}"/>
              </a:ext>
            </a:extLst>
          </p:cNvPr>
          <p:cNvSpPr txBox="1"/>
          <p:nvPr/>
        </p:nvSpPr>
        <p:spPr>
          <a:xfrm>
            <a:off x="4736464" y="4642342"/>
            <a:ext cx="715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</a:t>
            </a:r>
            <a:r>
              <a:rPr lang="en-US" b="1" dirty="0"/>
              <a:t>Taste experience</a:t>
            </a:r>
            <a:r>
              <a:rPr lang="en-US" dirty="0"/>
              <a:t>  for  CodeX  is  </a:t>
            </a:r>
            <a:r>
              <a:rPr lang="en-US" b="1" dirty="0"/>
              <a:t>3.3</a:t>
            </a:r>
            <a:r>
              <a:rPr lang="en-US" dirty="0"/>
              <a:t>  and taking   </a:t>
            </a:r>
          </a:p>
          <a:p>
            <a:r>
              <a:rPr lang="en-US" dirty="0"/>
              <a:t>all these into action on overall CodeX gets a </a:t>
            </a:r>
          </a:p>
          <a:p>
            <a:r>
              <a:rPr lang="en-US" dirty="0"/>
              <a:t>rating of </a:t>
            </a:r>
            <a:r>
              <a:rPr lang="en-IN" b="1" dirty="0"/>
              <a:t>3.2 (Average).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6E7895-8EC6-2960-AE42-3A838E590ACA}"/>
              </a:ext>
            </a:extLst>
          </p:cNvPr>
          <p:cNvSpPr/>
          <p:nvPr/>
        </p:nvSpPr>
        <p:spPr>
          <a:xfrm>
            <a:off x="4661802" y="3382672"/>
            <a:ext cx="7223760" cy="1049982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30A07-02BC-9596-57D2-9A2E4F8A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56024-02C3-8F32-4448-35AD5E564414}"/>
              </a:ext>
            </a:extLst>
          </p:cNvPr>
          <p:cNvSpPr txBox="1"/>
          <p:nvPr/>
        </p:nvSpPr>
        <p:spPr>
          <a:xfrm>
            <a:off x="4661802" y="3445998"/>
            <a:ext cx="729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this applies to </a:t>
            </a:r>
            <a:r>
              <a:rPr lang="en-US" i="1" dirty="0"/>
              <a:t>CodeX</a:t>
            </a:r>
            <a:r>
              <a:rPr lang="en-US" dirty="0"/>
              <a:t> most of the people are unaware of the product (</a:t>
            </a:r>
            <a:r>
              <a:rPr lang="en-US" b="1" dirty="0"/>
              <a:t>They doesn’t know that there is a product existing in the market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38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10A95E-DC46-DC41-6E4C-28C974CA791B}"/>
              </a:ext>
            </a:extLst>
          </p:cNvPr>
          <p:cNvSpPr/>
          <p:nvPr/>
        </p:nvSpPr>
        <p:spPr>
          <a:xfrm>
            <a:off x="345438" y="1703724"/>
            <a:ext cx="6675121" cy="2929235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41BE-3901-B165-7606-2F2ED50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418362"/>
            <a:ext cx="1069848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5. Brand Penetration:</a:t>
            </a:r>
            <a:br>
              <a:rPr lang="en-US" sz="2400" dirty="0"/>
            </a:br>
            <a:r>
              <a:rPr lang="en-US" sz="2400" dirty="0"/>
              <a:t>b. Which cities do we need to focus </a:t>
            </a:r>
            <a:br>
              <a:rPr lang="en-US" sz="2400" dirty="0"/>
            </a:br>
            <a:r>
              <a:rPr lang="en-US" sz="2400" dirty="0"/>
              <a:t>more on?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B493-8D10-5B15-B2EF-8A0B5EAC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880" y="1789962"/>
            <a:ext cx="6583680" cy="3724406"/>
          </a:xfrm>
        </p:spPr>
        <p:txBody>
          <a:bodyPr>
            <a:normAutofit/>
          </a:bodyPr>
          <a:lstStyle/>
          <a:p>
            <a:r>
              <a:rPr lang="en-US" dirty="0"/>
              <a:t> We can find that </a:t>
            </a:r>
            <a:r>
              <a:rPr lang="en-US" i="1" dirty="0"/>
              <a:t>minimum amount of responses or preference is from Lucknow </a:t>
            </a:r>
            <a:r>
              <a:rPr lang="en-US" dirty="0"/>
              <a:t>we must focus more on Lucknow to increase sales.</a:t>
            </a:r>
          </a:p>
          <a:p>
            <a:r>
              <a:rPr lang="en-US" dirty="0"/>
              <a:t>Not only </a:t>
            </a:r>
            <a:r>
              <a:rPr lang="en-US" b="1" dirty="0"/>
              <a:t>CodeX</a:t>
            </a:r>
            <a:r>
              <a:rPr lang="en-US" dirty="0"/>
              <a:t> all </a:t>
            </a:r>
            <a:r>
              <a:rPr lang="en-US" i="1" dirty="0"/>
              <a:t>the brands have minimal responses from </a:t>
            </a:r>
            <a:r>
              <a:rPr lang="en-US" b="1" i="1" dirty="0"/>
              <a:t>Lucknow</a:t>
            </a:r>
            <a:r>
              <a:rPr lang="en-US" dirty="0"/>
              <a:t>.</a:t>
            </a:r>
          </a:p>
          <a:p>
            <a:r>
              <a:rPr lang="en-US" dirty="0"/>
              <a:t>Here we can find that most of the people are prevented from trying due to their </a:t>
            </a:r>
            <a:r>
              <a:rPr lang="en-US" b="1" i="1" dirty="0"/>
              <a:t>Health concern</a:t>
            </a:r>
            <a:r>
              <a:rPr lang="en-US" i="1" dirty="0"/>
              <a:t> </a:t>
            </a:r>
            <a:r>
              <a:rPr lang="en-US" b="1" i="1" dirty="0"/>
              <a:t>,least availability </a:t>
            </a:r>
            <a:r>
              <a:rPr lang="en-US" i="1" dirty="0"/>
              <a:t>of the product and most of them are </a:t>
            </a:r>
            <a:r>
              <a:rPr lang="en-US" b="1" i="1" dirty="0"/>
              <a:t>interested in organic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200573-11D3-4E65-0316-40A8366F4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0" y="314298"/>
            <a:ext cx="4754880" cy="45874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EC7EE-BA64-654B-5BA6-AEF34D9E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04" y="5006563"/>
            <a:ext cx="9119235" cy="1537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32AE1-F540-C6DE-952B-85EB88AE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2F191-ADB1-FA9D-F316-32B0F66BC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" y="4719197"/>
            <a:ext cx="2228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5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165-20E6-038D-1FF4-63DE7F8A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320" y="320040"/>
            <a:ext cx="10647680" cy="1371600"/>
          </a:xfrm>
        </p:spPr>
        <p:txBody>
          <a:bodyPr>
            <a:noAutofit/>
          </a:bodyPr>
          <a:lstStyle/>
          <a:p>
            <a:r>
              <a:rPr lang="en-US" sz="2400" dirty="0"/>
              <a:t>6. Purchase Behavior: </a:t>
            </a:r>
            <a:br>
              <a:rPr lang="en-US" sz="2400" dirty="0"/>
            </a:br>
            <a:r>
              <a:rPr lang="en-US" sz="2400" dirty="0"/>
              <a:t>a. Where do respondents prefer to purchase energy drinks?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846C09-E199-A27D-F5AE-8A04A71A0AAC}"/>
              </a:ext>
            </a:extLst>
          </p:cNvPr>
          <p:cNvSpPr/>
          <p:nvPr/>
        </p:nvSpPr>
        <p:spPr>
          <a:xfrm>
            <a:off x="439408" y="1541180"/>
            <a:ext cx="5476241" cy="4145246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F6B-553F-876B-2748-A8C2865CC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462" y="1681821"/>
            <a:ext cx="5476240" cy="4317999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i="1" dirty="0"/>
              <a:t>Energy drinks </a:t>
            </a:r>
            <a:r>
              <a:rPr lang="en-US" dirty="0"/>
              <a:t>are available in multiple places most of them are heading to the </a:t>
            </a:r>
            <a:r>
              <a:rPr lang="en-US" b="1" dirty="0"/>
              <a:t>Supermarkets</a:t>
            </a:r>
            <a:r>
              <a:rPr lang="en-US" dirty="0"/>
              <a:t> to buy it.</a:t>
            </a:r>
          </a:p>
          <a:p>
            <a:r>
              <a:rPr lang="en-US" i="1" dirty="0"/>
              <a:t>Supermarkets</a:t>
            </a:r>
            <a:r>
              <a:rPr lang="en-US" dirty="0"/>
              <a:t> are becoming increasingly </a:t>
            </a:r>
            <a:r>
              <a:rPr lang="en-US" i="1" dirty="0"/>
              <a:t>popular these days</a:t>
            </a:r>
            <a:r>
              <a:rPr lang="en-US" dirty="0"/>
              <a:t>. Many people choose multi-commodity stores over the </a:t>
            </a:r>
            <a:r>
              <a:rPr lang="en-US" i="1" dirty="0"/>
              <a:t>traditional shops </a:t>
            </a:r>
            <a:r>
              <a:rPr lang="en-US" dirty="0"/>
              <a:t>for purchasing energy drinks. </a:t>
            </a:r>
          </a:p>
          <a:p>
            <a:r>
              <a:rPr lang="en-US" dirty="0"/>
              <a:t>Consequently, it has an adverse effect on the business of the local stores.</a:t>
            </a:r>
          </a:p>
          <a:p>
            <a:r>
              <a:rPr lang="en-US" dirty="0"/>
              <a:t>This may be fixed by giving an </a:t>
            </a:r>
            <a:r>
              <a:rPr lang="en-US" b="1" dirty="0"/>
              <a:t>offer or any sale at local stores</a:t>
            </a:r>
            <a:r>
              <a:rPr lang="en-US" dirty="0"/>
              <a:t> because it has the least preference or purchases compared to other locations.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DF856-F512-7CB3-6514-01406AC86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02" y="1691640"/>
            <a:ext cx="5695938" cy="47294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D7B1-28EC-3C7B-C38F-446FCFD9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A515-8CD0-4D00-9BBE-04360BA1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344981"/>
            <a:ext cx="9083040" cy="1371600"/>
          </a:xfrm>
        </p:spPr>
        <p:txBody>
          <a:bodyPr>
            <a:noAutofit/>
          </a:bodyPr>
          <a:lstStyle/>
          <a:p>
            <a:r>
              <a:rPr lang="en-US" sz="2400" dirty="0"/>
              <a:t>6. Purchase Behavior:</a:t>
            </a:r>
            <a:br>
              <a:rPr lang="en-US" sz="2400" dirty="0"/>
            </a:br>
            <a:r>
              <a:rPr lang="en-US" sz="2400" dirty="0"/>
              <a:t>b. What are the typical consumption situations for energy drinks among respondents? </a:t>
            </a: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27EDD-6AF4-2BAC-9E6C-5A1055F77A32}"/>
              </a:ext>
            </a:extLst>
          </p:cNvPr>
          <p:cNvSpPr/>
          <p:nvPr/>
        </p:nvSpPr>
        <p:spPr>
          <a:xfrm>
            <a:off x="6222779" y="1560371"/>
            <a:ext cx="5638802" cy="4897579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E8EE-1969-EC71-36AB-2DE9B006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2850" y="1863267"/>
            <a:ext cx="5657501" cy="4735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were 4 major typical consumption situations out of which most of them responded that they consume energy drinks during </a:t>
            </a:r>
            <a:r>
              <a:rPr lang="en-US" i="1" dirty="0"/>
              <a:t>Sports/Exercise</a:t>
            </a:r>
            <a:r>
              <a:rPr lang="en-US" dirty="0"/>
              <a:t>.</a:t>
            </a:r>
          </a:p>
          <a:p>
            <a:r>
              <a:rPr lang="en-IN" b="1" i="1" dirty="0"/>
              <a:t> Energy  drinks during exercise in hot/humid environments can help prevent dehydration and improve endurance exercise capacity. In fact, research has shown that carbohydrate intake during endurance activities can increase exercise performance.</a:t>
            </a:r>
            <a:endParaRPr lang="en-US" b="1" i="1" dirty="0"/>
          </a:p>
          <a:p>
            <a:r>
              <a:rPr lang="en-US" dirty="0"/>
              <a:t>45% of the respondents responded that their typical situation as “sports/exercise” and around 30% of the respondents responded as they consume during “studying/working late”.</a:t>
            </a:r>
          </a:p>
          <a:p>
            <a:r>
              <a:rPr lang="en-US" dirty="0"/>
              <a:t>These were the 2 situations which were familiar with most of them.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931B5-B4A2-9A46-3A55-B913FE204B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9" y="1560371"/>
            <a:ext cx="5750560" cy="41152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E4D34-40B5-DA80-40A6-92C5ED1A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5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A0BA-8CE1-C3E9-DF5D-4BFACF6A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19600"/>
            <a:ext cx="10058400" cy="1371600"/>
          </a:xfrm>
        </p:spPr>
        <p:txBody>
          <a:bodyPr>
            <a:noAutofit/>
          </a:bodyPr>
          <a:lstStyle/>
          <a:p>
            <a:r>
              <a:rPr lang="en-US" sz="2400" dirty="0"/>
              <a:t>6. Purchase Behavior:</a:t>
            </a:r>
            <a:br>
              <a:rPr lang="en-US" sz="2400" dirty="0"/>
            </a:br>
            <a:r>
              <a:rPr lang="en-US" sz="2400" dirty="0"/>
              <a:t>c. What factors influence respondents' purchase decisions, such as price range and limited edition packaging?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857EBB-E155-5996-DD5D-6370458DC49B}"/>
              </a:ext>
            </a:extLst>
          </p:cNvPr>
          <p:cNvSpPr/>
          <p:nvPr/>
        </p:nvSpPr>
        <p:spPr>
          <a:xfrm>
            <a:off x="329037" y="1481091"/>
            <a:ext cx="7122326" cy="2500359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260-77EC-A2AC-0BC0-7952FF36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62" y="1483147"/>
            <a:ext cx="7020559" cy="2856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i="1" dirty="0"/>
              <a:t>Features that influence purchase decision:</a:t>
            </a:r>
            <a:endParaRPr lang="en-US" sz="1500" b="1" dirty="0"/>
          </a:p>
          <a:p>
            <a:r>
              <a:rPr lang="en-US" sz="1500" i="1" dirty="0"/>
              <a:t>Product prices significantly correlate with consumer buying behavior.</a:t>
            </a:r>
          </a:p>
          <a:p>
            <a:r>
              <a:rPr lang="en-US" sz="1500" i="1" dirty="0"/>
              <a:t> The product information available on packaging influences the consumer’s buying behavior.</a:t>
            </a:r>
          </a:p>
          <a:p>
            <a:r>
              <a:rPr lang="en-US" sz="1500" i="1" dirty="0"/>
              <a:t> Satisfaction plays a mediating role in consumer buying behavior.</a:t>
            </a:r>
          </a:p>
          <a:p>
            <a:r>
              <a:rPr lang="en-US" sz="1500" i="1" dirty="0"/>
              <a:t> Pricing of the product plays an essential role in customer satisfaction.</a:t>
            </a:r>
          </a:p>
          <a:p>
            <a:r>
              <a:rPr lang="en-US" sz="1500" i="1" dirty="0"/>
              <a:t> Product information available on labels play a significant role in customer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B0AFE-D7D8-55AF-790E-4450A7B0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6C433E-E3A5-3200-194B-34C5EE13C84A}"/>
              </a:ext>
            </a:extLst>
          </p:cNvPr>
          <p:cNvSpPr/>
          <p:nvPr/>
        </p:nvSpPr>
        <p:spPr>
          <a:xfrm>
            <a:off x="338755" y="4063412"/>
            <a:ext cx="7112608" cy="161811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DEFCA9-4388-F939-48FE-11C898C37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33" y="1502197"/>
            <a:ext cx="3400929" cy="27751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61E50-F5E8-5EE5-4524-B2202912C5AA}"/>
              </a:ext>
            </a:extLst>
          </p:cNvPr>
          <p:cNvSpPr txBox="1"/>
          <p:nvPr/>
        </p:nvSpPr>
        <p:spPr>
          <a:xfrm>
            <a:off x="368993" y="4804359"/>
            <a:ext cx="702055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As a customer everyone would prefer to purchase a </a:t>
            </a:r>
            <a:r>
              <a:rPr lang="en-US" sz="1700" b="1" dirty="0"/>
              <a:t>good quality product </a:t>
            </a:r>
            <a:r>
              <a:rPr lang="en-US" sz="1700" dirty="0"/>
              <a:t>at a </a:t>
            </a:r>
            <a:r>
              <a:rPr lang="en-US" sz="1700" b="1" dirty="0"/>
              <a:t>cheap price</a:t>
            </a:r>
            <a:r>
              <a:rPr lang="en-US" sz="1700" dirty="0"/>
              <a:t> so we must mediate between these two factors to become a successful brand in the market.</a:t>
            </a:r>
            <a:endParaRPr lang="en-IN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47C13-72B6-930D-4EAC-EDAB9389C1B4}"/>
              </a:ext>
            </a:extLst>
          </p:cNvPr>
          <p:cNvSpPr txBox="1"/>
          <p:nvPr/>
        </p:nvSpPr>
        <p:spPr>
          <a:xfrm rot="16200000">
            <a:off x="6639380" y="2493652"/>
            <a:ext cx="217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 Range (PR)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CFF38-960A-8EE0-5E27-1566B7FE8B2F}"/>
              </a:ext>
            </a:extLst>
          </p:cNvPr>
          <p:cNvSpPr txBox="1"/>
          <p:nvPr/>
        </p:nvSpPr>
        <p:spPr>
          <a:xfrm>
            <a:off x="8107680" y="3908024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Quality (PQ)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976B8-429E-0A73-AF3B-5575AEFA4C04}"/>
              </a:ext>
            </a:extLst>
          </p:cNvPr>
          <p:cNvSpPr txBox="1"/>
          <p:nvPr/>
        </p:nvSpPr>
        <p:spPr>
          <a:xfrm>
            <a:off x="7484446" y="435832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</a:t>
            </a:r>
            <a:r>
              <a:rPr lang="en-IN" b="0" i="0" dirty="0">
                <a:solidFill>
                  <a:srgbClr val="040C28"/>
                </a:solidFill>
                <a:effectLst/>
              </a:rPr>
              <a:t>  ∝  Package 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AC16A-51AE-1A28-389D-39039E0C532B}"/>
              </a:ext>
            </a:extLst>
          </p:cNvPr>
          <p:cNvSpPr txBox="1"/>
          <p:nvPr/>
        </p:nvSpPr>
        <p:spPr>
          <a:xfrm>
            <a:off x="7751818" y="5106832"/>
            <a:ext cx="41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As package quality and product quality increase price increases.</a:t>
            </a:r>
            <a:endParaRPr lang="en-IN" b="1" i="1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46AE1-9B36-ADA5-A9EB-40068EDDB203}"/>
              </a:ext>
            </a:extLst>
          </p:cNvPr>
          <p:cNvSpPr txBox="1"/>
          <p:nvPr/>
        </p:nvSpPr>
        <p:spPr>
          <a:xfrm>
            <a:off x="396462" y="4092690"/>
            <a:ext cx="69656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Most of the people in our brand are not sure about limited edition package and around 40% of people are interested in limited edition packaging.</a:t>
            </a:r>
            <a:endParaRPr lang="en-IN" sz="1700" b="1" dirty="0"/>
          </a:p>
        </p:txBody>
      </p:sp>
    </p:spTree>
    <p:extLst>
      <p:ext uri="{BB962C8B-B14F-4D97-AF65-F5344CB8AC3E}">
        <p14:creationId xmlns:p14="http://schemas.microsoft.com/office/powerpoint/2010/main" val="369143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D443-559A-8BF5-13E5-40FABEAC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344981"/>
            <a:ext cx="10058400" cy="1371600"/>
          </a:xfrm>
        </p:spPr>
        <p:txBody>
          <a:bodyPr>
            <a:noAutofit/>
          </a:bodyPr>
          <a:lstStyle/>
          <a:p>
            <a:r>
              <a:rPr lang="en-US" sz="2400" dirty="0"/>
              <a:t>7. Product Development </a:t>
            </a:r>
            <a:br>
              <a:rPr lang="en-US" sz="2400" dirty="0"/>
            </a:br>
            <a:r>
              <a:rPr lang="en-US" sz="2400" dirty="0"/>
              <a:t>a. Which area of business should we focus more on our product development? (Branding/taste/availability)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915373-8C5D-ED59-55D4-118248091B38}"/>
              </a:ext>
            </a:extLst>
          </p:cNvPr>
          <p:cNvSpPr/>
          <p:nvPr/>
        </p:nvSpPr>
        <p:spPr>
          <a:xfrm>
            <a:off x="5682680" y="1716581"/>
            <a:ext cx="6004811" cy="3245716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FAE9-600D-56E0-6CBC-C3B194E7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82" y="3903173"/>
            <a:ext cx="5381943" cy="154386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Branding can establish trust and credibility with customers. A well-crafted brand can communicate a company's values, mission, and reputation, which can help build a positive image and foster long-term customer relationships.</a:t>
            </a:r>
            <a:endParaRPr lang="en-IN" b="1" i="1" dirty="0">
              <a:highlight>
                <a:srgbClr val="00FFFF"/>
              </a:highlight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9DF2D-6102-6AD2-6FC5-03207242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795" y="1907681"/>
            <a:ext cx="6028371" cy="319482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Branding, taste, availability </a:t>
            </a:r>
            <a:r>
              <a:rPr lang="en-US" dirty="0"/>
              <a:t>these 3 are important but in our case taste experience seems to be (Average-good) , but Branding and availability are the cases where CodeX lags behind </a:t>
            </a:r>
          </a:p>
          <a:p>
            <a:r>
              <a:rPr lang="en-US" dirty="0"/>
              <a:t>Here is the best case shown by </a:t>
            </a:r>
            <a:r>
              <a:rPr lang="en-US" i="1" dirty="0"/>
              <a:t>cola-coka (current marketing leader)</a:t>
            </a:r>
            <a:r>
              <a:rPr lang="en-US" dirty="0"/>
              <a:t>. In </a:t>
            </a:r>
            <a:r>
              <a:rPr lang="en-US" i="1" dirty="0"/>
              <a:t>Lucknow</a:t>
            </a:r>
            <a:r>
              <a:rPr lang="en-US" dirty="0"/>
              <a:t> most of them are concerned about their health and availability is also less but here comes the power of  branding     </a:t>
            </a:r>
            <a:r>
              <a:rPr lang="en-US" b="1" dirty="0"/>
              <a:t>Cola – Coka</a:t>
            </a:r>
            <a:r>
              <a:rPr lang="en-US" dirty="0"/>
              <a:t> has </a:t>
            </a:r>
            <a:r>
              <a:rPr lang="en-US" b="1" dirty="0"/>
              <a:t>10x more preference in Lucknow compared to CodeX</a:t>
            </a:r>
            <a:r>
              <a:rPr lang="en-US" dirty="0"/>
              <a:t>. </a:t>
            </a:r>
            <a:r>
              <a:rPr lang="en-US" b="1" i="1" dirty="0"/>
              <a:t>Areas of Business to focus on (Branding , Availability)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36021-248B-DFBB-151D-366AB8A5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168800"/>
            <a:ext cx="1110441" cy="1110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D56E5-6677-6F2C-1592-18E037CCF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0" y="5229845"/>
            <a:ext cx="4565331" cy="1106522"/>
          </a:xfrm>
          <a:prstGeom prst="rect">
            <a:avLst/>
          </a:prstGeom>
        </p:spPr>
      </p:pic>
      <p:pic>
        <p:nvPicPr>
          <p:cNvPr id="1026" name="Picture 2" descr="10 Importance of Branding in Marketing Management">
            <a:extLst>
              <a:ext uri="{FF2B5EF4-FFF2-40B4-BE49-F238E27FC236}">
                <a16:creationId xmlns:a16="http://schemas.microsoft.com/office/drawing/2014/main" id="{D5C02B77-16DD-75DE-DC03-5485F44EF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2"/>
          <a:stretch/>
        </p:blipFill>
        <p:spPr bwMode="auto">
          <a:xfrm>
            <a:off x="640079" y="1549260"/>
            <a:ext cx="4030339" cy="22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4645-1AE1-344B-8063-8DDF099C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37944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b="1" dirty="0"/>
              <a:t>Agenda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CA09-A09C-C122-0E76-30AC41C9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7945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/>
              <a:t>Tools used ( SQL , MS Excel ).</a:t>
            </a:r>
          </a:p>
          <a:p>
            <a:r>
              <a:rPr lang="en-US" sz="2400" dirty="0"/>
              <a:t>Primary Insights.</a:t>
            </a:r>
          </a:p>
          <a:p>
            <a:r>
              <a:rPr lang="en-US" sz="2400" dirty="0"/>
              <a:t>Secondary Insights (Recommendations for improving CodeX).</a:t>
            </a:r>
          </a:p>
        </p:txBody>
      </p:sp>
    </p:spTree>
    <p:extLst>
      <p:ext uri="{BB962C8B-B14F-4D97-AF65-F5344CB8AC3E}">
        <p14:creationId xmlns:p14="http://schemas.microsoft.com/office/powerpoint/2010/main" val="366709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63D-3F95-5CC6-6EA4-40D3C0FDB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secondary insights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CF3E-DD9F-C30C-3379-6BCCC593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483042" y="4947920"/>
            <a:ext cx="45719" cy="10837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58CAD-71EC-C358-47F6-69001B4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80" y="1536041"/>
            <a:ext cx="1496521" cy="138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2C16-52A3-CBFC-BDD9-4240C8FF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99" y="1536042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4366AB-63B5-D648-0FC2-834BF289769B}"/>
              </a:ext>
            </a:extLst>
          </p:cNvPr>
          <p:cNvSpPr/>
          <p:nvPr/>
        </p:nvSpPr>
        <p:spPr>
          <a:xfrm>
            <a:off x="6296376" y="1580463"/>
            <a:ext cx="5384800" cy="489712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BCA4-05A5-8719-4395-9D057FA9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408914"/>
            <a:ext cx="10058400" cy="1371600"/>
          </a:xfrm>
        </p:spPr>
        <p:txBody>
          <a:bodyPr>
            <a:noAutofit/>
          </a:bodyPr>
          <a:lstStyle/>
          <a:p>
            <a:r>
              <a:rPr lang="en-IN" sz="2400" dirty="0"/>
              <a:t>Recommendations for CodeX:</a:t>
            </a:r>
            <a:br>
              <a:rPr lang="en-IN" sz="2400" dirty="0"/>
            </a:br>
            <a:r>
              <a:rPr lang="en-US" sz="2400" dirty="0"/>
              <a:t>● What immediate improvements can we bring to the product?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5DC8-FD8E-E4EB-A3C4-7182CE18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0" y="1717954"/>
            <a:ext cx="5384800" cy="5069840"/>
          </a:xfrm>
        </p:spPr>
        <p:txBody>
          <a:bodyPr>
            <a:normAutofit/>
          </a:bodyPr>
          <a:lstStyle/>
          <a:p>
            <a:r>
              <a:rPr lang="en-US" b="1" dirty="0"/>
              <a:t>Use word of mouth advertisement .</a:t>
            </a:r>
            <a:endParaRPr lang="en-US" b="1" i="1" dirty="0"/>
          </a:p>
          <a:p>
            <a:r>
              <a:rPr lang="en-US" b="1" dirty="0"/>
              <a:t>Increasing the availability </a:t>
            </a:r>
            <a:r>
              <a:rPr lang="en-US" dirty="0"/>
              <a:t>(this is the core thing) if product is not available then the people cant buy it.</a:t>
            </a:r>
          </a:p>
          <a:p>
            <a:r>
              <a:rPr lang="en-US" i="1" dirty="0"/>
              <a:t>Create a social media page and start uploading the updates and new features.</a:t>
            </a:r>
          </a:p>
          <a:p>
            <a:r>
              <a:rPr lang="en-IN" dirty="0"/>
              <a:t>Bringing </a:t>
            </a:r>
            <a:r>
              <a:rPr lang="en-IN" i="1" dirty="0"/>
              <a:t>organic ingredients </a:t>
            </a:r>
            <a:r>
              <a:rPr lang="en-IN" dirty="0"/>
              <a:t>so that this will improve the sales in </a:t>
            </a:r>
            <a:r>
              <a:rPr lang="en-IN" b="1" dirty="0"/>
              <a:t>Lucknow</a:t>
            </a:r>
            <a:r>
              <a:rPr lang="en-IN" dirty="0"/>
              <a:t>.</a:t>
            </a:r>
          </a:p>
          <a:p>
            <a:r>
              <a:rPr lang="en-IN" dirty="0"/>
              <a:t>Advertising through multiple means.</a:t>
            </a:r>
          </a:p>
          <a:p>
            <a:r>
              <a:rPr lang="en-IN" dirty="0"/>
              <a:t>Change the bottle design and label (increased portability and innovative) suggestions from respondents.</a:t>
            </a:r>
          </a:p>
          <a:p>
            <a:r>
              <a:rPr lang="en-IN" b="1" i="1" dirty="0"/>
              <a:t>Follow 80/20 Principle invest 20% in improving and get sales increased by 80%.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6F8FA-2094-1AF0-D6D9-804DCD57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168800"/>
            <a:ext cx="1110441" cy="1110441"/>
          </a:xfrm>
          <a:prstGeom prst="rect">
            <a:avLst/>
          </a:prstGeom>
        </p:spPr>
      </p:pic>
      <p:pic>
        <p:nvPicPr>
          <p:cNvPr id="1026" name="Picture 2" descr="A Brief Introduction To Lean And Six Sigma And Lean Six Sigma – GreyCampus">
            <a:extLst>
              <a:ext uri="{FF2B5EF4-FFF2-40B4-BE49-F238E27FC236}">
                <a16:creationId xmlns:a16="http://schemas.microsoft.com/office/drawing/2014/main" id="{EBEC3BA7-74F6-A028-5A5E-F2688A16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80463"/>
            <a:ext cx="5705475" cy="395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80C38D-8431-5EBD-735C-6BA3ABC0BD62}"/>
              </a:ext>
            </a:extLst>
          </p:cNvPr>
          <p:cNvSpPr/>
          <p:nvPr/>
        </p:nvSpPr>
        <p:spPr>
          <a:xfrm>
            <a:off x="329041" y="1600188"/>
            <a:ext cx="6240534" cy="2118372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A8D1-E8BB-AAD8-17A5-9F275133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319581"/>
            <a:ext cx="10058400" cy="1371600"/>
          </a:xfrm>
        </p:spPr>
        <p:txBody>
          <a:bodyPr>
            <a:normAutofit/>
          </a:bodyPr>
          <a:lstStyle/>
          <a:p>
            <a:r>
              <a:rPr lang="en-IN" sz="2400" dirty="0"/>
              <a:t>Recommendations for CodeX:</a:t>
            </a:r>
            <a:br>
              <a:rPr lang="en-US" sz="2400" dirty="0"/>
            </a:br>
            <a:r>
              <a:rPr lang="en-US" sz="2400" dirty="0"/>
              <a:t>● What should be the ideal price of our product?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02AC-4794-0F82-6CDB-801D8BCE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46" y="1600188"/>
            <a:ext cx="6240534" cy="2636062"/>
          </a:xfrm>
        </p:spPr>
        <p:txBody>
          <a:bodyPr/>
          <a:lstStyle/>
          <a:p>
            <a:r>
              <a:rPr lang="en-US" dirty="0"/>
              <a:t>While pricing we must do </a:t>
            </a:r>
            <a:r>
              <a:rPr lang="en-US" b="1" dirty="0"/>
              <a:t>psychological pricing </a:t>
            </a:r>
            <a:r>
              <a:rPr lang="en-IN" dirty="0"/>
              <a:t>if we follow this method they will think that product costs less and the probability of purchasing increases.</a:t>
            </a:r>
          </a:p>
          <a:p>
            <a:r>
              <a:rPr lang="en-IN" i="1" dirty="0"/>
              <a:t>For increasing sales rapidly</a:t>
            </a:r>
            <a:r>
              <a:rPr lang="en-IN" dirty="0"/>
              <a:t> and taking (psychological pricing and customer preference) on account we can determine that </a:t>
            </a:r>
            <a:r>
              <a:rPr lang="en-IN" b="1" i="1" dirty="0"/>
              <a:t>the ideal price of the product would be </a:t>
            </a:r>
            <a:r>
              <a:rPr lang="en-IN" b="1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IN" b="1" i="1" dirty="0"/>
              <a:t>99.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986D9-0744-5C6E-E8DC-91E141F0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118000"/>
            <a:ext cx="1110441" cy="1110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A363F-8196-8A93-FD55-C56A2B9B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35" y="1529529"/>
            <a:ext cx="4910519" cy="3620200"/>
          </a:xfrm>
          <a:prstGeom prst="rect">
            <a:avLst/>
          </a:prstGeom>
        </p:spPr>
      </p:pic>
      <p:pic>
        <p:nvPicPr>
          <p:cNvPr id="2052" name="Picture 4" descr="Factors affecting Price of a Product/Service">
            <a:extLst>
              <a:ext uri="{FF2B5EF4-FFF2-40B4-BE49-F238E27FC236}">
                <a16:creationId xmlns:a16="http://schemas.microsoft.com/office/drawing/2014/main" id="{7F12A775-993B-496D-6F3A-216906F9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03" y="3862639"/>
            <a:ext cx="5221010" cy="25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0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EB68-9EC6-1032-AA62-91DBB5CC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760" y="172719"/>
            <a:ext cx="9652000" cy="1466960"/>
          </a:xfrm>
        </p:spPr>
        <p:txBody>
          <a:bodyPr>
            <a:normAutofit/>
          </a:bodyPr>
          <a:lstStyle/>
          <a:p>
            <a:r>
              <a:rPr lang="en-IN" sz="2400" dirty="0"/>
              <a:t>Recommendations for CodeX:</a:t>
            </a:r>
            <a:br>
              <a:rPr lang="en-US" sz="2400" dirty="0"/>
            </a:br>
            <a:r>
              <a:rPr lang="en-US" sz="2400" dirty="0"/>
              <a:t>● What kind of marketing campaigns, offers, and discounts we can run?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219FF1-D837-BC5F-70A8-151E10452C2A}"/>
              </a:ext>
            </a:extLst>
          </p:cNvPr>
          <p:cNvSpPr/>
          <p:nvPr/>
        </p:nvSpPr>
        <p:spPr>
          <a:xfrm>
            <a:off x="4580085" y="1283424"/>
            <a:ext cx="7196517" cy="4976317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CAB1-0270-C8A8-6139-33887B26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183" y="1384081"/>
            <a:ext cx="7023797" cy="5169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Offers &amp; Discounts</a:t>
            </a:r>
          </a:p>
          <a:p>
            <a:r>
              <a:rPr lang="en-US" dirty="0"/>
              <a:t>Same </a:t>
            </a:r>
            <a:r>
              <a:rPr lang="en-US" i="1" dirty="0"/>
              <a:t>discounts and offers</a:t>
            </a:r>
            <a:r>
              <a:rPr lang="en-US" dirty="0"/>
              <a:t> must not run in all the cities.</a:t>
            </a:r>
          </a:p>
          <a:p>
            <a:r>
              <a:rPr lang="en-US" dirty="0"/>
              <a:t>Discounts and offers must be run in the places where our brand awareness and brand perception is less.</a:t>
            </a:r>
          </a:p>
          <a:p>
            <a:r>
              <a:rPr lang="en-US" dirty="0"/>
              <a:t>If we want to run discount we can offer a profitable discount of 10% because if the discount% increases profit will decrease.</a:t>
            </a:r>
          </a:p>
          <a:p>
            <a:r>
              <a:rPr lang="en-US" dirty="0"/>
              <a:t>We can run offers like 10% Extra or 10% bigger to attract more customers.</a:t>
            </a:r>
          </a:p>
          <a:p>
            <a:r>
              <a:rPr lang="en-US" dirty="0"/>
              <a:t>Running both discount and offer at the same period could affect the brand impression.</a:t>
            </a:r>
          </a:p>
          <a:p>
            <a:pPr marL="0" indent="0">
              <a:buNone/>
            </a:pPr>
            <a:r>
              <a:rPr lang="en-US" b="1" dirty="0"/>
              <a:t>Marketing Campaign ideas:</a:t>
            </a:r>
          </a:p>
          <a:p>
            <a:r>
              <a:rPr lang="en-IN" dirty="0"/>
              <a:t>Listen and Respond , Go to Events .</a:t>
            </a:r>
          </a:p>
          <a:p>
            <a:r>
              <a:rPr lang="en-IN" dirty="0"/>
              <a:t>Collab With Influencers , </a:t>
            </a:r>
            <a:r>
              <a:rPr lang="en-US" dirty="0"/>
              <a:t>Get Your Social Media </a:t>
            </a:r>
          </a:p>
          <a:p>
            <a:pPr marL="0" indent="0">
              <a:buNone/>
            </a:pPr>
            <a:r>
              <a:rPr lang="en-US" dirty="0"/>
              <a:t>Game On Point.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9BF768-F994-8F63-4811-262EA541A01A}"/>
              </a:ext>
            </a:extLst>
          </p:cNvPr>
          <p:cNvSpPr/>
          <p:nvPr/>
        </p:nvSpPr>
        <p:spPr>
          <a:xfrm>
            <a:off x="415398" y="3303340"/>
            <a:ext cx="3860801" cy="186436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9CCC4-20B3-7EE5-2B18-8A59F7DF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118000"/>
            <a:ext cx="1110441" cy="1110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8F5B2-2CD7-AEE5-3B42-ADF7FD70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8" y="2066697"/>
            <a:ext cx="2628201" cy="809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EBAB4-273D-E3DD-D014-2823D29B41E2}"/>
              </a:ext>
            </a:extLst>
          </p:cNvPr>
          <p:cNvSpPr txBox="1"/>
          <p:nvPr/>
        </p:nvSpPr>
        <p:spPr>
          <a:xfrm>
            <a:off x="567341" y="3546385"/>
            <a:ext cx="386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 we can run discount in Lucknow and offer in Jaipur as these 2 cities are lagging behind.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65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5E32-0C38-9E9F-1DAB-7F054295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60" y="294181"/>
            <a:ext cx="10058400" cy="1371600"/>
          </a:xfrm>
        </p:spPr>
        <p:txBody>
          <a:bodyPr>
            <a:normAutofit/>
          </a:bodyPr>
          <a:lstStyle/>
          <a:p>
            <a:r>
              <a:rPr lang="en-IN" sz="2400" dirty="0"/>
              <a:t>Recommendations for CodeX:</a:t>
            </a:r>
            <a:br>
              <a:rPr lang="en-IN" sz="2400" dirty="0"/>
            </a:br>
            <a:r>
              <a:rPr lang="en-US" sz="2400" dirty="0"/>
              <a:t>● Who can be a brand ambassador, and why? 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EB20A5-13DA-6ACE-F1E4-668E39D65829}"/>
              </a:ext>
            </a:extLst>
          </p:cNvPr>
          <p:cNvSpPr/>
          <p:nvPr/>
        </p:nvSpPr>
        <p:spPr>
          <a:xfrm>
            <a:off x="314325" y="1398953"/>
            <a:ext cx="5517516" cy="3656386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00AD-B52B-15F8-A832-0EE51172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63040"/>
            <a:ext cx="5864860" cy="4592320"/>
          </a:xfrm>
        </p:spPr>
        <p:txBody>
          <a:bodyPr>
            <a:noAutofit/>
          </a:bodyPr>
          <a:lstStyle/>
          <a:p>
            <a:r>
              <a:rPr lang="en-US" dirty="0"/>
              <a:t>A person, especially a </a:t>
            </a:r>
            <a:r>
              <a:rPr lang="en-US" b="1" dirty="0"/>
              <a:t>celebrity</a:t>
            </a:r>
            <a:r>
              <a:rPr lang="en-US" dirty="0"/>
              <a:t>, who is paid to </a:t>
            </a:r>
            <a:r>
              <a:rPr lang="en-US" b="1" i="1" dirty="0"/>
              <a:t>endorse</a:t>
            </a:r>
            <a:r>
              <a:rPr lang="en-US" dirty="0"/>
              <a:t> or promote a particular company's products or services.</a:t>
            </a:r>
            <a:endParaRPr lang="en-IN" dirty="0"/>
          </a:p>
          <a:p>
            <a:r>
              <a:rPr lang="en-IN" b="1" i="1" dirty="0"/>
              <a:t>Shah Rukh Khan</a:t>
            </a:r>
            <a:r>
              <a:rPr lang="en-IN" dirty="0"/>
              <a:t> is one of the best ambassador he made multiple energy drink brands widespread globally.</a:t>
            </a:r>
          </a:p>
          <a:p>
            <a:r>
              <a:rPr lang="en-IN" dirty="0"/>
              <a:t>He is very popular in the Northern part of India.</a:t>
            </a:r>
          </a:p>
          <a:p>
            <a:r>
              <a:rPr lang="en-IN" dirty="0"/>
              <a:t>He has experience with many such brands.</a:t>
            </a:r>
          </a:p>
          <a:p>
            <a:r>
              <a:rPr lang="en-IN" dirty="0"/>
              <a:t>He made many brands successful and he is a social media influencer.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9677-AC36-F8F7-BA1B-8B0566F0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118000"/>
            <a:ext cx="1110441" cy="1110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7A0EF-F9A2-819C-3FC4-4A6AB9EC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53" y="336293"/>
            <a:ext cx="2746667" cy="2342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26ABE-80B0-F2DA-235D-EEEE8DBAE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72"/>
          <a:stretch/>
        </p:blipFill>
        <p:spPr>
          <a:xfrm>
            <a:off x="6096000" y="2907433"/>
            <a:ext cx="5864860" cy="3656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180702-67D0-A9FF-48CB-B8F5F70E4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508" y="5055339"/>
            <a:ext cx="2477321" cy="1614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79C7D-6CFD-D982-2278-036EA471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672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2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E8C-985C-A610-D3CE-15F67622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17981"/>
            <a:ext cx="9418320" cy="1371600"/>
          </a:xfrm>
        </p:spPr>
        <p:txBody>
          <a:bodyPr>
            <a:noAutofit/>
          </a:bodyPr>
          <a:lstStyle/>
          <a:p>
            <a:r>
              <a:rPr lang="en-IN" sz="2400" dirty="0"/>
              <a:t>Recommendations for CodeX:</a:t>
            </a:r>
            <a:br>
              <a:rPr lang="en-IN" sz="2400" dirty="0"/>
            </a:br>
            <a:r>
              <a:rPr lang="en-US" sz="2400" dirty="0"/>
              <a:t>● Who should be our target audience, and why?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90DA1B-AE80-6F5F-7ADF-A7A59E534120}"/>
              </a:ext>
            </a:extLst>
          </p:cNvPr>
          <p:cNvSpPr/>
          <p:nvPr/>
        </p:nvSpPr>
        <p:spPr>
          <a:xfrm>
            <a:off x="560013" y="2819400"/>
            <a:ext cx="4663442" cy="2642234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100-366F-9F67-F617-DF1C1C26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2997200"/>
            <a:ext cx="4439920" cy="225552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Our target audience is in between the age category( 15 – 65) because it has 90% of the total.</a:t>
            </a:r>
          </a:p>
          <a:p>
            <a:r>
              <a:rPr lang="en-US" dirty="0"/>
              <a:t>We cant advertise our product to age group of 65+ because at that age people are concerned about their health and they are not interested.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4D0D-E349-12B9-3B0B-C5EFA5E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67200"/>
            <a:ext cx="1110441" cy="1110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5E572-9EF5-8C03-D7A7-3083F3C7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30" y="2672810"/>
            <a:ext cx="6256130" cy="36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D229-76FD-EF32-3EAF-2309AF95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C075-EEF0-8B55-E7B4-7576C980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103120"/>
            <a:ext cx="106299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Bradley Hand ITC" panose="03070402050302030203" pitchFamily="66" charset="0"/>
              </a:rPr>
              <a:t>I would like to thank </a:t>
            </a:r>
            <a:r>
              <a:rPr lang="en-US" sz="4400" b="1" u="sng" dirty="0">
                <a:latin typeface="Bradley Hand ITC" panose="03070402050302030203" pitchFamily="66" charset="0"/>
              </a:rPr>
              <a:t>Mr. Dhaval Patel </a:t>
            </a:r>
            <a:r>
              <a:rPr lang="en-US" sz="4400" b="1" dirty="0">
                <a:latin typeface="Bradley Hand ITC" panose="03070402050302030203" pitchFamily="66" charset="0"/>
              </a:rPr>
              <a:t>and </a:t>
            </a:r>
            <a:r>
              <a:rPr lang="en-US" sz="4400" b="1" u="sng" dirty="0">
                <a:latin typeface="Bradley Hand ITC" panose="03070402050302030203" pitchFamily="66" charset="0"/>
              </a:rPr>
              <a:t>Mr. Hemanand Vadivel </a:t>
            </a:r>
            <a:r>
              <a:rPr lang="en-US" sz="4400" b="1" dirty="0">
                <a:latin typeface="Bradley Hand ITC" panose="03070402050302030203" pitchFamily="66" charset="0"/>
              </a:rPr>
              <a:t>for building this community and giving me this opportunity and thanks to </a:t>
            </a:r>
            <a:r>
              <a:rPr lang="en-US" sz="4400" b="1" u="sng" dirty="0">
                <a:latin typeface="Bradley Hand ITC" panose="03070402050302030203" pitchFamily="66" charset="0"/>
              </a:rPr>
              <a:t>codebasics team</a:t>
            </a:r>
            <a:r>
              <a:rPr lang="en-US" sz="4400" b="1" dirty="0">
                <a:latin typeface="Bradley Hand ITC" panose="03070402050302030203" pitchFamily="66" charset="0"/>
              </a:rPr>
              <a:t> </a:t>
            </a:r>
            <a:r>
              <a:rPr lang="en-US" sz="4400" b="1" dirty="0">
                <a:latin typeface="Bradley Hand ITC" panose="03070402050302030203" pitchFamily="66" charset="0"/>
                <a:sym typeface="Wingdings" panose="05000000000000000000" pitchFamily="2" charset="2"/>
              </a:rPr>
              <a:t> .</a:t>
            </a:r>
            <a:endParaRPr lang="en-IN" sz="4400" b="1" dirty="0"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67019-DAE1-9775-1C9E-958398A7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672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E64E8-BDAF-03A6-26AA-B5BCED1A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CC71C-9861-207E-5432-86B10C2B8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N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094C3-E66C-2831-B3E0-A4B01879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99" y="1536042"/>
            <a:ext cx="1110441" cy="1110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37F50-A11B-05DA-6EEA-45F8F744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280" y="1536041"/>
            <a:ext cx="1496521" cy="1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05C-77E1-C20F-B39C-4993BB48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Agenda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960E-34C1-E602-4963-384F7739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MS Excel-Charts , Visualizations .</a:t>
            </a:r>
          </a:p>
          <a:p>
            <a:r>
              <a:rPr lang="en-US" sz="2400" dirty="0"/>
              <a:t>SQL-Analyzing the data and posting output.</a:t>
            </a:r>
          </a:p>
          <a:p>
            <a:r>
              <a:rPr lang="en-US" sz="2400" dirty="0"/>
              <a:t>Power Point – presentation.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17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63D-3F95-5CC6-6EA4-40D3C0FD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226989"/>
            <a:ext cx="9068586" cy="2590800"/>
          </a:xfrm>
        </p:spPr>
        <p:txBody>
          <a:bodyPr/>
          <a:lstStyle/>
          <a:p>
            <a:r>
              <a:rPr lang="en-US" b="1" dirty="0"/>
              <a:t>Primary insights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CF3E-DD9F-C30C-3379-6BCCC593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483042" y="4947920"/>
            <a:ext cx="45719" cy="10837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58CAD-71EC-C358-47F6-69001B4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80" y="1536041"/>
            <a:ext cx="1496521" cy="138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2C16-52A3-CBFC-BDD9-4240C8FF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99" y="1536042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F7C1-F8EB-13F8-C083-E1237457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24" y="246740"/>
            <a:ext cx="10058400" cy="1371600"/>
          </a:xfrm>
        </p:spPr>
        <p:txBody>
          <a:bodyPr>
            <a:noAutofit/>
          </a:bodyPr>
          <a:lstStyle/>
          <a:p>
            <a:r>
              <a:rPr lang="en-US" sz="2400" dirty="0"/>
              <a:t>1. Demographic Insights </a:t>
            </a:r>
            <a:br>
              <a:rPr lang="en-US" sz="2400" dirty="0"/>
            </a:br>
            <a:r>
              <a:rPr lang="en-US" sz="2400" dirty="0"/>
              <a:t>a. Who prefers energy drink more? (male/female/non-binary?)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DBB23-86CB-BCD9-7BC4-27B43802FDEC}"/>
              </a:ext>
            </a:extLst>
          </p:cNvPr>
          <p:cNvSpPr/>
          <p:nvPr/>
        </p:nvSpPr>
        <p:spPr>
          <a:xfrm>
            <a:off x="327595" y="3429000"/>
            <a:ext cx="5367720" cy="1930400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C5E3-D88C-9B9A-E8D5-942B61E4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3429000"/>
            <a:ext cx="5059680" cy="2209799"/>
          </a:xfrm>
        </p:spPr>
        <p:txBody>
          <a:bodyPr>
            <a:normAutofit/>
          </a:bodyPr>
          <a:lstStyle/>
          <a:p>
            <a:r>
              <a:rPr lang="en-US" dirty="0"/>
              <a:t>Male prefer Energy Drink more than other two categories .</a:t>
            </a:r>
          </a:p>
          <a:p>
            <a:r>
              <a:rPr lang="en-IN" dirty="0"/>
              <a:t>Around 60% of the total is contributed by males</a:t>
            </a:r>
          </a:p>
          <a:p>
            <a:pPr marL="0" indent="0">
              <a:buNone/>
            </a:pPr>
            <a:r>
              <a:rPr lang="en-IN" dirty="0"/>
              <a:t>and major age group is between (19-30).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F000F-A647-DF0F-349D-1E608388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6" y="218826"/>
            <a:ext cx="1109568" cy="110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49819-D48F-43C7-F2F9-D0A1ED82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50" y="2856824"/>
            <a:ext cx="5861050" cy="34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9828B3-0D29-7683-1BF3-3E78ADA2C62B}"/>
              </a:ext>
            </a:extLst>
          </p:cNvPr>
          <p:cNvSpPr/>
          <p:nvPr/>
        </p:nvSpPr>
        <p:spPr>
          <a:xfrm>
            <a:off x="901654" y="2365808"/>
            <a:ext cx="5072426" cy="2907232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1E1F-0FBA-D770-CC92-07BF855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98321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1. Demographic Insights</a:t>
            </a:r>
            <a:br>
              <a:rPr lang="en-US" sz="2400" dirty="0"/>
            </a:br>
            <a:r>
              <a:rPr lang="en-US" sz="2400" dirty="0"/>
              <a:t>b. Which age group prefers energy drinks more?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BC91-8D70-C03A-E202-68BADC9C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67" y="2596866"/>
            <a:ext cx="4876800" cy="3051000"/>
          </a:xfrm>
        </p:spPr>
        <p:txBody>
          <a:bodyPr>
            <a:normAutofit/>
          </a:bodyPr>
          <a:lstStyle/>
          <a:p>
            <a:r>
              <a:rPr lang="en-US" dirty="0"/>
              <a:t>Those people who come under the </a:t>
            </a:r>
            <a:r>
              <a:rPr lang="en-US" b="1" dirty="0"/>
              <a:t>age category of 19-30</a:t>
            </a:r>
            <a:r>
              <a:rPr lang="en-US" dirty="0"/>
              <a:t> prefer more energy drink .</a:t>
            </a:r>
          </a:p>
          <a:p>
            <a:r>
              <a:rPr lang="en-US" dirty="0"/>
              <a:t>This category covers the 55% of the total responses.</a:t>
            </a:r>
          </a:p>
          <a:p>
            <a:r>
              <a:rPr lang="en-US" i="1" dirty="0"/>
              <a:t>The minimum audience for the energy drink belongs to the age group of age 65+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CB545-C929-634C-3242-54B450F3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117E2-FE5C-9985-592B-F055CB2F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2" y="1719121"/>
            <a:ext cx="39433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1E1F-0FBA-D770-CC92-07BF855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86080"/>
            <a:ext cx="10344905" cy="1320800"/>
          </a:xfrm>
        </p:spPr>
        <p:txBody>
          <a:bodyPr>
            <a:noAutofit/>
          </a:bodyPr>
          <a:lstStyle/>
          <a:p>
            <a:r>
              <a:rPr lang="en-US" sz="2400" dirty="0"/>
              <a:t>1. Demographic Insights</a:t>
            </a:r>
            <a:br>
              <a:rPr lang="en-US" sz="2400" dirty="0"/>
            </a:br>
            <a:r>
              <a:rPr lang="en-US" sz="2400" dirty="0"/>
              <a:t>c. Which type of marketing reaches the most Youth (15-30).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2B86D5-8917-76C2-482A-A913A3ED13B8}"/>
              </a:ext>
            </a:extLst>
          </p:cNvPr>
          <p:cNvSpPr/>
          <p:nvPr/>
        </p:nvSpPr>
        <p:spPr>
          <a:xfrm>
            <a:off x="400474" y="2417445"/>
            <a:ext cx="5449146" cy="3323056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BC91-8D70-C03A-E202-68BADC9C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78" y="2546634"/>
            <a:ext cx="5449146" cy="4451962"/>
          </a:xfrm>
        </p:spPr>
        <p:txBody>
          <a:bodyPr>
            <a:normAutofit/>
          </a:bodyPr>
          <a:lstStyle/>
          <a:p>
            <a:r>
              <a:rPr lang="en-US" sz="2200" dirty="0"/>
              <a:t>If the target audience is in between the </a:t>
            </a:r>
            <a:r>
              <a:rPr lang="en-US" sz="2200" i="1" dirty="0"/>
              <a:t>age of 15 to 30</a:t>
            </a:r>
            <a:r>
              <a:rPr lang="en-US" sz="2200" dirty="0"/>
              <a:t> then  </a:t>
            </a:r>
            <a:r>
              <a:rPr lang="en-US" sz="2200" b="1" dirty="0"/>
              <a:t>online ads </a:t>
            </a:r>
            <a:r>
              <a:rPr lang="en-US" sz="2200" dirty="0"/>
              <a:t>and </a:t>
            </a:r>
            <a:r>
              <a:rPr lang="en-US" sz="2200" b="1" dirty="0"/>
              <a:t>Social Media Marketing </a:t>
            </a:r>
            <a:r>
              <a:rPr lang="en-US" sz="2200" dirty="0"/>
              <a:t>helps to reach out more</a:t>
            </a:r>
            <a:r>
              <a:rPr lang="en-US" sz="2200" b="1" dirty="0"/>
              <a:t>.</a:t>
            </a:r>
          </a:p>
          <a:p>
            <a:r>
              <a:rPr lang="en-US" sz="2200" dirty="0"/>
              <a:t>This would give the best result for the above mentioned age category.</a:t>
            </a:r>
          </a:p>
          <a:p>
            <a:r>
              <a:rPr lang="en-US" sz="2200" dirty="0"/>
              <a:t>For the age category 65+ TV ads would give better results.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325429-5C4E-1FE2-4C86-B78D1D188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8037"/>
          <a:stretch/>
        </p:blipFill>
        <p:spPr>
          <a:xfrm>
            <a:off x="6212122" y="2092961"/>
            <a:ext cx="5617504" cy="43281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2D3E9-547E-F7D3-C0B7-413E85E1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BE2-1B30-4422-F916-82FF7A96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4" y="138321"/>
            <a:ext cx="9462346" cy="1814800"/>
          </a:xfrm>
        </p:spPr>
        <p:txBody>
          <a:bodyPr>
            <a:normAutofit/>
          </a:bodyPr>
          <a:lstStyle/>
          <a:p>
            <a:r>
              <a:rPr lang="en-US" sz="2400" dirty="0"/>
              <a:t>2. Consumer Preferences:</a:t>
            </a:r>
            <a:br>
              <a:rPr lang="en-US" sz="2400" dirty="0"/>
            </a:br>
            <a:r>
              <a:rPr lang="en-US" sz="2400" dirty="0"/>
              <a:t> a. What are the preferred ingredients of energy drinks among respondents?</a:t>
            </a: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398ED-6F8E-3F95-ACA4-A67D534181A9}"/>
              </a:ext>
            </a:extLst>
          </p:cNvPr>
          <p:cNvSpPr/>
          <p:nvPr/>
        </p:nvSpPr>
        <p:spPr>
          <a:xfrm>
            <a:off x="311574" y="2729157"/>
            <a:ext cx="5357306" cy="2462603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2B830-3FE0-B370-69AB-C4CD97A2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454" y="2928760"/>
            <a:ext cx="5438986" cy="4033520"/>
          </a:xfrm>
        </p:spPr>
        <p:txBody>
          <a:bodyPr>
            <a:normAutofit/>
          </a:bodyPr>
          <a:lstStyle/>
          <a:p>
            <a:r>
              <a:rPr lang="en-US" sz="2000" dirty="0"/>
              <a:t>Respondents preferred 4 ingredients </a:t>
            </a:r>
            <a:r>
              <a:rPr lang="en-US" sz="2000" i="1" dirty="0"/>
              <a:t>( Caffeine , Vitamins , Sugar , Guarana )</a:t>
            </a:r>
            <a:r>
              <a:rPr lang="en-US" sz="2000" dirty="0"/>
              <a:t>.</a:t>
            </a:r>
          </a:p>
          <a:p>
            <a:r>
              <a:rPr lang="en-US" sz="2000" dirty="0"/>
              <a:t>Out of these </a:t>
            </a:r>
            <a:r>
              <a:rPr lang="en-US" sz="2000" b="1" dirty="0"/>
              <a:t>Caffeine </a:t>
            </a:r>
            <a:r>
              <a:rPr lang="en-US" sz="2000" dirty="0"/>
              <a:t>was the most preferred Ingredients around </a:t>
            </a:r>
            <a:r>
              <a:rPr lang="en-US" sz="2000" b="1" dirty="0"/>
              <a:t>40%</a:t>
            </a:r>
            <a:r>
              <a:rPr lang="en-US" sz="2000" dirty="0"/>
              <a:t> of the respondents  preferred caffeine and least preferred is </a:t>
            </a:r>
            <a:r>
              <a:rPr lang="en-US" sz="2000" b="1" dirty="0"/>
              <a:t>Guarana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B3785A-E949-9142-7BB5-0FCE96851A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39" y="2275838"/>
            <a:ext cx="5927807" cy="353568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D97C5-7B63-A677-267A-A3A6B668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BE2-1B30-4422-F916-82FF7A96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827" y="298020"/>
            <a:ext cx="9462346" cy="1814800"/>
          </a:xfrm>
        </p:spPr>
        <p:txBody>
          <a:bodyPr>
            <a:normAutofit/>
          </a:bodyPr>
          <a:lstStyle/>
          <a:p>
            <a:r>
              <a:rPr lang="en-US" sz="2400" dirty="0"/>
              <a:t>2. Consumer Preferences:</a:t>
            </a:r>
            <a:br>
              <a:rPr lang="en-US" sz="2400" dirty="0"/>
            </a:br>
            <a:r>
              <a:rPr lang="en-US" sz="2400" dirty="0"/>
              <a:t>b. What packaging preferences do respondents have for energy drinks?</a:t>
            </a: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7CCC29-BBF2-667F-3F9B-2241E075839E}"/>
              </a:ext>
            </a:extLst>
          </p:cNvPr>
          <p:cNvSpPr/>
          <p:nvPr/>
        </p:nvSpPr>
        <p:spPr>
          <a:xfrm>
            <a:off x="362374" y="2706574"/>
            <a:ext cx="4605866" cy="2358592"/>
          </a:xfrm>
          <a:prstGeom prst="roundRect">
            <a:avLst/>
          </a:prstGeom>
          <a:solidFill>
            <a:srgbClr val="E8E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2B830-3FE0-B370-69AB-C4CD97A2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54" y="2854958"/>
            <a:ext cx="4605866" cy="1645921"/>
          </a:xfrm>
        </p:spPr>
        <p:txBody>
          <a:bodyPr>
            <a:noAutofit/>
          </a:bodyPr>
          <a:lstStyle/>
          <a:p>
            <a:r>
              <a:rPr lang="en-US" dirty="0"/>
              <a:t>This funnel chart shows that most of the Respondents want a</a:t>
            </a:r>
            <a:r>
              <a:rPr lang="en-US" i="1" dirty="0"/>
              <a:t> simple and portable package with an innovative bottle design</a:t>
            </a:r>
            <a:endParaRPr lang="en-US" dirty="0"/>
          </a:p>
          <a:p>
            <a:r>
              <a:rPr lang="en-US" dirty="0"/>
              <a:t>This shows that they </a:t>
            </a:r>
            <a:r>
              <a:rPr lang="en-US" i="1" dirty="0"/>
              <a:t>are least interested in    Eco - Friendly design and other.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7EFA4-3ACC-E224-29E3-1835FC6F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" y="219600"/>
            <a:ext cx="1110441" cy="111044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979509-43DA-FA82-CFC1-33CB47306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"/>
          <a:stretch/>
        </p:blipFill>
        <p:spPr>
          <a:xfrm>
            <a:off x="6096000" y="2706574"/>
            <a:ext cx="5601546" cy="3669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25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5230</TotalTime>
  <Words>1989</Words>
  <Application>Microsoft Office PowerPoint</Application>
  <PresentationFormat>Widescreen</PresentationFormat>
  <Paragraphs>123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Bradley Hand ITC</vt:lpstr>
      <vt:lpstr>Calibri</vt:lpstr>
      <vt:lpstr>Century Gothic</vt:lpstr>
      <vt:lpstr>Garamond</vt:lpstr>
      <vt:lpstr>Google Sans</vt:lpstr>
      <vt:lpstr>Savon</vt:lpstr>
      <vt:lpstr>Food and Beverage Industry</vt:lpstr>
      <vt:lpstr>Agenda</vt:lpstr>
      <vt:lpstr>Agenda</vt:lpstr>
      <vt:lpstr>Primary insights</vt:lpstr>
      <vt:lpstr>1. Demographic Insights  a. Who prefers energy drink more? (male/female/non-binary?)</vt:lpstr>
      <vt:lpstr>1. Demographic Insights b. Which age group prefers energy drinks more?</vt:lpstr>
      <vt:lpstr>1. Demographic Insights c. Which type of marketing reaches the most Youth (15-30).</vt:lpstr>
      <vt:lpstr>2. Consumer Preferences:  a. What are the preferred ingredients of energy drinks among respondents?</vt:lpstr>
      <vt:lpstr>2. Consumer Preferences: b. What packaging preferences do respondents have for energy drinks?</vt:lpstr>
      <vt:lpstr>3. Competition Analysis:  a. Who are the current market leaders?</vt:lpstr>
      <vt:lpstr>3. Competition Analysis:  b. What are the primary reasons consumers prefer those brands over ours?</vt:lpstr>
      <vt:lpstr>4. Marketing Channels and Brand Awareness:  a. Which marketing channel can be used to reach more customers?</vt:lpstr>
      <vt:lpstr>4. Marketing Channels and Brand Awareness:  b. How effective are different marketing strategies and channels in reaching our customers? </vt:lpstr>
      <vt:lpstr>5. Brand Penetration:  a. What do people think about our brand? (overall rating)</vt:lpstr>
      <vt:lpstr>5. Brand Penetration: b. Which cities do we need to focus  more on?</vt:lpstr>
      <vt:lpstr>6. Purchase Behavior:  a. Where do respondents prefer to purchase energy drinks?</vt:lpstr>
      <vt:lpstr>6. Purchase Behavior: b. What are the typical consumption situations for energy drinks among respondents? </vt:lpstr>
      <vt:lpstr>6. Purchase Behavior: c. What factors influence respondents' purchase decisions, such as price range and limited edition packaging?</vt:lpstr>
      <vt:lpstr>7. Product Development  a. Which area of business should we focus more on our product development? (Branding/taste/availability)</vt:lpstr>
      <vt:lpstr>secondary insights</vt:lpstr>
      <vt:lpstr>Recommendations for CodeX: ● What immediate improvements can we bring to the product?</vt:lpstr>
      <vt:lpstr>Recommendations for CodeX: ● What should be the ideal price of our product?</vt:lpstr>
      <vt:lpstr>Recommendations for CodeX: ● What kind of marketing campaigns, offers, and discounts we can run?</vt:lpstr>
      <vt:lpstr>Recommendations for CodeX: ● Who can be a brand ambassador, and why? </vt:lpstr>
      <vt:lpstr>Recommendations for CodeX: ● Who should be our target audience, and why?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Beverage Industry</dc:title>
  <dc:creator>kalyan teja</dc:creator>
  <cp:lastModifiedBy>kalyan teja</cp:lastModifiedBy>
  <cp:revision>2</cp:revision>
  <dcterms:created xsi:type="dcterms:W3CDTF">2023-06-19T15:00:24Z</dcterms:created>
  <dcterms:modified xsi:type="dcterms:W3CDTF">2023-06-28T12:03:15Z</dcterms:modified>
</cp:coreProperties>
</file>