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lyan teja" initials="kt" lastIdx="1" clrIdx="0">
    <p:extLst>
      <p:ext uri="{19B8F6BF-5375-455C-9EA6-DF929625EA0E}">
        <p15:presenceInfo xmlns:p15="http://schemas.microsoft.com/office/powerpoint/2012/main" userId="25e310900e9ff4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88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lyan teja" userId="25e310900e9ff41a" providerId="LiveId" clId="{9F9B209C-54F7-4F86-8941-0CFF084D99E7}"/>
    <pc:docChg chg="undo custSel addSld modSld sldOrd">
      <pc:chgData name="kalyan teja" userId="25e310900e9ff41a" providerId="LiveId" clId="{9F9B209C-54F7-4F86-8941-0CFF084D99E7}" dt="2023-06-14T11:40:22.979" v="3107" actId="14100"/>
      <pc:docMkLst>
        <pc:docMk/>
      </pc:docMkLst>
      <pc:sldChg chg="addSp delSp modSp new mod ord modClrScheme chgLayout">
        <pc:chgData name="kalyan teja" userId="25e310900e9ff41a" providerId="LiveId" clId="{9F9B209C-54F7-4F86-8941-0CFF084D99E7}" dt="2023-06-11T17:10:17.038" v="56" actId="339"/>
        <pc:sldMkLst>
          <pc:docMk/>
          <pc:sldMk cId="3981426218" sldId="256"/>
        </pc:sldMkLst>
        <pc:spChg chg="mod ord">
          <ac:chgData name="kalyan teja" userId="25e310900e9ff41a" providerId="LiveId" clId="{9F9B209C-54F7-4F86-8941-0CFF084D99E7}" dt="2023-06-11T17:10:17.038" v="56" actId="339"/>
          <ac:spMkLst>
            <pc:docMk/>
            <pc:sldMk cId="3981426218" sldId="256"/>
            <ac:spMk id="2" creationId="{BA6F5D35-06A6-F970-C6FB-C18C358DA612}"/>
          </ac:spMkLst>
        </pc:spChg>
        <pc:spChg chg="del mod">
          <ac:chgData name="kalyan teja" userId="25e310900e9ff41a" providerId="LiveId" clId="{9F9B209C-54F7-4F86-8941-0CFF084D99E7}" dt="2023-06-11T17:07:34.799" v="40" actId="700"/>
          <ac:spMkLst>
            <pc:docMk/>
            <pc:sldMk cId="3981426218" sldId="256"/>
            <ac:spMk id="3" creationId="{95E3E64C-07EF-F51D-C5E6-0833EEC49AC2}"/>
          </ac:spMkLst>
        </pc:spChg>
        <pc:graphicFrameChg chg="add del mod modGraphic">
          <ac:chgData name="kalyan teja" userId="25e310900e9ff41a" providerId="LiveId" clId="{9F9B209C-54F7-4F86-8941-0CFF084D99E7}" dt="2023-06-11T17:04:44.213" v="5" actId="478"/>
          <ac:graphicFrameMkLst>
            <pc:docMk/>
            <pc:sldMk cId="3981426218" sldId="256"/>
            <ac:graphicFrameMk id="5" creationId="{A2146DB6-51F7-22C4-7732-646C3AC54457}"/>
          </ac:graphicFrameMkLst>
        </pc:graphicFrameChg>
        <pc:graphicFrameChg chg="add del mod modGraphic">
          <ac:chgData name="kalyan teja" userId="25e310900e9ff41a" providerId="LiveId" clId="{9F9B209C-54F7-4F86-8941-0CFF084D99E7}" dt="2023-06-11T17:04:56.082" v="9" actId="478"/>
          <ac:graphicFrameMkLst>
            <pc:docMk/>
            <pc:sldMk cId="3981426218" sldId="256"/>
            <ac:graphicFrameMk id="7" creationId="{75912C6C-03D3-8DC1-CB50-2D3848B2989D}"/>
          </ac:graphicFrameMkLst>
        </pc:graphicFrameChg>
      </pc:sldChg>
      <pc:sldChg chg="addSp delSp modSp new mod modClrScheme chgLayout">
        <pc:chgData name="kalyan teja" userId="25e310900e9ff41a" providerId="LiveId" clId="{9F9B209C-54F7-4F86-8941-0CFF084D99E7}" dt="2023-06-14T11:35:39.691" v="3059" actId="403"/>
        <pc:sldMkLst>
          <pc:docMk/>
          <pc:sldMk cId="1284808917" sldId="257"/>
        </pc:sldMkLst>
        <pc:spChg chg="del mod ord">
          <ac:chgData name="kalyan teja" userId="25e310900e9ff41a" providerId="LiveId" clId="{9F9B209C-54F7-4F86-8941-0CFF084D99E7}" dt="2023-06-11T17:11:03.987" v="58" actId="700"/>
          <ac:spMkLst>
            <pc:docMk/>
            <pc:sldMk cId="1284808917" sldId="257"/>
            <ac:spMk id="2" creationId="{855BD5B3-A8C1-2A64-5491-AEB12074AFDB}"/>
          </ac:spMkLst>
        </pc:spChg>
        <pc:spChg chg="add mod ord">
          <ac:chgData name="kalyan teja" userId="25e310900e9ff41a" providerId="LiveId" clId="{9F9B209C-54F7-4F86-8941-0CFF084D99E7}" dt="2023-06-11T17:18:47.053" v="196" actId="403"/>
          <ac:spMkLst>
            <pc:docMk/>
            <pc:sldMk cId="1284808917" sldId="257"/>
            <ac:spMk id="3" creationId="{61A3206C-B17D-F0E0-D56E-8AE54DDA3355}"/>
          </ac:spMkLst>
        </pc:spChg>
        <pc:spChg chg="add del mod ord">
          <ac:chgData name="kalyan teja" userId="25e310900e9ff41a" providerId="LiveId" clId="{9F9B209C-54F7-4F86-8941-0CFF084D99E7}" dt="2023-06-11T17:11:27.453" v="59" actId="931"/>
          <ac:spMkLst>
            <pc:docMk/>
            <pc:sldMk cId="1284808917" sldId="257"/>
            <ac:spMk id="4" creationId="{7D5CFB37-CA4B-89CE-090C-29CEFE2CBF60}"/>
          </ac:spMkLst>
        </pc:spChg>
        <pc:spChg chg="add mod ord">
          <ac:chgData name="kalyan teja" userId="25e310900e9ff41a" providerId="LiveId" clId="{9F9B209C-54F7-4F86-8941-0CFF084D99E7}" dt="2023-06-14T11:35:39.691" v="3059" actId="403"/>
          <ac:spMkLst>
            <pc:docMk/>
            <pc:sldMk cId="1284808917" sldId="257"/>
            <ac:spMk id="7" creationId="{BEC611E3-EB45-1D9E-9173-947D6236441C}"/>
          </ac:spMkLst>
        </pc:spChg>
        <pc:picChg chg="add mod ord">
          <ac:chgData name="kalyan teja" userId="25e310900e9ff41a" providerId="LiveId" clId="{9F9B209C-54F7-4F86-8941-0CFF084D99E7}" dt="2023-06-11T17:18:31.070" v="191" actId="1076"/>
          <ac:picMkLst>
            <pc:docMk/>
            <pc:sldMk cId="1284808917" sldId="257"/>
            <ac:picMk id="6" creationId="{06398746-FD07-2D46-36FB-B923CC6B8DFB}"/>
          </ac:picMkLst>
        </pc:picChg>
      </pc:sldChg>
      <pc:sldChg chg="addSp delSp modSp new mod">
        <pc:chgData name="kalyan teja" userId="25e310900e9ff41a" providerId="LiveId" clId="{9F9B209C-54F7-4F86-8941-0CFF084D99E7}" dt="2023-06-14T11:35:52.041" v="3061" actId="404"/>
        <pc:sldMkLst>
          <pc:docMk/>
          <pc:sldMk cId="2805803718" sldId="258"/>
        </pc:sldMkLst>
        <pc:spChg chg="mod">
          <ac:chgData name="kalyan teja" userId="25e310900e9ff41a" providerId="LiveId" clId="{9F9B209C-54F7-4F86-8941-0CFF084D99E7}" dt="2023-06-12T17:43:15.740" v="1429" actId="20577"/>
          <ac:spMkLst>
            <pc:docMk/>
            <pc:sldMk cId="2805803718" sldId="258"/>
            <ac:spMk id="2" creationId="{AAE861F5-6043-6CD0-8A46-2C23924C7206}"/>
          </ac:spMkLst>
        </pc:spChg>
        <pc:spChg chg="del">
          <ac:chgData name="kalyan teja" userId="25e310900e9ff41a" providerId="LiveId" clId="{9F9B209C-54F7-4F86-8941-0CFF084D99E7}" dt="2023-06-11T17:19:23.456" v="198" actId="931"/>
          <ac:spMkLst>
            <pc:docMk/>
            <pc:sldMk cId="2805803718" sldId="258"/>
            <ac:spMk id="3" creationId="{A44FEEDC-ECEF-6F7A-6147-14EEBF0FBEF6}"/>
          </ac:spMkLst>
        </pc:spChg>
        <pc:spChg chg="mod">
          <ac:chgData name="kalyan teja" userId="25e310900e9ff41a" providerId="LiveId" clId="{9F9B209C-54F7-4F86-8941-0CFF084D99E7}" dt="2023-06-14T11:35:52.041" v="3061" actId="404"/>
          <ac:spMkLst>
            <pc:docMk/>
            <pc:sldMk cId="2805803718" sldId="258"/>
            <ac:spMk id="4" creationId="{E6545EEF-9ADF-4BFA-9473-4F68443B6D18}"/>
          </ac:spMkLst>
        </pc:spChg>
        <pc:picChg chg="add mod">
          <ac:chgData name="kalyan teja" userId="25e310900e9ff41a" providerId="LiveId" clId="{9F9B209C-54F7-4F86-8941-0CFF084D99E7}" dt="2023-06-14T11:35:01.606" v="3049" actId="14100"/>
          <ac:picMkLst>
            <pc:docMk/>
            <pc:sldMk cId="2805803718" sldId="258"/>
            <ac:picMk id="5" creationId="{336FE583-48C8-4FFE-CA1F-ED84CA59C98D}"/>
          </ac:picMkLst>
        </pc:picChg>
        <pc:picChg chg="add mod">
          <ac:chgData name="kalyan teja" userId="25e310900e9ff41a" providerId="LiveId" clId="{9F9B209C-54F7-4F86-8941-0CFF084D99E7}" dt="2023-06-14T11:34:55.933" v="3047" actId="14100"/>
          <ac:picMkLst>
            <pc:docMk/>
            <pc:sldMk cId="2805803718" sldId="258"/>
            <ac:picMk id="6" creationId="{5BBF107D-8064-7B0C-293C-6E2941CA410E}"/>
          </ac:picMkLst>
        </pc:picChg>
      </pc:sldChg>
      <pc:sldChg chg="addSp delSp modSp new mod">
        <pc:chgData name="kalyan teja" userId="25e310900e9ff41a" providerId="LiveId" clId="{9F9B209C-54F7-4F86-8941-0CFF084D99E7}" dt="2023-06-12T17:27:11.730" v="918" actId="20577"/>
        <pc:sldMkLst>
          <pc:docMk/>
          <pc:sldMk cId="354691608" sldId="259"/>
        </pc:sldMkLst>
        <pc:spChg chg="mod">
          <ac:chgData name="kalyan teja" userId="25e310900e9ff41a" providerId="LiveId" clId="{9F9B209C-54F7-4F86-8941-0CFF084D99E7}" dt="2023-06-12T17:27:11.730" v="918" actId="20577"/>
          <ac:spMkLst>
            <pc:docMk/>
            <pc:sldMk cId="354691608" sldId="259"/>
            <ac:spMk id="2" creationId="{53F5E726-C7AD-2109-0D6E-92C8AAF5E9A3}"/>
          </ac:spMkLst>
        </pc:spChg>
        <pc:spChg chg="del">
          <ac:chgData name="kalyan teja" userId="25e310900e9ff41a" providerId="LiveId" clId="{9F9B209C-54F7-4F86-8941-0CFF084D99E7}" dt="2023-06-11T17:31:41.052" v="613" actId="931"/>
          <ac:spMkLst>
            <pc:docMk/>
            <pc:sldMk cId="354691608" sldId="259"/>
            <ac:spMk id="3" creationId="{B681B0B4-2E24-A0CA-CF44-C48AC4B2E783}"/>
          </ac:spMkLst>
        </pc:spChg>
        <pc:spChg chg="mod">
          <ac:chgData name="kalyan teja" userId="25e310900e9ff41a" providerId="LiveId" clId="{9F9B209C-54F7-4F86-8941-0CFF084D99E7}" dt="2023-06-11T17:37:27.868" v="897" actId="255"/>
          <ac:spMkLst>
            <pc:docMk/>
            <pc:sldMk cId="354691608" sldId="259"/>
            <ac:spMk id="4" creationId="{A024E634-6BA2-3E53-E0C0-6755DC8391F6}"/>
          </ac:spMkLst>
        </pc:spChg>
        <pc:picChg chg="add mod">
          <ac:chgData name="kalyan teja" userId="25e310900e9ff41a" providerId="LiveId" clId="{9F9B209C-54F7-4F86-8941-0CFF084D99E7}" dt="2023-06-11T17:32:05.440" v="620" actId="14100"/>
          <ac:picMkLst>
            <pc:docMk/>
            <pc:sldMk cId="354691608" sldId="259"/>
            <ac:picMk id="6" creationId="{E4D67427-5E1E-EE15-D864-CF57FE81D098}"/>
          </ac:picMkLst>
        </pc:picChg>
      </pc:sldChg>
      <pc:sldChg chg="addSp delSp modSp new mod">
        <pc:chgData name="kalyan teja" userId="25e310900e9ff41a" providerId="LiveId" clId="{9F9B209C-54F7-4F86-8941-0CFF084D99E7}" dt="2023-06-14T11:36:08.566" v="3062" actId="14100"/>
        <pc:sldMkLst>
          <pc:docMk/>
          <pc:sldMk cId="1885806536" sldId="260"/>
        </pc:sldMkLst>
        <pc:spChg chg="mod">
          <ac:chgData name="kalyan teja" userId="25e310900e9ff41a" providerId="LiveId" clId="{9F9B209C-54F7-4F86-8941-0CFF084D99E7}" dt="2023-06-12T17:27:05.740" v="917" actId="1076"/>
          <ac:spMkLst>
            <pc:docMk/>
            <pc:sldMk cId="1885806536" sldId="260"/>
            <ac:spMk id="2" creationId="{E86709A7-6AAB-FD57-81A0-EBC6205CEE60}"/>
          </ac:spMkLst>
        </pc:spChg>
        <pc:spChg chg="del">
          <ac:chgData name="kalyan teja" userId="25e310900e9ff41a" providerId="LiveId" clId="{9F9B209C-54F7-4F86-8941-0CFF084D99E7}" dt="2023-06-12T17:27:40.738" v="920" actId="931"/>
          <ac:spMkLst>
            <pc:docMk/>
            <pc:sldMk cId="1885806536" sldId="260"/>
            <ac:spMk id="3" creationId="{73F3C3AF-E9E1-CF0B-9F09-722C9E5C7820}"/>
          </ac:spMkLst>
        </pc:spChg>
        <pc:spChg chg="mod">
          <ac:chgData name="kalyan teja" userId="25e310900e9ff41a" providerId="LiveId" clId="{9F9B209C-54F7-4F86-8941-0CFF084D99E7}" dt="2023-06-14T11:36:08.566" v="3062" actId="14100"/>
          <ac:spMkLst>
            <pc:docMk/>
            <pc:sldMk cId="1885806536" sldId="260"/>
            <ac:spMk id="4" creationId="{999960EE-387E-68B5-1D29-267A886773CF}"/>
          </ac:spMkLst>
        </pc:spChg>
        <pc:picChg chg="add mod">
          <ac:chgData name="kalyan teja" userId="25e310900e9ff41a" providerId="LiveId" clId="{9F9B209C-54F7-4F86-8941-0CFF084D99E7}" dt="2023-06-12T17:31:33.787" v="1147" actId="1076"/>
          <ac:picMkLst>
            <pc:docMk/>
            <pc:sldMk cId="1885806536" sldId="260"/>
            <ac:picMk id="6" creationId="{FAFD4F06-3170-13E4-1A4E-A720E29BFE7E}"/>
          </ac:picMkLst>
        </pc:picChg>
      </pc:sldChg>
      <pc:sldChg chg="addSp delSp modSp new mod">
        <pc:chgData name="kalyan teja" userId="25e310900e9ff41a" providerId="LiveId" clId="{9F9B209C-54F7-4F86-8941-0CFF084D99E7}" dt="2023-06-14T11:36:43.549" v="3070" actId="20577"/>
        <pc:sldMkLst>
          <pc:docMk/>
          <pc:sldMk cId="1850338676" sldId="261"/>
        </pc:sldMkLst>
        <pc:spChg chg="mod">
          <ac:chgData name="kalyan teja" userId="25e310900e9ff41a" providerId="LiveId" clId="{9F9B209C-54F7-4F86-8941-0CFF084D99E7}" dt="2023-06-12T17:43:37.898" v="1430" actId="207"/>
          <ac:spMkLst>
            <pc:docMk/>
            <pc:sldMk cId="1850338676" sldId="261"/>
            <ac:spMk id="2" creationId="{8B43BB83-5BFB-D00F-BB39-70BF37DCB8A7}"/>
          </ac:spMkLst>
        </pc:spChg>
        <pc:spChg chg="del">
          <ac:chgData name="kalyan teja" userId="25e310900e9ff41a" providerId="LiveId" clId="{9F9B209C-54F7-4F86-8941-0CFF084D99E7}" dt="2023-06-12T17:34:00.653" v="1156" actId="931"/>
          <ac:spMkLst>
            <pc:docMk/>
            <pc:sldMk cId="1850338676" sldId="261"/>
            <ac:spMk id="3" creationId="{085D3D78-80DA-158B-E722-9FB3E928E7A8}"/>
          </ac:spMkLst>
        </pc:spChg>
        <pc:spChg chg="mod">
          <ac:chgData name="kalyan teja" userId="25e310900e9ff41a" providerId="LiveId" clId="{9F9B209C-54F7-4F86-8941-0CFF084D99E7}" dt="2023-06-14T11:36:43.549" v="3070" actId="20577"/>
          <ac:spMkLst>
            <pc:docMk/>
            <pc:sldMk cId="1850338676" sldId="261"/>
            <ac:spMk id="4" creationId="{1B7A641B-8CA2-D433-7F3E-92027205ED2C}"/>
          </ac:spMkLst>
        </pc:spChg>
        <pc:picChg chg="add mod">
          <ac:chgData name="kalyan teja" userId="25e310900e9ff41a" providerId="LiveId" clId="{9F9B209C-54F7-4F86-8941-0CFF084D99E7}" dt="2023-06-12T17:34:45.371" v="1170" actId="1440"/>
          <ac:picMkLst>
            <pc:docMk/>
            <pc:sldMk cId="1850338676" sldId="261"/>
            <ac:picMk id="6" creationId="{9AFE3B05-D7D4-0CEA-0E96-27EBEB6221E6}"/>
          </ac:picMkLst>
        </pc:picChg>
      </pc:sldChg>
      <pc:sldChg chg="addSp delSp modSp new mod">
        <pc:chgData name="kalyan teja" userId="25e310900e9ff41a" providerId="LiveId" clId="{9F9B209C-54F7-4F86-8941-0CFF084D99E7}" dt="2023-06-12T17:51:51.820" v="1669" actId="113"/>
        <pc:sldMkLst>
          <pc:docMk/>
          <pc:sldMk cId="4145717395" sldId="262"/>
        </pc:sldMkLst>
        <pc:spChg chg="mod">
          <ac:chgData name="kalyan teja" userId="25e310900e9ff41a" providerId="LiveId" clId="{9F9B209C-54F7-4F86-8941-0CFF084D99E7}" dt="2023-06-12T17:45:41.977" v="1443" actId="113"/>
          <ac:spMkLst>
            <pc:docMk/>
            <pc:sldMk cId="4145717395" sldId="262"/>
            <ac:spMk id="2" creationId="{F4A6093A-C113-7966-1A3F-A492E631F879}"/>
          </ac:spMkLst>
        </pc:spChg>
        <pc:spChg chg="del">
          <ac:chgData name="kalyan teja" userId="25e310900e9ff41a" providerId="LiveId" clId="{9F9B209C-54F7-4F86-8941-0CFF084D99E7}" dt="2023-06-12T17:45:56.258" v="1444" actId="931"/>
          <ac:spMkLst>
            <pc:docMk/>
            <pc:sldMk cId="4145717395" sldId="262"/>
            <ac:spMk id="3" creationId="{AF6C9DC7-8ABA-71FE-5DFF-C2C592275B2A}"/>
          </ac:spMkLst>
        </pc:spChg>
        <pc:spChg chg="mod">
          <ac:chgData name="kalyan teja" userId="25e310900e9ff41a" providerId="LiveId" clId="{9F9B209C-54F7-4F86-8941-0CFF084D99E7}" dt="2023-06-12T17:51:51.820" v="1669" actId="113"/>
          <ac:spMkLst>
            <pc:docMk/>
            <pc:sldMk cId="4145717395" sldId="262"/>
            <ac:spMk id="4" creationId="{7BECF750-2636-6316-79D3-2EEBC4519E67}"/>
          </ac:spMkLst>
        </pc:spChg>
        <pc:picChg chg="add mod">
          <ac:chgData name="kalyan teja" userId="25e310900e9ff41a" providerId="LiveId" clId="{9F9B209C-54F7-4F86-8941-0CFF084D99E7}" dt="2023-06-12T17:46:21.587" v="1454" actId="14100"/>
          <ac:picMkLst>
            <pc:docMk/>
            <pc:sldMk cId="4145717395" sldId="262"/>
            <ac:picMk id="6" creationId="{217690AB-C95A-6C47-89B8-BF199B3FAD6A}"/>
          </ac:picMkLst>
        </pc:picChg>
      </pc:sldChg>
      <pc:sldChg chg="addSp delSp modSp new mod">
        <pc:chgData name="kalyan teja" userId="25e310900e9ff41a" providerId="LiveId" clId="{9F9B209C-54F7-4F86-8941-0CFF084D99E7}" dt="2023-06-13T06:47:17.336" v="1973" actId="1076"/>
        <pc:sldMkLst>
          <pc:docMk/>
          <pc:sldMk cId="1777600809" sldId="263"/>
        </pc:sldMkLst>
        <pc:spChg chg="mod">
          <ac:chgData name="kalyan teja" userId="25e310900e9ff41a" providerId="LiveId" clId="{9F9B209C-54F7-4F86-8941-0CFF084D99E7}" dt="2023-06-12T17:53:52.337" v="1681" actId="14100"/>
          <ac:spMkLst>
            <pc:docMk/>
            <pc:sldMk cId="1777600809" sldId="263"/>
            <ac:spMk id="2" creationId="{B4CD64A9-89A5-3329-8F4D-3E914AA7CE70}"/>
          </ac:spMkLst>
        </pc:spChg>
        <pc:spChg chg="del">
          <ac:chgData name="kalyan teja" userId="25e310900e9ff41a" providerId="LiveId" clId="{9F9B209C-54F7-4F86-8941-0CFF084D99E7}" dt="2023-06-12T17:54:05.676" v="1682" actId="931"/>
          <ac:spMkLst>
            <pc:docMk/>
            <pc:sldMk cId="1777600809" sldId="263"/>
            <ac:spMk id="3" creationId="{8A2C26E4-7720-FBFA-3C93-B500D58D7B51}"/>
          </ac:spMkLst>
        </pc:spChg>
        <pc:spChg chg="del">
          <ac:chgData name="kalyan teja" userId="25e310900e9ff41a" providerId="LiveId" clId="{9F9B209C-54F7-4F86-8941-0CFF084D99E7}" dt="2023-06-13T06:37:02.292" v="1690" actId="931"/>
          <ac:spMkLst>
            <pc:docMk/>
            <pc:sldMk cId="1777600809" sldId="263"/>
            <ac:spMk id="4" creationId="{38DA2DB2-7BAC-5C1E-D398-B9B2CE533799}"/>
          </ac:spMkLst>
        </pc:spChg>
        <pc:spChg chg="add del mod">
          <ac:chgData name="kalyan teja" userId="25e310900e9ff41a" providerId="LiveId" clId="{9F9B209C-54F7-4F86-8941-0CFF084D99E7}" dt="2023-06-13T06:36:48.947" v="1687" actId="931"/>
          <ac:spMkLst>
            <pc:docMk/>
            <pc:sldMk cId="1777600809" sldId="263"/>
            <ac:spMk id="8" creationId="{D2983D48-8B1D-016A-A6FA-8C26F8F83F2E}"/>
          </ac:spMkLst>
        </pc:spChg>
        <pc:spChg chg="add mod">
          <ac:chgData name="kalyan teja" userId="25e310900e9ff41a" providerId="LiveId" clId="{9F9B209C-54F7-4F86-8941-0CFF084D99E7}" dt="2023-06-13T06:47:17.336" v="1973" actId="1076"/>
          <ac:spMkLst>
            <pc:docMk/>
            <pc:sldMk cId="1777600809" sldId="263"/>
            <ac:spMk id="14" creationId="{E31097CE-481C-503C-0E27-E95C0F849BCC}"/>
          </ac:spMkLst>
        </pc:spChg>
        <pc:picChg chg="add del mod">
          <ac:chgData name="kalyan teja" userId="25e310900e9ff41a" providerId="LiveId" clId="{9F9B209C-54F7-4F86-8941-0CFF084D99E7}" dt="2023-06-13T06:36:36.850" v="1686" actId="478"/>
          <ac:picMkLst>
            <pc:docMk/>
            <pc:sldMk cId="1777600809" sldId="263"/>
            <ac:picMk id="6" creationId="{9EBAE19F-34B3-E15A-51F6-5BD3F5B58E26}"/>
          </ac:picMkLst>
        </pc:picChg>
        <pc:picChg chg="add mod">
          <ac:chgData name="kalyan teja" userId="25e310900e9ff41a" providerId="LiveId" clId="{9F9B209C-54F7-4F86-8941-0CFF084D99E7}" dt="2023-06-13T06:37:37.134" v="1701" actId="14100"/>
          <ac:picMkLst>
            <pc:docMk/>
            <pc:sldMk cId="1777600809" sldId="263"/>
            <ac:picMk id="10" creationId="{04D0C8AF-8D69-4A20-B7B8-AD4B5FBCA16E}"/>
          </ac:picMkLst>
        </pc:picChg>
        <pc:picChg chg="add mod">
          <ac:chgData name="kalyan teja" userId="25e310900e9ff41a" providerId="LiveId" clId="{9F9B209C-54F7-4F86-8941-0CFF084D99E7}" dt="2023-06-13T06:37:30.037" v="1699" actId="1076"/>
          <ac:picMkLst>
            <pc:docMk/>
            <pc:sldMk cId="1777600809" sldId="263"/>
            <ac:picMk id="12" creationId="{2A1DAC57-A635-847C-57E0-6FE16035407F}"/>
          </ac:picMkLst>
        </pc:picChg>
        <pc:picChg chg="add del mod">
          <ac:chgData name="kalyan teja" userId="25e310900e9ff41a" providerId="LiveId" clId="{9F9B209C-54F7-4F86-8941-0CFF084D99E7}" dt="2023-06-13T06:37:52.924" v="1704" actId="478"/>
          <ac:picMkLst>
            <pc:docMk/>
            <pc:sldMk cId="1777600809" sldId="263"/>
            <ac:picMk id="13" creationId="{DFD1B9E4-E0A1-3793-2FD8-DD18587D3DDB}"/>
          </ac:picMkLst>
        </pc:picChg>
      </pc:sldChg>
      <pc:sldChg chg="addSp delSp modSp new mod addCm delCm">
        <pc:chgData name="kalyan teja" userId="25e310900e9ff41a" providerId="LiveId" clId="{9F9B209C-54F7-4F86-8941-0CFF084D99E7}" dt="2023-06-14T11:19:21.682" v="3027" actId="14100"/>
        <pc:sldMkLst>
          <pc:docMk/>
          <pc:sldMk cId="1420832724" sldId="264"/>
        </pc:sldMkLst>
        <pc:spChg chg="mod">
          <ac:chgData name="kalyan teja" userId="25e310900e9ff41a" providerId="LiveId" clId="{9F9B209C-54F7-4F86-8941-0CFF084D99E7}" dt="2023-06-14T10:43:05.508" v="2191" actId="1076"/>
          <ac:spMkLst>
            <pc:docMk/>
            <pc:sldMk cId="1420832724" sldId="264"/>
            <ac:spMk id="2" creationId="{E22AED0E-8982-47DF-A9ED-ADBA1CF34BCC}"/>
          </ac:spMkLst>
        </pc:spChg>
        <pc:spChg chg="del">
          <ac:chgData name="kalyan teja" userId="25e310900e9ff41a" providerId="LiveId" clId="{9F9B209C-54F7-4F86-8941-0CFF084D99E7}" dt="2023-06-13T09:34:50.675" v="1982" actId="931"/>
          <ac:spMkLst>
            <pc:docMk/>
            <pc:sldMk cId="1420832724" sldId="264"/>
            <ac:spMk id="3" creationId="{488B93D1-3FF1-E2B4-B14D-723462593660}"/>
          </ac:spMkLst>
        </pc:spChg>
        <pc:spChg chg="del mod">
          <ac:chgData name="kalyan teja" userId="25e310900e9ff41a" providerId="LiveId" clId="{9F9B209C-54F7-4F86-8941-0CFF084D99E7}" dt="2023-06-14T10:38:21.610" v="1996" actId="931"/>
          <ac:spMkLst>
            <pc:docMk/>
            <pc:sldMk cId="1420832724" sldId="264"/>
            <ac:spMk id="4" creationId="{532F69E1-04F4-DFCE-9D61-A9B0E99ED935}"/>
          </ac:spMkLst>
        </pc:spChg>
        <pc:spChg chg="add del mod">
          <ac:chgData name="kalyan teja" userId="25e310900e9ff41a" providerId="LiveId" clId="{9F9B209C-54F7-4F86-8941-0CFF084D99E7}" dt="2023-06-14T10:44:15.286" v="2218" actId="14100"/>
          <ac:spMkLst>
            <pc:docMk/>
            <pc:sldMk cId="1420832724" sldId="264"/>
            <ac:spMk id="9" creationId="{6965F40C-969A-891B-2BD1-9D511F0B4088}"/>
          </ac:spMkLst>
        </pc:spChg>
        <pc:spChg chg="add del mod">
          <ac:chgData name="kalyan teja" userId="25e310900e9ff41a" providerId="LiveId" clId="{9F9B209C-54F7-4F86-8941-0CFF084D99E7}" dt="2023-06-14T11:16:50.723" v="3004" actId="931"/>
          <ac:spMkLst>
            <pc:docMk/>
            <pc:sldMk cId="1420832724" sldId="264"/>
            <ac:spMk id="13" creationId="{CC750D54-0376-B4A3-9BCD-3E60C040822B}"/>
          </ac:spMkLst>
        </pc:spChg>
        <pc:spChg chg="add del mod">
          <ac:chgData name="kalyan teja" userId="25e310900e9ff41a" providerId="LiveId" clId="{9F9B209C-54F7-4F86-8941-0CFF084D99E7}" dt="2023-06-14T11:17:05.849" v="3010" actId="21"/>
          <ac:spMkLst>
            <pc:docMk/>
            <pc:sldMk cId="1420832724" sldId="264"/>
            <ac:spMk id="20" creationId="{907BE9F2-3F15-1EF8-31FA-12A8DFD90121}"/>
          </ac:spMkLst>
        </pc:spChg>
        <pc:graphicFrameChg chg="add del mod">
          <ac:chgData name="kalyan teja" userId="25e310900e9ff41a" providerId="LiveId" clId="{9F9B209C-54F7-4F86-8941-0CFF084D99E7}" dt="2023-06-14T11:15:57.029" v="3003" actId="1957"/>
          <ac:graphicFrameMkLst>
            <pc:docMk/>
            <pc:sldMk cId="1420832724" sldId="264"/>
            <ac:graphicFrameMk id="16" creationId="{08926CA8-0EF4-ECC1-7AD2-2536A4EFFC86}"/>
          </ac:graphicFrameMkLst>
        </pc:graphicFrameChg>
        <pc:picChg chg="add mod">
          <ac:chgData name="kalyan teja" userId="25e310900e9ff41a" providerId="LiveId" clId="{9F9B209C-54F7-4F86-8941-0CFF084D99E7}" dt="2023-06-14T10:43:07.554" v="2192" actId="1076"/>
          <ac:picMkLst>
            <pc:docMk/>
            <pc:sldMk cId="1420832724" sldId="264"/>
            <ac:picMk id="6" creationId="{F9F88448-E0E4-4A50-6FCD-393F1D3941A5}"/>
          </ac:picMkLst>
        </pc:picChg>
        <pc:picChg chg="add del mod">
          <ac:chgData name="kalyan teja" userId="25e310900e9ff41a" providerId="LiveId" clId="{9F9B209C-54F7-4F86-8941-0CFF084D99E7}" dt="2023-06-14T11:13:35.703" v="2987" actId="478"/>
          <ac:picMkLst>
            <pc:docMk/>
            <pc:sldMk cId="1420832724" sldId="264"/>
            <ac:picMk id="8" creationId="{686A41DB-4706-8E54-F991-A698CA86CCE7}"/>
          </ac:picMkLst>
        </pc:picChg>
        <pc:picChg chg="add del mod">
          <ac:chgData name="kalyan teja" userId="25e310900e9ff41a" providerId="LiveId" clId="{9F9B209C-54F7-4F86-8941-0CFF084D99E7}" dt="2023-06-14T11:16:52.937" v="3005" actId="478"/>
          <ac:picMkLst>
            <pc:docMk/>
            <pc:sldMk cId="1420832724" sldId="264"/>
            <ac:picMk id="11" creationId="{B5B9DCB4-3EA4-3C57-DE7F-511CABEF55D8}"/>
          </ac:picMkLst>
        </pc:picChg>
        <pc:picChg chg="add del mod modCrop">
          <ac:chgData name="kalyan teja" userId="25e310900e9ff41a" providerId="LiveId" clId="{9F9B209C-54F7-4F86-8941-0CFF084D99E7}" dt="2023-06-14T11:19:21.682" v="3027" actId="14100"/>
          <ac:picMkLst>
            <pc:docMk/>
            <pc:sldMk cId="1420832724" sldId="264"/>
            <ac:picMk id="18" creationId="{43DDF562-3C84-3834-4976-81A0FBF395B9}"/>
          </ac:picMkLst>
        </pc:picChg>
      </pc:sldChg>
      <pc:sldChg chg="addSp delSp modSp new mod">
        <pc:chgData name="kalyan teja" userId="25e310900e9ff41a" providerId="LiveId" clId="{9F9B209C-54F7-4F86-8941-0CFF084D99E7}" dt="2023-06-14T11:25:15.136" v="3034" actId="1076"/>
        <pc:sldMkLst>
          <pc:docMk/>
          <pc:sldMk cId="4003323092" sldId="265"/>
        </pc:sldMkLst>
        <pc:spChg chg="mod">
          <ac:chgData name="kalyan teja" userId="25e310900e9ff41a" providerId="LiveId" clId="{9F9B209C-54F7-4F86-8941-0CFF084D99E7}" dt="2023-06-14T10:47:14.458" v="2263" actId="1076"/>
          <ac:spMkLst>
            <pc:docMk/>
            <pc:sldMk cId="4003323092" sldId="265"/>
            <ac:spMk id="2" creationId="{0C233AE0-D425-AD0B-9CF7-A1DBCDBF2280}"/>
          </ac:spMkLst>
        </pc:spChg>
        <pc:spChg chg="del">
          <ac:chgData name="kalyan teja" userId="25e310900e9ff41a" providerId="LiveId" clId="{9F9B209C-54F7-4F86-8941-0CFF084D99E7}" dt="2023-06-14T10:47:26.149" v="2264" actId="931"/>
          <ac:spMkLst>
            <pc:docMk/>
            <pc:sldMk cId="4003323092" sldId="265"/>
            <ac:spMk id="3" creationId="{65B7CD4C-E89B-547D-5E75-DC4DE0FB5F0D}"/>
          </ac:spMkLst>
        </pc:spChg>
        <pc:spChg chg="mod">
          <ac:chgData name="kalyan teja" userId="25e310900e9ff41a" providerId="LiveId" clId="{9F9B209C-54F7-4F86-8941-0CFF084D99E7}" dt="2023-06-14T10:52:31.834" v="2661" actId="114"/>
          <ac:spMkLst>
            <pc:docMk/>
            <pc:sldMk cId="4003323092" sldId="265"/>
            <ac:spMk id="4" creationId="{5213B496-8455-A102-0EB8-2B6275F8F198}"/>
          </ac:spMkLst>
        </pc:spChg>
        <pc:picChg chg="add mod">
          <ac:chgData name="kalyan teja" userId="25e310900e9ff41a" providerId="LiveId" clId="{9F9B209C-54F7-4F86-8941-0CFF084D99E7}" dt="2023-06-14T11:19:47.465" v="3028" actId="1076"/>
          <ac:picMkLst>
            <pc:docMk/>
            <pc:sldMk cId="4003323092" sldId="265"/>
            <ac:picMk id="6" creationId="{8FF0124F-5AE7-534C-C2A0-48D5E34FB75D}"/>
          </ac:picMkLst>
        </pc:picChg>
        <pc:picChg chg="add mod">
          <ac:chgData name="kalyan teja" userId="25e310900e9ff41a" providerId="LiveId" clId="{9F9B209C-54F7-4F86-8941-0CFF084D99E7}" dt="2023-06-14T11:25:15.136" v="3034" actId="1076"/>
          <ac:picMkLst>
            <pc:docMk/>
            <pc:sldMk cId="4003323092" sldId="265"/>
            <ac:picMk id="8" creationId="{5C2527CC-1ECB-D3CD-5F2B-C72333084826}"/>
          </ac:picMkLst>
        </pc:picChg>
      </pc:sldChg>
      <pc:sldChg chg="addSp delSp modSp new mod">
        <pc:chgData name="kalyan teja" userId="25e310900e9ff41a" providerId="LiveId" clId="{9F9B209C-54F7-4F86-8941-0CFF084D99E7}" dt="2023-06-14T11:36:52.571" v="3071" actId="20577"/>
        <pc:sldMkLst>
          <pc:docMk/>
          <pc:sldMk cId="727773734" sldId="266"/>
        </pc:sldMkLst>
        <pc:spChg chg="mod">
          <ac:chgData name="kalyan teja" userId="25e310900e9ff41a" providerId="LiveId" clId="{9F9B209C-54F7-4F86-8941-0CFF084D99E7}" dt="2023-06-14T10:53:25.713" v="2671" actId="14100"/>
          <ac:spMkLst>
            <pc:docMk/>
            <pc:sldMk cId="727773734" sldId="266"/>
            <ac:spMk id="2" creationId="{541B6505-55CC-BC49-FFA1-BAF4FE7F3FC2}"/>
          </ac:spMkLst>
        </pc:spChg>
        <pc:spChg chg="del">
          <ac:chgData name="kalyan teja" userId="25e310900e9ff41a" providerId="LiveId" clId="{9F9B209C-54F7-4F86-8941-0CFF084D99E7}" dt="2023-06-14T10:52:52.443" v="2662" actId="931"/>
          <ac:spMkLst>
            <pc:docMk/>
            <pc:sldMk cId="727773734" sldId="266"/>
            <ac:spMk id="3" creationId="{C24CE8E1-E1C0-82A6-ED43-238FD264CBF0}"/>
          </ac:spMkLst>
        </pc:spChg>
        <pc:spChg chg="mod">
          <ac:chgData name="kalyan teja" userId="25e310900e9ff41a" providerId="LiveId" clId="{9F9B209C-54F7-4F86-8941-0CFF084D99E7}" dt="2023-06-14T11:36:52.571" v="3071" actId="20577"/>
          <ac:spMkLst>
            <pc:docMk/>
            <pc:sldMk cId="727773734" sldId="266"/>
            <ac:spMk id="4" creationId="{8DD1C194-DAB1-DDD2-2928-6BB90A653798}"/>
          </ac:spMkLst>
        </pc:spChg>
        <pc:picChg chg="add mod">
          <ac:chgData name="kalyan teja" userId="25e310900e9ff41a" providerId="LiveId" clId="{9F9B209C-54F7-4F86-8941-0CFF084D99E7}" dt="2023-06-14T10:53:33.311" v="2674" actId="14100"/>
          <ac:picMkLst>
            <pc:docMk/>
            <pc:sldMk cId="727773734" sldId="266"/>
            <ac:picMk id="6" creationId="{50644637-8995-76A7-C5B5-30F57571B0CE}"/>
          </ac:picMkLst>
        </pc:picChg>
      </pc:sldChg>
      <pc:sldChg chg="addSp delSp modSp new mod modClrScheme chgLayout">
        <pc:chgData name="kalyan teja" userId="25e310900e9ff41a" providerId="LiveId" clId="{9F9B209C-54F7-4F86-8941-0CFF084D99E7}" dt="2023-06-14T11:40:22.979" v="3107" actId="14100"/>
        <pc:sldMkLst>
          <pc:docMk/>
          <pc:sldMk cId="537353943" sldId="267"/>
        </pc:sldMkLst>
        <pc:spChg chg="del mod ord">
          <ac:chgData name="kalyan teja" userId="25e310900e9ff41a" providerId="LiveId" clId="{9F9B209C-54F7-4F86-8941-0CFF084D99E7}" dt="2023-06-14T11:37:12.298" v="3073" actId="700"/>
          <ac:spMkLst>
            <pc:docMk/>
            <pc:sldMk cId="537353943" sldId="267"/>
            <ac:spMk id="2" creationId="{50E5D224-87FE-6E38-7C86-C2E51E5BFF92}"/>
          </ac:spMkLst>
        </pc:spChg>
        <pc:spChg chg="del">
          <ac:chgData name="kalyan teja" userId="25e310900e9ff41a" providerId="LiveId" clId="{9F9B209C-54F7-4F86-8941-0CFF084D99E7}" dt="2023-06-14T11:37:12.298" v="3073" actId="700"/>
          <ac:spMkLst>
            <pc:docMk/>
            <pc:sldMk cId="537353943" sldId="267"/>
            <ac:spMk id="3" creationId="{B8246AFA-7CD5-8118-00E2-6CFAED387C3D}"/>
          </ac:spMkLst>
        </pc:spChg>
        <pc:spChg chg="del">
          <ac:chgData name="kalyan teja" userId="25e310900e9ff41a" providerId="LiveId" clId="{9F9B209C-54F7-4F86-8941-0CFF084D99E7}" dt="2023-06-14T11:37:12.298" v="3073" actId="700"/>
          <ac:spMkLst>
            <pc:docMk/>
            <pc:sldMk cId="537353943" sldId="267"/>
            <ac:spMk id="4" creationId="{C2789F21-0112-B5DF-6C10-57C94646266C}"/>
          </ac:spMkLst>
        </pc:spChg>
        <pc:spChg chg="add mod ord">
          <ac:chgData name="kalyan teja" userId="25e310900e9ff41a" providerId="LiveId" clId="{9F9B209C-54F7-4F86-8941-0CFF084D99E7}" dt="2023-06-14T11:40:22.979" v="3107" actId="14100"/>
          <ac:spMkLst>
            <pc:docMk/>
            <pc:sldMk cId="537353943" sldId="267"/>
            <ac:spMk id="5" creationId="{08929828-5D83-8D5B-FE01-C4939834749F}"/>
          </ac:spMkLst>
        </pc:spChg>
      </pc:sldChg>
      <pc:sldMasterChg chg="addSldLayout">
        <pc:chgData name="kalyan teja" userId="25e310900e9ff41a" providerId="LiveId" clId="{9F9B209C-54F7-4F86-8941-0CFF084D99E7}" dt="2023-06-11T17:04:35.020" v="0" actId="680"/>
        <pc:sldMasterMkLst>
          <pc:docMk/>
          <pc:sldMasterMk cId="315423084" sldId="2147483648"/>
        </pc:sldMasterMkLst>
        <pc:sldLayoutChg chg="add">
          <pc:chgData name="kalyan teja" userId="25e310900e9ff41a" providerId="LiveId" clId="{9F9B209C-54F7-4F86-8941-0CFF084D99E7}" dt="2023-06-11T17:04:35.020" v="0" actId="680"/>
          <pc:sldLayoutMkLst>
            <pc:docMk/>
            <pc:sldMasterMk cId="315423084" sldId="2147483648"/>
            <pc:sldLayoutMk cId="3314184513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18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776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29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396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144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92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314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976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14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354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371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342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130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304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69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25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472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92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F5D35-06A6-F970-C6FB-C18C358DA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11" y="3012440"/>
            <a:ext cx="10018713" cy="2819400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/>
          <a:p>
            <a:r>
              <a:rPr lang="en-US" sz="6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Ad Hoc Sales Insights</a:t>
            </a:r>
            <a:endParaRPr lang="en-IN" sz="60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1426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33AE0-D425-AD0B-9CF7-A1DBCDBF2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377456"/>
            <a:ext cx="10796294" cy="175259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0070C0"/>
                </a:solidFill>
              </a:rPr>
              <a:t>9. Which channel helped to bring more gross sales in the fiscal year 2021 and the percentage of contribution? </a:t>
            </a: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F0124F-5AE7-534C-C2A0-48D5E34FB75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751" y="2523459"/>
            <a:ext cx="4045277" cy="1385881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3B496-8455-A102-0EB8-2B6275F8F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4312" y="4727946"/>
            <a:ext cx="10504969" cy="129894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02060"/>
                </a:solidFill>
              </a:rPr>
              <a:t>Retailer</a:t>
            </a:r>
            <a:r>
              <a:rPr lang="en-US" sz="3200" dirty="0">
                <a:solidFill>
                  <a:srgbClr val="002060"/>
                </a:solidFill>
              </a:rPr>
              <a:t> channel was responsible for bringing more gross sales in the </a:t>
            </a:r>
            <a:r>
              <a:rPr lang="en-US" sz="3200" i="1" dirty="0">
                <a:solidFill>
                  <a:srgbClr val="002060"/>
                </a:solidFill>
              </a:rPr>
              <a:t>fiscal year 2021 </a:t>
            </a:r>
            <a:r>
              <a:rPr lang="en-US" sz="3200" dirty="0">
                <a:solidFill>
                  <a:srgbClr val="002060"/>
                </a:solidFill>
              </a:rPr>
              <a:t>around </a:t>
            </a:r>
            <a:r>
              <a:rPr lang="en-US" sz="3200" b="1" dirty="0">
                <a:solidFill>
                  <a:srgbClr val="002060"/>
                </a:solidFill>
              </a:rPr>
              <a:t>¾</a:t>
            </a:r>
            <a:r>
              <a:rPr lang="en-US" sz="3200" dirty="0">
                <a:solidFill>
                  <a:srgbClr val="002060"/>
                </a:solidFill>
              </a:rPr>
              <a:t>  was contributed by retailers .</a:t>
            </a:r>
            <a:endParaRPr lang="en-IN" sz="3200" dirty="0">
              <a:solidFill>
                <a:srgbClr val="00206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2527CC-1ECB-D3CD-5F2B-C72333084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459" y="2130054"/>
            <a:ext cx="3443176" cy="248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323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6505-55CC-BC49-FFA1-BAF4FE7F3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47847"/>
            <a:ext cx="10707690" cy="175259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10. Get the Top 3 products in each division that have a high total_sold_quantity in the fiscal_year 2021? </a:t>
            </a: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0644637-8995-76A7-C5B5-30F57571B0C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894" y="1800446"/>
            <a:ext cx="8253325" cy="232498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D1C194-DAB1-DDD2-2928-6BB90A653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50065" y="4582631"/>
            <a:ext cx="10629014" cy="191386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2060"/>
                </a:solidFill>
              </a:rPr>
              <a:t>Most of the products in the ranking lists are similar at least 2 of the products are </a:t>
            </a:r>
            <a:r>
              <a:rPr lang="en-US" sz="3200" i="1" dirty="0">
                <a:solidFill>
                  <a:srgbClr val="002060"/>
                </a:solidFill>
              </a:rPr>
              <a:t>similar</a:t>
            </a:r>
            <a:r>
              <a:rPr lang="en-US" sz="3200" dirty="0">
                <a:solidFill>
                  <a:srgbClr val="002060"/>
                </a:solidFill>
              </a:rPr>
              <a:t> in each division the only difference between them is  </a:t>
            </a:r>
            <a:r>
              <a:rPr lang="en-US" sz="3200" b="1" dirty="0">
                <a:solidFill>
                  <a:srgbClr val="002060"/>
                </a:solidFill>
              </a:rPr>
              <a:t>each product has multiple variants</a:t>
            </a:r>
            <a:r>
              <a:rPr lang="en-US" sz="3200" dirty="0">
                <a:solidFill>
                  <a:srgbClr val="002060"/>
                </a:solidFill>
              </a:rPr>
              <a:t>. The sold quantity seems to </a:t>
            </a:r>
            <a:r>
              <a:rPr lang="en-US" sz="3200" i="1" dirty="0">
                <a:solidFill>
                  <a:srgbClr val="002060"/>
                </a:solidFill>
              </a:rPr>
              <a:t>be very less </a:t>
            </a:r>
            <a:r>
              <a:rPr lang="en-US" sz="3200" dirty="0">
                <a:solidFill>
                  <a:srgbClr val="002060"/>
                </a:solidFill>
              </a:rPr>
              <a:t>in </a:t>
            </a:r>
            <a:r>
              <a:rPr lang="en-US" sz="3200" b="1" dirty="0">
                <a:solidFill>
                  <a:srgbClr val="002060"/>
                </a:solidFill>
              </a:rPr>
              <a:t>PC division </a:t>
            </a:r>
            <a:r>
              <a:rPr lang="en-US" sz="3200" dirty="0">
                <a:solidFill>
                  <a:srgbClr val="002060"/>
                </a:solidFill>
              </a:rPr>
              <a:t>compared to other two divisions.</a:t>
            </a:r>
            <a:endParaRPr lang="en-IN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773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8929828-5D83-8D5B-FE01-C4939834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6858000"/>
          </a:xfrm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4">
                    <a:lumMod val="75000"/>
                  </a:schemeClr>
                </a:solidFill>
              </a:rPr>
              <a:t>THANK YOU</a:t>
            </a:r>
            <a:endParaRPr lang="en-IN" sz="48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353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A3206C-B17D-F0E0-D56E-8AE54DDA3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041" y="695961"/>
            <a:ext cx="11104880" cy="1132839"/>
          </a:xfrm>
        </p:spPr>
        <p:txBody>
          <a:bodyPr>
            <a:normAutofit fontScale="90000"/>
          </a:bodyPr>
          <a:lstStyle/>
          <a:p>
            <a:r>
              <a:rPr lang="en-US" sz="5300" dirty="0">
                <a:solidFill>
                  <a:srgbClr val="0070C0"/>
                </a:solidFill>
              </a:rPr>
              <a:t>1</a:t>
            </a:r>
            <a:r>
              <a:rPr lang="en-US" dirty="0">
                <a:solidFill>
                  <a:srgbClr val="0070C0"/>
                </a:solidFill>
              </a:rPr>
              <a:t>. Provide the list of markets in which customer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"Atliq Exclusive" operates its business in the </a:t>
            </a:r>
            <a:r>
              <a:rPr lang="en-US" b="1" dirty="0">
                <a:solidFill>
                  <a:srgbClr val="0070C0"/>
                </a:solidFill>
              </a:rPr>
              <a:t>APAC</a:t>
            </a:r>
            <a:r>
              <a:rPr lang="en-US" dirty="0">
                <a:solidFill>
                  <a:srgbClr val="0070C0"/>
                </a:solidFill>
              </a:rPr>
              <a:t> region. </a:t>
            </a: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6398746-FD07-2D46-36FB-B923CC6B8D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440" y="2094418"/>
            <a:ext cx="1703247" cy="2669163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EC611E3-EB45-1D9E-9173-947D62364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71330" y="4558218"/>
            <a:ext cx="9962707" cy="1793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02060"/>
                </a:solidFill>
              </a:rPr>
              <a:t>Atliq Exclusive </a:t>
            </a:r>
            <a:r>
              <a:rPr lang="en-US" sz="3200" dirty="0">
                <a:solidFill>
                  <a:srgbClr val="002060"/>
                </a:solidFill>
              </a:rPr>
              <a:t>is operating its business with 8 different markets in the </a:t>
            </a:r>
            <a:r>
              <a:rPr lang="en-US" sz="3200" b="1" dirty="0">
                <a:solidFill>
                  <a:srgbClr val="002060"/>
                </a:solidFill>
              </a:rPr>
              <a:t>APAC</a:t>
            </a:r>
            <a:r>
              <a:rPr lang="en-US" sz="3200" dirty="0">
                <a:solidFill>
                  <a:srgbClr val="002060"/>
                </a:solidFill>
              </a:rPr>
              <a:t> region.</a:t>
            </a:r>
            <a:endParaRPr lang="en-IN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808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861F5-6043-6CD0-8A46-2C23924C7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537" y="1066799"/>
            <a:ext cx="10100943" cy="1076961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rgbClr val="0070C0"/>
                </a:solidFill>
              </a:rPr>
              <a:t>2. What is the percentage of unique product increase in 2021 vs 2020? </a:t>
            </a:r>
            <a:br>
              <a:rPr lang="en-US" sz="3200" dirty="0">
                <a:solidFill>
                  <a:srgbClr val="0070C0"/>
                </a:solidFill>
              </a:rPr>
            </a:br>
            <a:r>
              <a:rPr lang="en-US" sz="3200" dirty="0">
                <a:solidFill>
                  <a:srgbClr val="0070C0"/>
                </a:solidFill>
              </a:rPr>
              <a:t> </a:t>
            </a:r>
            <a:endParaRPr lang="en-IN" sz="3200" dirty="0">
              <a:solidFill>
                <a:srgbClr val="0070C0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BBF107D-8064-7B0C-293C-6E2941CA410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363" y="2947562"/>
            <a:ext cx="5289763" cy="62759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45EEF-9ADF-4BFA-9473-4F68443B6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08632" y="4802609"/>
            <a:ext cx="9889486" cy="1706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2060"/>
                </a:solidFill>
              </a:rPr>
              <a:t>The total unique products has increased by </a:t>
            </a:r>
            <a:r>
              <a:rPr lang="en-US" sz="2800" b="1" dirty="0">
                <a:solidFill>
                  <a:srgbClr val="002060"/>
                </a:solidFill>
              </a:rPr>
              <a:t>36.33%</a:t>
            </a:r>
            <a:r>
              <a:rPr lang="en-US" sz="2800" dirty="0">
                <a:solidFill>
                  <a:srgbClr val="002060"/>
                </a:solidFill>
              </a:rPr>
              <a:t> , from </a:t>
            </a:r>
            <a:r>
              <a:rPr lang="en-US" sz="2800" b="1" dirty="0">
                <a:solidFill>
                  <a:srgbClr val="002060"/>
                </a:solidFill>
              </a:rPr>
              <a:t>245</a:t>
            </a:r>
            <a:r>
              <a:rPr lang="en-US" sz="2800" dirty="0">
                <a:solidFill>
                  <a:srgbClr val="002060"/>
                </a:solidFill>
              </a:rPr>
              <a:t> to </a:t>
            </a:r>
            <a:r>
              <a:rPr lang="en-US" sz="2800" b="1" dirty="0">
                <a:solidFill>
                  <a:srgbClr val="002060"/>
                </a:solidFill>
              </a:rPr>
              <a:t>334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IN" sz="2800" dirty="0">
                <a:solidFill>
                  <a:srgbClr val="002060"/>
                </a:solidFill>
              </a:rPr>
              <a:t>around </a:t>
            </a:r>
            <a:r>
              <a:rPr lang="en-IN" sz="2800" b="1" dirty="0">
                <a:solidFill>
                  <a:srgbClr val="002060"/>
                </a:solidFill>
              </a:rPr>
              <a:t>90</a:t>
            </a:r>
            <a:r>
              <a:rPr lang="en-IN" sz="2800" dirty="0">
                <a:solidFill>
                  <a:srgbClr val="002060"/>
                </a:solidFill>
              </a:rPr>
              <a:t> products have been increased from </a:t>
            </a:r>
            <a:r>
              <a:rPr lang="en-IN" sz="2800" i="1" dirty="0">
                <a:solidFill>
                  <a:srgbClr val="002060"/>
                </a:solidFill>
              </a:rPr>
              <a:t>2020 to 2021. </a:t>
            </a:r>
            <a:endParaRPr lang="en-US" sz="2800" i="1" dirty="0">
              <a:solidFill>
                <a:srgbClr val="00206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6FE583-48C8-4FFE-CA1F-ED84CA59C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745" y="1648047"/>
            <a:ext cx="5074917" cy="315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03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5E726-C7AD-2109-0D6E-92C8AAF5E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707689" cy="105156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3. Provide a report with all the unique product counts for each segment and sort them in descending order of product counts. </a:t>
            </a:r>
            <a:endParaRPr lang="en-IN" sz="3200" dirty="0">
              <a:solidFill>
                <a:srgbClr val="0070C0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4D67427-5E1E-EE15-D864-CF57FE81D0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800" y="2076420"/>
            <a:ext cx="3474719" cy="215268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4E634-6BA2-3E53-E0C0-6755DC839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99920" y="4568159"/>
            <a:ext cx="9763759" cy="1985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solidFill>
                  <a:srgbClr val="002060"/>
                </a:solidFill>
              </a:rPr>
              <a:t>When each segment is listed with unique product count we can easily find that number of unique products in </a:t>
            </a:r>
            <a:r>
              <a:rPr lang="en-US" sz="2600" b="1" dirty="0">
                <a:solidFill>
                  <a:srgbClr val="002060"/>
                </a:solidFill>
              </a:rPr>
              <a:t>Notebook , Accessories </a:t>
            </a:r>
            <a:r>
              <a:rPr lang="en-US" sz="2600" dirty="0">
                <a:solidFill>
                  <a:srgbClr val="002060"/>
                </a:solidFill>
              </a:rPr>
              <a:t>is significantly higher when compared to other segments.</a:t>
            </a:r>
            <a:endParaRPr lang="en-IN" sz="2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91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709A7-6AAB-FD57-81A0-EBC6205CE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712" y="1173481"/>
            <a:ext cx="11199334" cy="79755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0070C0"/>
                </a:solidFill>
              </a:rPr>
              <a:t>4. Follow-up: Which segment had the most increase in unique products in 2021 vs 2020?</a:t>
            </a:r>
            <a:br>
              <a:rPr lang="en-US" dirty="0">
                <a:solidFill>
                  <a:srgbClr val="0070C0"/>
                </a:solidFill>
              </a:rPr>
            </a:b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AFD4F06-3170-13E4-1A4E-A720E29BFE7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140" y="2153919"/>
            <a:ext cx="5903719" cy="2011679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960EE-387E-68B5-1D29-267A88677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6712" y="3982719"/>
            <a:ext cx="10057447" cy="2626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2060"/>
                </a:solidFill>
              </a:rPr>
              <a:t>The product variants are increasing each year and there’s a massive increase in </a:t>
            </a:r>
            <a:r>
              <a:rPr lang="en-US" sz="2800" b="1" dirty="0">
                <a:solidFill>
                  <a:srgbClr val="002060"/>
                </a:solidFill>
              </a:rPr>
              <a:t>Accessories</a:t>
            </a:r>
            <a:r>
              <a:rPr lang="en-US" sz="2800" dirty="0">
                <a:solidFill>
                  <a:srgbClr val="002060"/>
                </a:solidFill>
              </a:rPr>
              <a:t> and the product segments aren’t changing year by year its fixed.</a:t>
            </a:r>
            <a:endParaRPr lang="en-IN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806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3BB83-5BFB-D00F-BB39-70BF37DCB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799"/>
            <a:ext cx="10616249" cy="175259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</a:rPr>
              <a:t>5. Get the products that have the highest and lowest manufacturing costs.</a:t>
            </a: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AFE3B05-D7D4-0CEA-0E96-27EBEB6221E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680" y="2835535"/>
            <a:ext cx="5120640" cy="10243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A641B-8CA2-D433-7F3E-92027205E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4310" y="4257040"/>
            <a:ext cx="10707689" cy="1534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i="1" dirty="0">
                <a:solidFill>
                  <a:srgbClr val="002060"/>
                </a:solidFill>
              </a:rPr>
              <a:t>AQ Home Allin </a:t>
            </a:r>
            <a:r>
              <a:rPr lang="en-US" sz="3200" i="1" dirty="0">
                <a:solidFill>
                  <a:srgbClr val="002060"/>
                </a:solidFill>
              </a:rPr>
              <a:t>1</a:t>
            </a:r>
            <a:r>
              <a:rPr lang="en-US" sz="2800" i="1" dirty="0">
                <a:solidFill>
                  <a:srgbClr val="002060"/>
                </a:solidFill>
              </a:rPr>
              <a:t> Gen </a:t>
            </a:r>
            <a:r>
              <a:rPr lang="en-US" sz="3200" i="1" dirty="0">
                <a:solidFill>
                  <a:srgbClr val="002060"/>
                </a:solidFill>
              </a:rPr>
              <a:t>2</a:t>
            </a:r>
            <a:r>
              <a:rPr lang="en-US" sz="2800" i="1" dirty="0">
                <a:solidFill>
                  <a:srgbClr val="002060"/>
                </a:solidFill>
              </a:rPr>
              <a:t> </a:t>
            </a:r>
            <a:r>
              <a:rPr lang="en-US" sz="2800" dirty="0">
                <a:solidFill>
                  <a:srgbClr val="002060"/>
                </a:solidFill>
              </a:rPr>
              <a:t>is the product with maximum manufacturing  cost which is </a:t>
            </a:r>
            <a:r>
              <a:rPr lang="en-US" sz="2800" b="1" dirty="0">
                <a:solidFill>
                  <a:srgbClr val="002060"/>
                </a:solidFill>
              </a:rPr>
              <a:t>240$</a:t>
            </a:r>
            <a:r>
              <a:rPr lang="en-US" sz="2800" dirty="0">
                <a:solidFill>
                  <a:srgbClr val="002060"/>
                </a:solidFill>
              </a:rPr>
              <a:t> and </a:t>
            </a:r>
            <a:r>
              <a:rPr lang="en-US" sz="2800" i="1" dirty="0">
                <a:solidFill>
                  <a:srgbClr val="002060"/>
                </a:solidFill>
              </a:rPr>
              <a:t>AQ Master wired x</a:t>
            </a:r>
            <a:r>
              <a:rPr lang="en-US" sz="3200" i="1" dirty="0">
                <a:solidFill>
                  <a:srgbClr val="002060"/>
                </a:solidFill>
              </a:rPr>
              <a:t>1</a:t>
            </a:r>
            <a:r>
              <a:rPr lang="en-US" sz="2800" i="1" dirty="0">
                <a:solidFill>
                  <a:srgbClr val="002060"/>
                </a:solidFill>
              </a:rPr>
              <a:t> Ms </a:t>
            </a:r>
            <a:r>
              <a:rPr lang="en-US" sz="2800" dirty="0">
                <a:solidFill>
                  <a:srgbClr val="002060"/>
                </a:solidFill>
              </a:rPr>
              <a:t>is the product with  lowest manufacturing cost which is </a:t>
            </a:r>
            <a:r>
              <a:rPr lang="en-US" sz="2800" b="1" dirty="0">
                <a:solidFill>
                  <a:srgbClr val="002060"/>
                </a:solidFill>
              </a:rPr>
              <a:t>0.9$ </a:t>
            </a:r>
            <a:r>
              <a:rPr lang="en-US" sz="2800" dirty="0">
                <a:solidFill>
                  <a:srgbClr val="002060"/>
                </a:solidFill>
              </a:rPr>
              <a:t>.</a:t>
            </a:r>
            <a:endParaRPr lang="en-IN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338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6093A-C113-7966-1A3F-A492E631F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534969" cy="1752599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rgbClr val="0070C0"/>
                </a:solidFill>
              </a:rPr>
              <a:t>6. Generate a report which contains the </a:t>
            </a:r>
            <a:r>
              <a:rPr lang="en-US" sz="3200" b="1" dirty="0">
                <a:solidFill>
                  <a:srgbClr val="0070C0"/>
                </a:solidFill>
              </a:rPr>
              <a:t>top 5</a:t>
            </a:r>
            <a:r>
              <a:rPr lang="en-US" sz="3200" dirty="0">
                <a:solidFill>
                  <a:srgbClr val="0070C0"/>
                </a:solidFill>
              </a:rPr>
              <a:t> customers who received an average high pre_invoice_discount_pct for the fiscal year </a:t>
            </a:r>
            <a:r>
              <a:rPr lang="en-US" sz="3200" b="1" dirty="0">
                <a:solidFill>
                  <a:srgbClr val="0070C0"/>
                </a:solidFill>
              </a:rPr>
              <a:t>2021</a:t>
            </a:r>
            <a:r>
              <a:rPr lang="en-US" sz="3200" dirty="0">
                <a:solidFill>
                  <a:srgbClr val="0070C0"/>
                </a:solidFill>
              </a:rPr>
              <a:t> and in the </a:t>
            </a:r>
            <a:r>
              <a:rPr lang="en-US" sz="3200" b="1" dirty="0">
                <a:solidFill>
                  <a:srgbClr val="0070C0"/>
                </a:solidFill>
              </a:rPr>
              <a:t>Indian</a:t>
            </a:r>
            <a:r>
              <a:rPr lang="en-US" sz="3200" dirty="0">
                <a:solidFill>
                  <a:srgbClr val="0070C0"/>
                </a:solidFill>
              </a:rPr>
              <a:t> market.</a:t>
            </a:r>
            <a:endParaRPr lang="en-IN" sz="3200" dirty="0">
              <a:solidFill>
                <a:srgbClr val="0070C0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7690AB-C95A-6C47-89B8-BF199B3FAD6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080" y="2305071"/>
            <a:ext cx="5453369" cy="2114531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ECF750-2636-6316-79D3-2EEBC4519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08480" y="4552929"/>
            <a:ext cx="9611359" cy="1752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2060"/>
                </a:solidFill>
              </a:rPr>
              <a:t>The average discount percentage is similar for the </a:t>
            </a:r>
            <a:r>
              <a:rPr lang="en-US" sz="3200" b="1" dirty="0">
                <a:solidFill>
                  <a:srgbClr val="002060"/>
                </a:solidFill>
              </a:rPr>
              <a:t>top 5 </a:t>
            </a:r>
            <a:r>
              <a:rPr lang="en-US" sz="3200" dirty="0">
                <a:solidFill>
                  <a:srgbClr val="002060"/>
                </a:solidFill>
              </a:rPr>
              <a:t>product its around </a:t>
            </a:r>
            <a:r>
              <a:rPr lang="en-US" sz="3200" b="1" dirty="0">
                <a:solidFill>
                  <a:srgbClr val="002060"/>
                </a:solidFill>
              </a:rPr>
              <a:t>30</a:t>
            </a:r>
            <a:r>
              <a:rPr lang="en-US" sz="3200" dirty="0">
                <a:solidFill>
                  <a:srgbClr val="002060"/>
                </a:solidFill>
              </a:rPr>
              <a:t> the customer with maximum discount percentage is </a:t>
            </a:r>
            <a:r>
              <a:rPr lang="en-US" sz="3200" i="1" dirty="0">
                <a:solidFill>
                  <a:srgbClr val="002060"/>
                </a:solidFill>
              </a:rPr>
              <a:t>Flipkart</a:t>
            </a:r>
            <a:r>
              <a:rPr lang="en-US" sz="3200" dirty="0">
                <a:solidFill>
                  <a:srgbClr val="002060"/>
                </a:solidFill>
              </a:rPr>
              <a:t>.</a:t>
            </a:r>
            <a:endParaRPr lang="en-IN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717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64A9-89A5-3329-8F4D-3E914AA7C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707689" cy="1547037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rgbClr val="0070C0"/>
                </a:solidFill>
              </a:rPr>
              <a:t>7. Get the complete report of the Gross sales amount for the customer </a:t>
            </a:r>
            <a:r>
              <a:rPr lang="en-US" sz="3200" b="1" dirty="0">
                <a:solidFill>
                  <a:srgbClr val="0070C0"/>
                </a:solidFill>
              </a:rPr>
              <a:t>Atliq Exclusive</a:t>
            </a:r>
            <a:r>
              <a:rPr lang="en-US" sz="3200" dirty="0">
                <a:solidFill>
                  <a:srgbClr val="0070C0"/>
                </a:solidFill>
              </a:rPr>
              <a:t> for each month. This analysis helps to get an idea of low and high-performing months and take strategic decisions.</a:t>
            </a:r>
            <a:endParaRPr lang="en-IN" sz="3200" dirty="0">
              <a:solidFill>
                <a:srgbClr val="0070C0"/>
              </a:solidFill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A1DAC57-A635-847C-57E0-6FE1603540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145" y="2586952"/>
            <a:ext cx="3572539" cy="2300674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4D0C8AF-8D69-4A20-B7B8-AD4B5FBCA16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805" y="2597284"/>
            <a:ext cx="3572539" cy="2290342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31097CE-481C-503C-0E27-E95C0F849BCC}"/>
              </a:ext>
            </a:extLst>
          </p:cNvPr>
          <p:cNvSpPr txBox="1"/>
          <p:nvPr/>
        </p:nvSpPr>
        <p:spPr>
          <a:xfrm>
            <a:off x="1786270" y="4952219"/>
            <a:ext cx="102391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We can find that </a:t>
            </a:r>
            <a:r>
              <a:rPr lang="en-US" sz="2800" b="1" dirty="0">
                <a:solidFill>
                  <a:srgbClr val="002060"/>
                </a:solidFill>
              </a:rPr>
              <a:t>maximum sales</a:t>
            </a:r>
            <a:r>
              <a:rPr lang="en-US" sz="2800" dirty="0">
                <a:solidFill>
                  <a:srgbClr val="002060"/>
                </a:solidFill>
              </a:rPr>
              <a:t> is given by </a:t>
            </a:r>
            <a:r>
              <a:rPr lang="en-US" sz="2800" b="1" dirty="0">
                <a:solidFill>
                  <a:srgbClr val="002060"/>
                </a:solidFill>
              </a:rPr>
              <a:t>November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2020</a:t>
            </a:r>
            <a:r>
              <a:rPr lang="en-US" sz="2800" dirty="0">
                <a:solidFill>
                  <a:srgbClr val="002060"/>
                </a:solidFill>
              </a:rPr>
              <a:t> which belongs to </a:t>
            </a:r>
            <a:r>
              <a:rPr lang="en-US" sz="2800" i="1" dirty="0">
                <a:solidFill>
                  <a:srgbClr val="002060"/>
                </a:solidFill>
              </a:rPr>
              <a:t>the fiscal year of 2021 </a:t>
            </a:r>
            <a:r>
              <a:rPr lang="en-US" sz="2800" dirty="0">
                <a:solidFill>
                  <a:srgbClr val="002060"/>
                </a:solidFill>
              </a:rPr>
              <a:t>and the </a:t>
            </a:r>
            <a:r>
              <a:rPr lang="en-US" sz="2800" b="1" dirty="0">
                <a:solidFill>
                  <a:srgbClr val="002060"/>
                </a:solidFill>
              </a:rPr>
              <a:t>minimum sales</a:t>
            </a:r>
            <a:r>
              <a:rPr lang="en-US" sz="2800" dirty="0">
                <a:solidFill>
                  <a:srgbClr val="002060"/>
                </a:solidFill>
              </a:rPr>
              <a:t> is given by </a:t>
            </a:r>
            <a:r>
              <a:rPr lang="en-US" sz="2800" b="1" dirty="0">
                <a:solidFill>
                  <a:srgbClr val="002060"/>
                </a:solidFill>
              </a:rPr>
              <a:t>march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2020</a:t>
            </a:r>
            <a:r>
              <a:rPr lang="en-US" sz="2800" dirty="0">
                <a:solidFill>
                  <a:srgbClr val="002060"/>
                </a:solidFill>
              </a:rPr>
              <a:t> of </a:t>
            </a:r>
            <a:r>
              <a:rPr lang="en-US" sz="2800" i="1" dirty="0">
                <a:solidFill>
                  <a:srgbClr val="002060"/>
                </a:solidFill>
              </a:rPr>
              <a:t>fiscal year 2020 .</a:t>
            </a:r>
            <a:endParaRPr lang="en-IN" sz="2800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600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AED0E-8982-47DF-A9ED-ADBA1CF34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944" y="112003"/>
            <a:ext cx="10317829" cy="175259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</a:rPr>
              <a:t>8. In which quarter of 2020, got the maximum total_sold_quantity? </a:t>
            </a: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9F88448-E0E4-4A50-6FCD-393F1D3941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320" y="1864602"/>
            <a:ext cx="2959495" cy="275948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65F40C-969A-891B-2BD1-9D511F0B4088}"/>
              </a:ext>
            </a:extLst>
          </p:cNvPr>
          <p:cNvSpPr txBox="1"/>
          <p:nvPr/>
        </p:nvSpPr>
        <p:spPr>
          <a:xfrm>
            <a:off x="1750124" y="4993399"/>
            <a:ext cx="103178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In </a:t>
            </a:r>
            <a:r>
              <a:rPr lang="en-US" sz="3200" b="1" dirty="0">
                <a:solidFill>
                  <a:srgbClr val="002060"/>
                </a:solidFill>
              </a:rPr>
              <a:t>2020</a:t>
            </a:r>
            <a:r>
              <a:rPr lang="en-US" sz="3200" dirty="0">
                <a:solidFill>
                  <a:srgbClr val="002060"/>
                </a:solidFill>
              </a:rPr>
              <a:t> 1</a:t>
            </a:r>
            <a:r>
              <a:rPr lang="en-US" sz="3200" baseline="30000" dirty="0">
                <a:solidFill>
                  <a:srgbClr val="002060"/>
                </a:solidFill>
              </a:rPr>
              <a:t>st</a:t>
            </a:r>
            <a:r>
              <a:rPr lang="en-US" sz="3200" dirty="0">
                <a:solidFill>
                  <a:srgbClr val="002060"/>
                </a:solidFill>
              </a:rPr>
              <a:t>  Quarter got the </a:t>
            </a:r>
            <a:r>
              <a:rPr lang="en-US" sz="3200" i="1" dirty="0">
                <a:solidFill>
                  <a:srgbClr val="002060"/>
                </a:solidFill>
              </a:rPr>
              <a:t>maximum</a:t>
            </a:r>
            <a:r>
              <a:rPr lang="en-US" sz="3200" dirty="0">
                <a:solidFill>
                  <a:srgbClr val="002060"/>
                </a:solidFill>
              </a:rPr>
              <a:t>  total sold quantity and the 3</a:t>
            </a:r>
            <a:r>
              <a:rPr lang="en-US" sz="3200" baseline="30000" dirty="0">
                <a:solidFill>
                  <a:srgbClr val="002060"/>
                </a:solidFill>
              </a:rPr>
              <a:t>rd</a:t>
            </a:r>
            <a:r>
              <a:rPr lang="en-US" sz="3200" dirty="0">
                <a:solidFill>
                  <a:srgbClr val="002060"/>
                </a:solidFill>
              </a:rPr>
              <a:t> Quarter got the </a:t>
            </a:r>
            <a:r>
              <a:rPr lang="en-US" sz="3200" i="1" dirty="0">
                <a:solidFill>
                  <a:srgbClr val="002060"/>
                </a:solidFill>
              </a:rPr>
              <a:t>minimum</a:t>
            </a:r>
            <a:r>
              <a:rPr lang="en-US" sz="3200" dirty="0">
                <a:solidFill>
                  <a:srgbClr val="002060"/>
                </a:solidFill>
              </a:rPr>
              <a:t> sold quantity.</a:t>
            </a:r>
            <a:endParaRPr lang="en-IN" sz="3200" dirty="0">
              <a:solidFill>
                <a:srgbClr val="002060"/>
              </a:solidFill>
            </a:endParaRP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43DDF562-3C84-3834-4976-81A0FBF395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78" t="14035" r="10323" b="5928"/>
          <a:stretch/>
        </p:blipFill>
        <p:spPr>
          <a:xfrm>
            <a:off x="6447577" y="1173486"/>
            <a:ext cx="5313768" cy="3450596"/>
          </a:xfrm>
        </p:spPr>
      </p:pic>
    </p:spTree>
    <p:extLst>
      <p:ext uri="{BB962C8B-B14F-4D97-AF65-F5344CB8AC3E}">
        <p14:creationId xmlns:p14="http://schemas.microsoft.com/office/powerpoint/2010/main" val="14208327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2573</TotalTime>
  <Words>517</Words>
  <Application>Microsoft Office PowerPoint</Application>
  <PresentationFormat>Widescreen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Corbel</vt:lpstr>
      <vt:lpstr>Parallax</vt:lpstr>
      <vt:lpstr>Ad Hoc Sales Insights</vt:lpstr>
      <vt:lpstr>1. Provide the list of markets in which customer  "Atliq Exclusive" operates its business in the APAC region. </vt:lpstr>
      <vt:lpstr>2. What is the percentage of unique product increase in 2021 vs 2020?   </vt:lpstr>
      <vt:lpstr>3. Provide a report with all the unique product counts for each segment and sort them in descending order of product counts. </vt:lpstr>
      <vt:lpstr>4. Follow-up: Which segment had the most increase in unique products in 2021 vs 2020? </vt:lpstr>
      <vt:lpstr>5. Get the products that have the highest and lowest manufacturing costs.</vt:lpstr>
      <vt:lpstr>6. Generate a report which contains the top 5 customers who received an average high pre_invoice_discount_pct for the fiscal year 2021 and in the Indian market.</vt:lpstr>
      <vt:lpstr>7. Get the complete report of the Gross sales amount for the customer Atliq Exclusive for each month. This analysis helps to get an idea of low and high-performing months and take strategic decisions.</vt:lpstr>
      <vt:lpstr>8. In which quarter of 2020, got the maximum total_sold_quantity? </vt:lpstr>
      <vt:lpstr>9. Which channel helped to bring more gross sales in the fiscal year 2021 and the percentage of contribution? </vt:lpstr>
      <vt:lpstr>10. Get the Top 3 products in each division that have a high total_sold_quantity in the fiscal_year 2021?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 Hoc Sales Insights</dc:title>
  <dc:creator>kalyan teja</dc:creator>
  <cp:lastModifiedBy>kalyan teja</cp:lastModifiedBy>
  <cp:revision>1</cp:revision>
  <dcterms:created xsi:type="dcterms:W3CDTF">2023-06-11T17:04:25Z</dcterms:created>
  <dcterms:modified xsi:type="dcterms:W3CDTF">2023-06-14T11:41:36Z</dcterms:modified>
</cp:coreProperties>
</file>