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4" r:id="rId6"/>
    <p:sldId id="298" r:id="rId7"/>
    <p:sldId id="295" r:id="rId8"/>
    <p:sldId id="296" r:id="rId9"/>
    <p:sldId id="2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CONTEXT API IN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                                          DHANUSH D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1372-B823-3AC1-26A2-145EDAF1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Context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581A4-0D55-EF99-BE8A-AE93E3F00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What is Context API?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built-in feature in React for managing global state.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Allows sharing of values between components without prop drilling.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Key Concepts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Context</a:t>
            </a:r>
            <a:r>
              <a:rPr lang="en-US" sz="2400" dirty="0"/>
              <a:t>: An object that holds shared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Provider</a:t>
            </a:r>
            <a:r>
              <a:rPr lang="en-US" sz="2400" dirty="0"/>
              <a:t>: A component that supplies the context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Consumer</a:t>
            </a:r>
            <a:r>
              <a:rPr lang="en-US" sz="2400" dirty="0"/>
              <a:t>: A component that accesses the context value.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960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6655-6050-2A95-DE5F-2EF3CD88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24193"/>
          </a:xfrm>
        </p:spPr>
        <p:txBody>
          <a:bodyPr/>
          <a:lstStyle/>
          <a:p>
            <a:pPr algn="ctr"/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Context in React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93DF72-EB45-10F7-0E00-9844E240BB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9646" y="1186473"/>
            <a:ext cx="10693667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Initialize Context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createContext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to create a context object.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Provider Component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Wrap the desired part of your application with the Provider.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Pass a value prop to the Provider containing the state or data to share.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Consuming Context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useContext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hook in functional components to access context values.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Alternatively, use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Context.Consumer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class components.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Cases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Ideal for global states like themes, user authentication, and settings.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2768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1E8D-A61F-4FAF-2807-91C0A973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11334"/>
          </a:xfrm>
        </p:spPr>
        <p:txBody>
          <a:bodyPr/>
          <a:lstStyle/>
          <a:p>
            <a:pPr algn="ctr"/>
            <a:r>
              <a:rPr lang="en-US" b="1" dirty="0"/>
              <a:t>Advantages of Context API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4EFC6-C0C3-7AA9-042B-B9A3323B0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08485"/>
            <a:ext cx="10058400" cy="3849624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b="1" dirty="0"/>
              <a:t>Avoids Prop Drilling</a:t>
            </a:r>
            <a:r>
              <a:rPr lang="en-US" sz="24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Reduces the need to pass props through many layers.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Improves Readability</a:t>
            </a:r>
            <a:r>
              <a:rPr lang="en-US" sz="24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Makes the component structure cleaner and easier to understand.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Built-In</a:t>
            </a:r>
            <a:r>
              <a:rPr lang="en-US" sz="24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No need for third-party libraries (like Redux) for simple state management.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038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1C3E-65AA-1280-ACBC-497D4E831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Disadvantages of Context API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92042-BAE4-1D8D-97A1-510CECEA8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b="1" dirty="0"/>
              <a:t>Performance Concerns</a:t>
            </a:r>
            <a:r>
              <a:rPr lang="en-US" sz="24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Changes in context trigger re-renders in all consuming components.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Complexity with Multiple Contexts</a:t>
            </a:r>
            <a:r>
              <a:rPr lang="en-US" sz="24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Can become complicated to manage when using multiple contexts.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Limited Features</a:t>
            </a:r>
            <a:r>
              <a:rPr lang="en-US" sz="24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Lacks some advanced features like middleware, which are available in state management libraries.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7176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02E0-4D80-ACD6-C0D1-6B5832C4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2731F-915C-0FAE-2866-899E8575B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Summary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Context API is a powerful tool for managing state in React.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Best for shared state across multiple components but consider its limitations.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0911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{E495C4C3-AC15-4A97-A78C-A215A67F93D4}tf56219246_win32</Template>
  <TotalTime>417</TotalTime>
  <Words>278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Garamond</vt:lpstr>
      <vt:lpstr>SavonVTI</vt:lpstr>
      <vt:lpstr>CONTEXT API IN  REACT</vt:lpstr>
      <vt:lpstr>Context API</vt:lpstr>
      <vt:lpstr>Creating Context in React</vt:lpstr>
      <vt:lpstr>Advantages of Context API </vt:lpstr>
      <vt:lpstr>Disadvantages of Context API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 API IN  REACT</dc:title>
  <dc:creator>Dhanush Dhanapal(UST,IN)</dc:creator>
  <cp:lastModifiedBy>Dhanush Dhanapal(UST,IN)</cp:lastModifiedBy>
  <cp:revision>1</cp:revision>
  <dcterms:created xsi:type="dcterms:W3CDTF">2024-10-24T03:41:42Z</dcterms:created>
  <dcterms:modified xsi:type="dcterms:W3CDTF">2024-10-24T10:39:00Z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