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8" r:id="rId3"/>
    <p:sldId id="260" r:id="rId4"/>
    <p:sldId id="261" r:id="rId5"/>
    <p:sldId id="262" r:id="rId6"/>
    <p:sldId id="263" r:id="rId7"/>
    <p:sldId id="264" r:id="rId8"/>
    <p:sldId id="265" r:id="rId9"/>
    <p:sldId id="266" r:id="rId10"/>
    <p:sldId id="267" r:id="rId11"/>
    <p:sldId id="268" r:id="rId12"/>
    <p:sldId id="271" r:id="rId13"/>
    <p:sldId id="269" r:id="rId14"/>
    <p:sldId id="270"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6C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2F7A4A-92F9-40D2-BCBB-D3733BFD9D95}"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IN"/>
        </a:p>
      </dgm:t>
    </dgm:pt>
    <dgm:pt modelId="{858FD1B6-6A84-4E3F-90CE-5BC2B8255070}">
      <dgm:prSet phldrT="[Text]" custT="1"/>
      <dgm:spPr/>
      <dgm:t>
        <a:bodyPr/>
        <a:lstStyle/>
        <a:p>
          <a:r>
            <a:rPr lang="en-IN" sz="4800" b="1" dirty="0"/>
            <a:t> </a:t>
          </a:r>
        </a:p>
        <a:p>
          <a:endParaRPr lang="en-IN" sz="4800" b="1" dirty="0"/>
        </a:p>
        <a:p>
          <a:endParaRPr lang="en-IN" sz="4800" b="1" dirty="0"/>
        </a:p>
        <a:p>
          <a:endParaRPr lang="en-IN" sz="4800" b="1" dirty="0"/>
        </a:p>
        <a:p>
          <a:endParaRPr lang="en-IN" sz="4800" b="1" dirty="0"/>
        </a:p>
        <a:p>
          <a:r>
            <a:rPr lang="en-IN" sz="5200" b="1" dirty="0">
              <a:latin typeface="Times New Roman" panose="02020603050405020304" pitchFamily="18" charset="0"/>
              <a:cs typeface="Times New Roman" panose="02020603050405020304" pitchFamily="18" charset="0"/>
            </a:rPr>
            <a:t>INDEX</a:t>
          </a:r>
        </a:p>
        <a:p>
          <a:endParaRPr lang="en-IN" sz="2200" dirty="0"/>
        </a:p>
      </dgm:t>
    </dgm:pt>
    <dgm:pt modelId="{664962F9-8BBE-4313-8E23-8F9E105FECCD}" type="parTrans" cxnId="{4B60E4A2-A928-46A3-8F9D-5AB296E57688}">
      <dgm:prSet/>
      <dgm:spPr/>
      <dgm:t>
        <a:bodyPr/>
        <a:lstStyle/>
        <a:p>
          <a:endParaRPr lang="en-IN"/>
        </a:p>
      </dgm:t>
    </dgm:pt>
    <dgm:pt modelId="{BF24ADFA-125A-4EDD-97A0-05B85CBBC895}" type="sibTrans" cxnId="{4B60E4A2-A928-46A3-8F9D-5AB296E57688}">
      <dgm:prSet/>
      <dgm:spPr/>
      <dgm:t>
        <a:bodyPr/>
        <a:lstStyle/>
        <a:p>
          <a:endParaRPr lang="en-IN"/>
        </a:p>
      </dgm:t>
    </dgm:pt>
    <dgm:pt modelId="{EBA6711A-4A84-4E7D-8C59-B3A7E2A4BBF7}">
      <dgm:prSet phldrT="[Text]" custT="1"/>
      <dgm:spPr/>
      <dgm:t>
        <a:bodyPr/>
        <a:lstStyle/>
        <a:p>
          <a:r>
            <a:rPr lang="en-IN" sz="2800" dirty="0">
              <a:latin typeface="Times New Roman" panose="02020603050405020304" pitchFamily="18" charset="0"/>
              <a:cs typeface="Times New Roman" panose="02020603050405020304" pitchFamily="18" charset="0"/>
            </a:rPr>
            <a:t>PROBLEM STATEMENT</a:t>
          </a:r>
        </a:p>
        <a:p>
          <a:endParaRPr lang="en-IN" sz="2200" dirty="0"/>
        </a:p>
      </dgm:t>
    </dgm:pt>
    <dgm:pt modelId="{BCB78FB9-544B-45A5-B530-0454CB116776}" type="parTrans" cxnId="{F3CC9ACC-0AF0-484B-9256-08619B0C4F55}">
      <dgm:prSet/>
      <dgm:spPr/>
      <dgm:t>
        <a:bodyPr/>
        <a:lstStyle/>
        <a:p>
          <a:endParaRPr lang="en-IN"/>
        </a:p>
      </dgm:t>
    </dgm:pt>
    <dgm:pt modelId="{8F74B59C-6F7B-4941-9A3B-5F36A759FA48}" type="sibTrans" cxnId="{F3CC9ACC-0AF0-484B-9256-08619B0C4F55}">
      <dgm:prSet/>
      <dgm:spPr>
        <a:solidFill>
          <a:schemeClr val="tx1"/>
        </a:solidFill>
      </dgm:spPr>
      <dgm:t>
        <a:bodyPr/>
        <a:lstStyle/>
        <a:p>
          <a:endParaRPr lang="en-IN"/>
        </a:p>
      </dgm:t>
    </dgm:pt>
    <dgm:pt modelId="{71553047-128C-4442-A75D-18F6ADA75B07}">
      <dgm:prSet phldrT="[Text]" custT="1"/>
      <dgm:spPr/>
      <dgm:t>
        <a:bodyPr/>
        <a:lstStyle/>
        <a:p>
          <a:r>
            <a:rPr lang="en-IN" sz="2800" dirty="0">
              <a:latin typeface="Times New Roman" panose="02020603050405020304" pitchFamily="18" charset="0"/>
              <a:cs typeface="Times New Roman" panose="02020603050405020304" pitchFamily="18" charset="0"/>
            </a:rPr>
            <a:t>FEATURES</a:t>
          </a:r>
        </a:p>
      </dgm:t>
    </dgm:pt>
    <dgm:pt modelId="{096E6422-5E5E-44FF-8E26-2724059B97DA}" type="parTrans" cxnId="{68691640-7AF4-4C01-8447-A6E1F74E9DBE}">
      <dgm:prSet/>
      <dgm:spPr/>
      <dgm:t>
        <a:bodyPr/>
        <a:lstStyle/>
        <a:p>
          <a:endParaRPr lang="en-IN"/>
        </a:p>
      </dgm:t>
    </dgm:pt>
    <dgm:pt modelId="{CC2AC13C-F031-4023-8723-1D14FED53B47}" type="sibTrans" cxnId="{68691640-7AF4-4C01-8447-A6E1F74E9DBE}">
      <dgm:prSet/>
      <dgm:spPr>
        <a:solidFill>
          <a:schemeClr val="tx1"/>
        </a:solidFill>
      </dgm:spPr>
      <dgm:t>
        <a:bodyPr/>
        <a:lstStyle/>
        <a:p>
          <a:endParaRPr lang="en-IN"/>
        </a:p>
      </dgm:t>
    </dgm:pt>
    <dgm:pt modelId="{44FEFCB6-74C1-4E63-9076-809B9BF0B68E}">
      <dgm:prSet phldrT="[Text]" custT="1"/>
      <dgm:spPr/>
      <dgm:t>
        <a:bodyPr/>
        <a:lstStyle/>
        <a:p>
          <a:r>
            <a:rPr lang="en-IN" sz="2800" dirty="0">
              <a:latin typeface="Times New Roman" panose="02020603050405020304" pitchFamily="18" charset="0"/>
              <a:cs typeface="Times New Roman" panose="02020603050405020304" pitchFamily="18" charset="0"/>
            </a:rPr>
            <a:t>METHODOLOGY</a:t>
          </a:r>
        </a:p>
      </dgm:t>
    </dgm:pt>
    <dgm:pt modelId="{6E0B1FD7-B184-42BD-8057-16273A01E28D}" type="parTrans" cxnId="{220E5145-6B6D-433B-8A41-E14D3E1EA064}">
      <dgm:prSet/>
      <dgm:spPr/>
      <dgm:t>
        <a:bodyPr/>
        <a:lstStyle/>
        <a:p>
          <a:endParaRPr lang="en-IN"/>
        </a:p>
      </dgm:t>
    </dgm:pt>
    <dgm:pt modelId="{19265DCB-1F99-48D8-8248-34A7A3C4E89F}" type="sibTrans" cxnId="{220E5145-6B6D-433B-8A41-E14D3E1EA064}">
      <dgm:prSet/>
      <dgm:spPr>
        <a:solidFill>
          <a:schemeClr val="tx1"/>
        </a:solidFill>
      </dgm:spPr>
      <dgm:t>
        <a:bodyPr/>
        <a:lstStyle/>
        <a:p>
          <a:endParaRPr lang="en-IN"/>
        </a:p>
      </dgm:t>
    </dgm:pt>
    <dgm:pt modelId="{F7D412E7-DE84-4264-883D-708800336DE9}">
      <dgm:prSet phldrT="[Text]" custT="1"/>
      <dgm:spPr/>
      <dgm:t>
        <a:bodyPr/>
        <a:lstStyle/>
        <a:p>
          <a:r>
            <a:rPr lang="en-IN" sz="2800" dirty="0">
              <a:latin typeface="Times New Roman" panose="02020603050405020304" pitchFamily="18" charset="0"/>
              <a:cs typeface="Times New Roman" panose="02020603050405020304" pitchFamily="18" charset="0"/>
            </a:rPr>
            <a:t>RESULTS AND CONCLUSION</a:t>
          </a:r>
        </a:p>
      </dgm:t>
    </dgm:pt>
    <dgm:pt modelId="{6F1A6FB4-6284-401A-8040-D3A194C24DDE}" type="parTrans" cxnId="{CB2B12CD-182D-49F2-9E0A-5C6CE3905DA8}">
      <dgm:prSet/>
      <dgm:spPr/>
      <dgm:t>
        <a:bodyPr/>
        <a:lstStyle/>
        <a:p>
          <a:endParaRPr lang="en-IN"/>
        </a:p>
      </dgm:t>
    </dgm:pt>
    <dgm:pt modelId="{317CFC2C-8B47-4A84-B23A-F679CFD33B6F}" type="sibTrans" cxnId="{CB2B12CD-182D-49F2-9E0A-5C6CE3905DA8}">
      <dgm:prSet/>
      <dgm:spPr/>
      <dgm:t>
        <a:bodyPr/>
        <a:lstStyle/>
        <a:p>
          <a:endParaRPr lang="en-IN"/>
        </a:p>
      </dgm:t>
    </dgm:pt>
    <dgm:pt modelId="{D382CFD7-3583-4DA5-90BD-F4577610F4DC}" type="pres">
      <dgm:prSet presAssocID="{C22F7A4A-92F9-40D2-BCBB-D3733BFD9D95}" presName="Name0" presStyleCnt="0">
        <dgm:presLayoutVars>
          <dgm:chMax val="7"/>
          <dgm:chPref val="5"/>
        </dgm:presLayoutVars>
      </dgm:prSet>
      <dgm:spPr/>
    </dgm:pt>
    <dgm:pt modelId="{9D8379B3-54F0-499C-ACB3-9E7CFA0BF736}" type="pres">
      <dgm:prSet presAssocID="{C22F7A4A-92F9-40D2-BCBB-D3733BFD9D95}" presName="arrowNode" presStyleLbl="node1" presStyleIdx="0" presStyleCnt="1" custLinFactNeighborX="-27143" custLinFactNeighborY="3223"/>
      <dgm:spPr>
        <a:solidFill>
          <a:srgbClr val="EB6C15"/>
        </a:solidFill>
      </dgm:spPr>
    </dgm:pt>
    <dgm:pt modelId="{3BD24E0A-7344-43A9-A745-76D7945085C4}" type="pres">
      <dgm:prSet presAssocID="{858FD1B6-6A84-4E3F-90CE-5BC2B8255070}" presName="txNode1" presStyleLbl="revTx" presStyleIdx="0" presStyleCnt="5" custScaleY="180572" custLinFactNeighborX="-55020" custLinFactNeighborY="20143">
        <dgm:presLayoutVars>
          <dgm:bulletEnabled val="1"/>
        </dgm:presLayoutVars>
      </dgm:prSet>
      <dgm:spPr/>
    </dgm:pt>
    <dgm:pt modelId="{C147CF16-0541-4A41-A2B7-A7387FCBB6F8}" type="pres">
      <dgm:prSet presAssocID="{EBA6711A-4A84-4E7D-8C59-B3A7E2A4BBF7}" presName="txNode2" presStyleLbl="revTx" presStyleIdx="1" presStyleCnt="5" custScaleX="168326" custLinFactNeighborX="-18870" custLinFactNeighborY="-18577">
        <dgm:presLayoutVars>
          <dgm:bulletEnabled val="1"/>
        </dgm:presLayoutVars>
      </dgm:prSet>
      <dgm:spPr/>
    </dgm:pt>
    <dgm:pt modelId="{156683CD-2D72-4114-A675-ED41A3C8C707}" type="pres">
      <dgm:prSet presAssocID="{8F74B59C-6F7B-4941-9A3B-5F36A759FA48}" presName="dotNode2" presStyleCnt="0"/>
      <dgm:spPr/>
    </dgm:pt>
    <dgm:pt modelId="{C5BE24BA-F214-49C1-8A4E-596805657243}" type="pres">
      <dgm:prSet presAssocID="{8F74B59C-6F7B-4941-9A3B-5F36A759FA48}" presName="dotRepeatNode" presStyleLbl="fgShp" presStyleIdx="0" presStyleCnt="3" custLinFactX="-652519" custLinFactY="-91233" custLinFactNeighborX="-700000" custLinFactNeighborY="-100000"/>
      <dgm:spPr/>
    </dgm:pt>
    <dgm:pt modelId="{DB9E4DF5-9A17-417E-9F5B-90E356FB57F9}" type="pres">
      <dgm:prSet presAssocID="{71553047-128C-4442-A75D-18F6ADA75B07}" presName="txNode3" presStyleLbl="revTx" presStyleIdx="2" presStyleCnt="5" custLinFactNeighborX="58877" custLinFactNeighborY="-18428">
        <dgm:presLayoutVars>
          <dgm:bulletEnabled val="1"/>
        </dgm:presLayoutVars>
      </dgm:prSet>
      <dgm:spPr/>
    </dgm:pt>
    <dgm:pt modelId="{C88EAA20-0318-4DDA-8D51-D4DC1E8FC5AC}" type="pres">
      <dgm:prSet presAssocID="{CC2AC13C-F031-4023-8723-1D14FED53B47}" presName="dotNode3" presStyleCnt="0"/>
      <dgm:spPr/>
    </dgm:pt>
    <dgm:pt modelId="{0AE7D058-BD3F-45CA-9C4C-F1D61DAEF7EC}" type="pres">
      <dgm:prSet presAssocID="{CC2AC13C-F031-4023-8723-1D14FED53B47}" presName="dotRepeatNode" presStyleLbl="fgShp" presStyleIdx="1" presStyleCnt="3" custLinFactX="-500000" custLinFactNeighborX="-508230" custLinFactNeighborY="-7004"/>
      <dgm:spPr/>
    </dgm:pt>
    <dgm:pt modelId="{6C98F811-53F9-40C7-B8C8-4B6D0062EAD5}" type="pres">
      <dgm:prSet presAssocID="{44FEFCB6-74C1-4E63-9076-809B9BF0B68E}" presName="txNode4" presStyleLbl="revTx" presStyleIdx="3" presStyleCnt="5" custScaleX="219001" custLinFactNeighborX="686" custLinFactNeighborY="5587">
        <dgm:presLayoutVars>
          <dgm:bulletEnabled val="1"/>
        </dgm:presLayoutVars>
      </dgm:prSet>
      <dgm:spPr/>
    </dgm:pt>
    <dgm:pt modelId="{55A15336-CFFB-4CD9-BC31-F391FA334A28}" type="pres">
      <dgm:prSet presAssocID="{19265DCB-1F99-48D8-8248-34A7A3C4E89F}" presName="dotNode4" presStyleCnt="0"/>
      <dgm:spPr/>
    </dgm:pt>
    <dgm:pt modelId="{4A3AEB17-BBB2-4BCC-B174-4FF12C2E2C55}" type="pres">
      <dgm:prSet presAssocID="{19265DCB-1F99-48D8-8248-34A7A3C4E89F}" presName="dotRepeatNode" presStyleLbl="fgShp" presStyleIdx="2" presStyleCnt="3" custLinFactX="-400000" custLinFactY="6650" custLinFactNeighborX="-494491" custLinFactNeighborY="100000"/>
      <dgm:spPr/>
    </dgm:pt>
    <dgm:pt modelId="{3A584068-203D-4364-A0B5-F54AA72E7132}" type="pres">
      <dgm:prSet presAssocID="{F7D412E7-DE84-4264-883D-708800336DE9}" presName="txNode5" presStyleLbl="revTx" presStyleIdx="4" presStyleCnt="5" custScaleX="179114" custLinFactNeighborX="23707" custLinFactNeighborY="-44872">
        <dgm:presLayoutVars>
          <dgm:bulletEnabled val="1"/>
        </dgm:presLayoutVars>
      </dgm:prSet>
      <dgm:spPr/>
    </dgm:pt>
  </dgm:ptLst>
  <dgm:cxnLst>
    <dgm:cxn modelId="{68691640-7AF4-4C01-8447-A6E1F74E9DBE}" srcId="{C22F7A4A-92F9-40D2-BCBB-D3733BFD9D95}" destId="{71553047-128C-4442-A75D-18F6ADA75B07}" srcOrd="2" destOrd="0" parTransId="{096E6422-5E5E-44FF-8E26-2724059B97DA}" sibTransId="{CC2AC13C-F031-4023-8723-1D14FED53B47}"/>
    <dgm:cxn modelId="{220E5145-6B6D-433B-8A41-E14D3E1EA064}" srcId="{C22F7A4A-92F9-40D2-BCBB-D3733BFD9D95}" destId="{44FEFCB6-74C1-4E63-9076-809B9BF0B68E}" srcOrd="3" destOrd="0" parTransId="{6E0B1FD7-B184-42BD-8057-16273A01E28D}" sibTransId="{19265DCB-1F99-48D8-8248-34A7A3C4E89F}"/>
    <dgm:cxn modelId="{981DC957-FD99-4102-B645-ECA6BCD9044E}" type="presOf" srcId="{71553047-128C-4442-A75D-18F6ADA75B07}" destId="{DB9E4DF5-9A17-417E-9F5B-90E356FB57F9}" srcOrd="0" destOrd="0" presId="urn:microsoft.com/office/officeart/2009/3/layout/DescendingProcess"/>
    <dgm:cxn modelId="{9276457C-6A98-4BC4-B203-E7CAA093D115}" type="presOf" srcId="{8F74B59C-6F7B-4941-9A3B-5F36A759FA48}" destId="{C5BE24BA-F214-49C1-8A4E-596805657243}" srcOrd="0" destOrd="0" presId="urn:microsoft.com/office/officeart/2009/3/layout/DescendingProcess"/>
    <dgm:cxn modelId="{A48AD49A-6800-4CE7-994E-36507BBCAD13}" type="presOf" srcId="{C22F7A4A-92F9-40D2-BCBB-D3733BFD9D95}" destId="{D382CFD7-3583-4DA5-90BD-F4577610F4DC}" srcOrd="0" destOrd="0" presId="urn:microsoft.com/office/officeart/2009/3/layout/DescendingProcess"/>
    <dgm:cxn modelId="{4B60E4A2-A928-46A3-8F9D-5AB296E57688}" srcId="{C22F7A4A-92F9-40D2-BCBB-D3733BFD9D95}" destId="{858FD1B6-6A84-4E3F-90CE-5BC2B8255070}" srcOrd="0" destOrd="0" parTransId="{664962F9-8BBE-4313-8E23-8F9E105FECCD}" sibTransId="{BF24ADFA-125A-4EDD-97A0-05B85CBBC895}"/>
    <dgm:cxn modelId="{4724EAA3-9FE8-47A7-8545-30F755E7774A}" type="presOf" srcId="{CC2AC13C-F031-4023-8723-1D14FED53B47}" destId="{0AE7D058-BD3F-45CA-9C4C-F1D61DAEF7EC}" srcOrd="0" destOrd="0" presId="urn:microsoft.com/office/officeart/2009/3/layout/DescendingProcess"/>
    <dgm:cxn modelId="{CD9DD6AB-C434-4223-8EB2-8D04563111F9}" type="presOf" srcId="{858FD1B6-6A84-4E3F-90CE-5BC2B8255070}" destId="{3BD24E0A-7344-43A9-A745-76D7945085C4}" srcOrd="0" destOrd="0" presId="urn:microsoft.com/office/officeart/2009/3/layout/DescendingProcess"/>
    <dgm:cxn modelId="{8C0535AD-F8EB-4173-8F7D-3E5CEB7BB178}" type="presOf" srcId="{EBA6711A-4A84-4E7D-8C59-B3A7E2A4BBF7}" destId="{C147CF16-0541-4A41-A2B7-A7387FCBB6F8}" srcOrd="0" destOrd="0" presId="urn:microsoft.com/office/officeart/2009/3/layout/DescendingProcess"/>
    <dgm:cxn modelId="{FF0091B6-5451-4BD5-928A-4359CE7C56FD}" type="presOf" srcId="{44FEFCB6-74C1-4E63-9076-809B9BF0B68E}" destId="{6C98F811-53F9-40C7-B8C8-4B6D0062EAD5}" srcOrd="0" destOrd="0" presId="urn:microsoft.com/office/officeart/2009/3/layout/DescendingProcess"/>
    <dgm:cxn modelId="{3ABF8BC5-604A-4441-ABAF-A92F882A1B5B}" type="presOf" srcId="{19265DCB-1F99-48D8-8248-34A7A3C4E89F}" destId="{4A3AEB17-BBB2-4BCC-B174-4FF12C2E2C55}" srcOrd="0" destOrd="0" presId="urn:microsoft.com/office/officeart/2009/3/layout/DescendingProcess"/>
    <dgm:cxn modelId="{F3CC9ACC-0AF0-484B-9256-08619B0C4F55}" srcId="{C22F7A4A-92F9-40D2-BCBB-D3733BFD9D95}" destId="{EBA6711A-4A84-4E7D-8C59-B3A7E2A4BBF7}" srcOrd="1" destOrd="0" parTransId="{BCB78FB9-544B-45A5-B530-0454CB116776}" sibTransId="{8F74B59C-6F7B-4941-9A3B-5F36A759FA48}"/>
    <dgm:cxn modelId="{CB2B12CD-182D-49F2-9E0A-5C6CE3905DA8}" srcId="{C22F7A4A-92F9-40D2-BCBB-D3733BFD9D95}" destId="{F7D412E7-DE84-4264-883D-708800336DE9}" srcOrd="4" destOrd="0" parTransId="{6F1A6FB4-6284-401A-8040-D3A194C24DDE}" sibTransId="{317CFC2C-8B47-4A84-B23A-F679CFD33B6F}"/>
    <dgm:cxn modelId="{2A23A8E1-4489-40F4-983A-56563AE1B754}" type="presOf" srcId="{F7D412E7-DE84-4264-883D-708800336DE9}" destId="{3A584068-203D-4364-A0B5-F54AA72E7132}" srcOrd="0" destOrd="0" presId="urn:microsoft.com/office/officeart/2009/3/layout/DescendingProcess"/>
    <dgm:cxn modelId="{B3ED7765-5B7B-449E-8108-887683358711}" type="presParOf" srcId="{D382CFD7-3583-4DA5-90BD-F4577610F4DC}" destId="{9D8379B3-54F0-499C-ACB3-9E7CFA0BF736}" srcOrd="0" destOrd="0" presId="urn:microsoft.com/office/officeart/2009/3/layout/DescendingProcess"/>
    <dgm:cxn modelId="{B9E7814C-72EC-4694-B316-2BFEFB2BD274}" type="presParOf" srcId="{D382CFD7-3583-4DA5-90BD-F4577610F4DC}" destId="{3BD24E0A-7344-43A9-A745-76D7945085C4}" srcOrd="1" destOrd="0" presId="urn:microsoft.com/office/officeart/2009/3/layout/DescendingProcess"/>
    <dgm:cxn modelId="{00084376-1E33-4D3E-B6A3-B0CF83F7CDE3}" type="presParOf" srcId="{D382CFD7-3583-4DA5-90BD-F4577610F4DC}" destId="{C147CF16-0541-4A41-A2B7-A7387FCBB6F8}" srcOrd="2" destOrd="0" presId="urn:microsoft.com/office/officeart/2009/3/layout/DescendingProcess"/>
    <dgm:cxn modelId="{D5C1623D-C9B3-4C87-8D12-C2BB91A754F3}" type="presParOf" srcId="{D382CFD7-3583-4DA5-90BD-F4577610F4DC}" destId="{156683CD-2D72-4114-A675-ED41A3C8C707}" srcOrd="3" destOrd="0" presId="urn:microsoft.com/office/officeart/2009/3/layout/DescendingProcess"/>
    <dgm:cxn modelId="{F6A94D9B-F3C6-416E-B52D-6AE32A7AAB0D}" type="presParOf" srcId="{156683CD-2D72-4114-A675-ED41A3C8C707}" destId="{C5BE24BA-F214-49C1-8A4E-596805657243}" srcOrd="0" destOrd="0" presId="urn:microsoft.com/office/officeart/2009/3/layout/DescendingProcess"/>
    <dgm:cxn modelId="{35450C3C-1B10-45AE-BD45-14EB12345C35}" type="presParOf" srcId="{D382CFD7-3583-4DA5-90BD-F4577610F4DC}" destId="{DB9E4DF5-9A17-417E-9F5B-90E356FB57F9}" srcOrd="4" destOrd="0" presId="urn:microsoft.com/office/officeart/2009/3/layout/DescendingProcess"/>
    <dgm:cxn modelId="{A56D9CC0-999F-4A42-91B0-DA1A24AFB10A}" type="presParOf" srcId="{D382CFD7-3583-4DA5-90BD-F4577610F4DC}" destId="{C88EAA20-0318-4DDA-8D51-D4DC1E8FC5AC}" srcOrd="5" destOrd="0" presId="urn:microsoft.com/office/officeart/2009/3/layout/DescendingProcess"/>
    <dgm:cxn modelId="{94706301-E857-480D-BD4D-71D5E4CFE71B}" type="presParOf" srcId="{C88EAA20-0318-4DDA-8D51-D4DC1E8FC5AC}" destId="{0AE7D058-BD3F-45CA-9C4C-F1D61DAEF7EC}" srcOrd="0" destOrd="0" presId="urn:microsoft.com/office/officeart/2009/3/layout/DescendingProcess"/>
    <dgm:cxn modelId="{57833F84-91A7-4A02-AD6D-3075B31C6623}" type="presParOf" srcId="{D382CFD7-3583-4DA5-90BD-F4577610F4DC}" destId="{6C98F811-53F9-40C7-B8C8-4B6D0062EAD5}" srcOrd="6" destOrd="0" presId="urn:microsoft.com/office/officeart/2009/3/layout/DescendingProcess"/>
    <dgm:cxn modelId="{336CEC4A-AA53-4740-9BC9-38640555B4E7}" type="presParOf" srcId="{D382CFD7-3583-4DA5-90BD-F4577610F4DC}" destId="{55A15336-CFFB-4CD9-BC31-F391FA334A28}" srcOrd="7" destOrd="0" presId="urn:microsoft.com/office/officeart/2009/3/layout/DescendingProcess"/>
    <dgm:cxn modelId="{84A5295F-0AB2-4DE2-9366-BC68AA8600B9}" type="presParOf" srcId="{55A15336-CFFB-4CD9-BC31-F391FA334A28}" destId="{4A3AEB17-BBB2-4BCC-B174-4FF12C2E2C55}" srcOrd="0" destOrd="0" presId="urn:microsoft.com/office/officeart/2009/3/layout/DescendingProcess"/>
    <dgm:cxn modelId="{C212148A-76F1-4477-8D56-0E498AA55452}" type="presParOf" srcId="{D382CFD7-3583-4DA5-90BD-F4577610F4DC}" destId="{3A584068-203D-4364-A0B5-F54AA72E7132}" srcOrd="8" destOrd="0" presId="urn:microsoft.com/office/officeart/2009/3/layout/DescendingProcess"/>
  </dgm:cxnLst>
  <dgm:bg>
    <a:solidFill>
      <a:schemeClr val="bg1">
        <a:lumMod val="95000"/>
      </a:schemeClr>
    </a:solid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70D86F-03E2-42D1-9309-081A56C3E65B}" type="doc">
      <dgm:prSet loTypeId="urn:microsoft.com/office/officeart/2011/layout/CircleProcess" loCatId="process" qsTypeId="urn:microsoft.com/office/officeart/2005/8/quickstyle/simple1" qsCatId="simple" csTypeId="urn:microsoft.com/office/officeart/2005/8/colors/colorful1" csCatId="colorful"/>
      <dgm:spPr/>
      <dgm:t>
        <a:bodyPr/>
        <a:lstStyle/>
        <a:p>
          <a:endParaRPr lang="en-IN"/>
        </a:p>
      </dgm:t>
    </dgm:pt>
    <dgm:pt modelId="{EB2E587A-989F-4A3C-9703-75E13C769D76}">
      <dgm:prSet/>
      <dgm:spPr/>
      <dgm:t>
        <a:bodyPr/>
        <a:lstStyle/>
        <a:p>
          <a:r>
            <a:rPr lang="en-IN" dirty="0"/>
            <a:t>EDA (Exploratory Data Analysis)</a:t>
          </a:r>
        </a:p>
      </dgm:t>
    </dgm:pt>
    <dgm:pt modelId="{96C30759-A7D6-4F67-A2F3-287E83BE91F2}" type="parTrans" cxnId="{9252E9F8-084C-4284-BE67-0819E60BCA91}">
      <dgm:prSet/>
      <dgm:spPr/>
      <dgm:t>
        <a:bodyPr/>
        <a:lstStyle/>
        <a:p>
          <a:endParaRPr lang="en-IN"/>
        </a:p>
      </dgm:t>
    </dgm:pt>
    <dgm:pt modelId="{9ED66109-C093-42CB-9988-99067B6FE6B3}" type="sibTrans" cxnId="{9252E9F8-084C-4284-BE67-0819E60BCA91}">
      <dgm:prSet/>
      <dgm:spPr/>
      <dgm:t>
        <a:bodyPr/>
        <a:lstStyle/>
        <a:p>
          <a:endParaRPr lang="en-IN"/>
        </a:p>
      </dgm:t>
    </dgm:pt>
    <dgm:pt modelId="{11E4B81E-E959-4317-81D0-3F0810384B17}">
      <dgm:prSet/>
      <dgm:spPr/>
      <dgm:t>
        <a:bodyPr/>
        <a:lstStyle/>
        <a:p>
          <a:r>
            <a:rPr lang="en-IN" b="0" i="0"/>
            <a:t>Data Pre</a:t>
          </a:r>
          <a:r>
            <a:rPr lang="en-IN"/>
            <a:t>paration</a:t>
          </a:r>
        </a:p>
      </dgm:t>
    </dgm:pt>
    <dgm:pt modelId="{E3E1CF56-B835-4038-A771-EAD0F51142F6}" type="parTrans" cxnId="{208BED3F-0F27-43B5-9FAB-077A885BA963}">
      <dgm:prSet/>
      <dgm:spPr/>
      <dgm:t>
        <a:bodyPr/>
        <a:lstStyle/>
        <a:p>
          <a:endParaRPr lang="en-IN"/>
        </a:p>
      </dgm:t>
    </dgm:pt>
    <dgm:pt modelId="{2B0C8509-6D6E-435B-B2B2-AB34C1B44BCA}" type="sibTrans" cxnId="{208BED3F-0F27-43B5-9FAB-077A885BA963}">
      <dgm:prSet/>
      <dgm:spPr/>
      <dgm:t>
        <a:bodyPr/>
        <a:lstStyle/>
        <a:p>
          <a:endParaRPr lang="en-IN"/>
        </a:p>
      </dgm:t>
    </dgm:pt>
    <dgm:pt modelId="{E31E4D45-D99A-4901-A191-D6F3DECE5FB5}">
      <dgm:prSet/>
      <dgm:spPr/>
      <dgm:t>
        <a:bodyPr/>
        <a:lstStyle/>
        <a:p>
          <a:r>
            <a:rPr lang="en-IN" b="0" i="0"/>
            <a:t>Model building</a:t>
          </a:r>
          <a:endParaRPr lang="en-IN"/>
        </a:p>
      </dgm:t>
    </dgm:pt>
    <dgm:pt modelId="{7C9DA7C5-26C4-4977-8385-9BDDC3AF5977}" type="parTrans" cxnId="{F9DEFC2D-6151-4857-B6D0-C90535451726}">
      <dgm:prSet/>
      <dgm:spPr/>
      <dgm:t>
        <a:bodyPr/>
        <a:lstStyle/>
        <a:p>
          <a:endParaRPr lang="en-IN"/>
        </a:p>
      </dgm:t>
    </dgm:pt>
    <dgm:pt modelId="{9C28BB89-1A14-483A-A844-EED94AB0E631}" type="sibTrans" cxnId="{F9DEFC2D-6151-4857-B6D0-C90535451726}">
      <dgm:prSet/>
      <dgm:spPr/>
      <dgm:t>
        <a:bodyPr/>
        <a:lstStyle/>
        <a:p>
          <a:endParaRPr lang="en-IN"/>
        </a:p>
      </dgm:t>
    </dgm:pt>
    <dgm:pt modelId="{CB82EAD5-7B21-43BE-AC8D-EEA7732BCF36}">
      <dgm:prSet/>
      <dgm:spPr/>
      <dgm:t>
        <a:bodyPr/>
        <a:lstStyle/>
        <a:p>
          <a:r>
            <a:rPr lang="en-IN"/>
            <a:t>Prediction</a:t>
          </a:r>
        </a:p>
      </dgm:t>
    </dgm:pt>
    <dgm:pt modelId="{07257FC5-3915-42EA-B087-A6A466197EB9}" type="parTrans" cxnId="{AC8AE0DE-70F7-4465-9B39-539610B51835}">
      <dgm:prSet/>
      <dgm:spPr/>
      <dgm:t>
        <a:bodyPr/>
        <a:lstStyle/>
        <a:p>
          <a:endParaRPr lang="en-IN"/>
        </a:p>
      </dgm:t>
    </dgm:pt>
    <dgm:pt modelId="{D384EBE2-B75A-4EC6-8588-C0B8B50285E5}" type="sibTrans" cxnId="{AC8AE0DE-70F7-4465-9B39-539610B51835}">
      <dgm:prSet/>
      <dgm:spPr/>
      <dgm:t>
        <a:bodyPr/>
        <a:lstStyle/>
        <a:p>
          <a:endParaRPr lang="en-IN"/>
        </a:p>
      </dgm:t>
    </dgm:pt>
    <dgm:pt modelId="{B727A931-C27C-4615-9A25-C64733EE8EAF}" type="pres">
      <dgm:prSet presAssocID="{EA70D86F-03E2-42D1-9309-081A56C3E65B}" presName="Name0" presStyleCnt="0">
        <dgm:presLayoutVars>
          <dgm:chMax val="11"/>
          <dgm:chPref val="11"/>
          <dgm:dir/>
          <dgm:resizeHandles/>
        </dgm:presLayoutVars>
      </dgm:prSet>
      <dgm:spPr/>
    </dgm:pt>
    <dgm:pt modelId="{33A98C91-97E7-4460-9A80-609E5E49282F}" type="pres">
      <dgm:prSet presAssocID="{CB82EAD5-7B21-43BE-AC8D-EEA7732BCF36}" presName="Accent4" presStyleCnt="0"/>
      <dgm:spPr/>
    </dgm:pt>
    <dgm:pt modelId="{23508030-29CB-498A-962A-9501A48FA60B}" type="pres">
      <dgm:prSet presAssocID="{CB82EAD5-7B21-43BE-AC8D-EEA7732BCF36}" presName="Accent" presStyleLbl="node1" presStyleIdx="0" presStyleCnt="4"/>
      <dgm:spPr/>
    </dgm:pt>
    <dgm:pt modelId="{412EF5DF-182E-428C-81B5-3F639160C684}" type="pres">
      <dgm:prSet presAssocID="{CB82EAD5-7B21-43BE-AC8D-EEA7732BCF36}" presName="ParentBackground4" presStyleCnt="0"/>
      <dgm:spPr/>
    </dgm:pt>
    <dgm:pt modelId="{FCAE3AE2-92F5-4081-982F-1EC90A03C4B8}" type="pres">
      <dgm:prSet presAssocID="{CB82EAD5-7B21-43BE-AC8D-EEA7732BCF36}" presName="ParentBackground" presStyleLbl="fgAcc1" presStyleIdx="0" presStyleCnt="4"/>
      <dgm:spPr/>
    </dgm:pt>
    <dgm:pt modelId="{9895E388-E4AD-4068-9A3F-57377580F38C}" type="pres">
      <dgm:prSet presAssocID="{CB82EAD5-7B21-43BE-AC8D-EEA7732BCF36}" presName="Parent4" presStyleLbl="revTx" presStyleIdx="0" presStyleCnt="0">
        <dgm:presLayoutVars>
          <dgm:chMax val="1"/>
          <dgm:chPref val="1"/>
          <dgm:bulletEnabled val="1"/>
        </dgm:presLayoutVars>
      </dgm:prSet>
      <dgm:spPr/>
    </dgm:pt>
    <dgm:pt modelId="{6C633A19-A05A-4BB1-B800-254D5EC695B5}" type="pres">
      <dgm:prSet presAssocID="{E31E4D45-D99A-4901-A191-D6F3DECE5FB5}" presName="Accent3" presStyleCnt="0"/>
      <dgm:spPr/>
    </dgm:pt>
    <dgm:pt modelId="{5878271C-07DD-435A-A4FB-2E2E2E4DD3AE}" type="pres">
      <dgm:prSet presAssocID="{E31E4D45-D99A-4901-A191-D6F3DECE5FB5}" presName="Accent" presStyleLbl="node1" presStyleIdx="1" presStyleCnt="4"/>
      <dgm:spPr/>
    </dgm:pt>
    <dgm:pt modelId="{71590DD4-2CB8-4A47-BAFE-B810B0DE3E9B}" type="pres">
      <dgm:prSet presAssocID="{E31E4D45-D99A-4901-A191-D6F3DECE5FB5}" presName="ParentBackground3" presStyleCnt="0"/>
      <dgm:spPr/>
    </dgm:pt>
    <dgm:pt modelId="{EA5F445C-9B70-415E-B076-3ACF490E013D}" type="pres">
      <dgm:prSet presAssocID="{E31E4D45-D99A-4901-A191-D6F3DECE5FB5}" presName="ParentBackground" presStyleLbl="fgAcc1" presStyleIdx="1" presStyleCnt="4"/>
      <dgm:spPr/>
    </dgm:pt>
    <dgm:pt modelId="{7576D104-B67B-4AF1-91F3-D73B623E6C9A}" type="pres">
      <dgm:prSet presAssocID="{E31E4D45-D99A-4901-A191-D6F3DECE5FB5}" presName="Parent3" presStyleLbl="revTx" presStyleIdx="0" presStyleCnt="0">
        <dgm:presLayoutVars>
          <dgm:chMax val="1"/>
          <dgm:chPref val="1"/>
          <dgm:bulletEnabled val="1"/>
        </dgm:presLayoutVars>
      </dgm:prSet>
      <dgm:spPr/>
    </dgm:pt>
    <dgm:pt modelId="{DC60B9CB-FA39-445C-909C-9A864C4B9AF4}" type="pres">
      <dgm:prSet presAssocID="{11E4B81E-E959-4317-81D0-3F0810384B17}" presName="Accent2" presStyleCnt="0"/>
      <dgm:spPr/>
    </dgm:pt>
    <dgm:pt modelId="{F90BAD3F-F9BA-4EAF-B12B-D039B1AD0CCD}" type="pres">
      <dgm:prSet presAssocID="{11E4B81E-E959-4317-81D0-3F0810384B17}" presName="Accent" presStyleLbl="node1" presStyleIdx="2" presStyleCnt="4"/>
      <dgm:spPr/>
    </dgm:pt>
    <dgm:pt modelId="{27605AD6-7BD4-47F5-8D03-8B1E3719ED8C}" type="pres">
      <dgm:prSet presAssocID="{11E4B81E-E959-4317-81D0-3F0810384B17}" presName="ParentBackground2" presStyleCnt="0"/>
      <dgm:spPr/>
    </dgm:pt>
    <dgm:pt modelId="{F92C82EF-4274-4D77-AADB-7A1DE5235A4D}" type="pres">
      <dgm:prSet presAssocID="{11E4B81E-E959-4317-81D0-3F0810384B17}" presName="ParentBackground" presStyleLbl="fgAcc1" presStyleIdx="2" presStyleCnt="4"/>
      <dgm:spPr/>
    </dgm:pt>
    <dgm:pt modelId="{B3050316-E4BC-4153-AC74-1882EAAEFD87}" type="pres">
      <dgm:prSet presAssocID="{11E4B81E-E959-4317-81D0-3F0810384B17}" presName="Parent2" presStyleLbl="revTx" presStyleIdx="0" presStyleCnt="0">
        <dgm:presLayoutVars>
          <dgm:chMax val="1"/>
          <dgm:chPref val="1"/>
          <dgm:bulletEnabled val="1"/>
        </dgm:presLayoutVars>
      </dgm:prSet>
      <dgm:spPr/>
    </dgm:pt>
    <dgm:pt modelId="{3887A956-5EF7-4A45-AC21-FB32A3A6370B}" type="pres">
      <dgm:prSet presAssocID="{EB2E587A-989F-4A3C-9703-75E13C769D76}" presName="Accent1" presStyleCnt="0"/>
      <dgm:spPr/>
    </dgm:pt>
    <dgm:pt modelId="{F8C0B91B-0366-47E1-8127-8E62BE79A56C}" type="pres">
      <dgm:prSet presAssocID="{EB2E587A-989F-4A3C-9703-75E13C769D76}" presName="Accent" presStyleLbl="node1" presStyleIdx="3" presStyleCnt="4"/>
      <dgm:spPr/>
    </dgm:pt>
    <dgm:pt modelId="{BAAB8F4A-010D-4B59-97BA-BB1EAB1B7749}" type="pres">
      <dgm:prSet presAssocID="{EB2E587A-989F-4A3C-9703-75E13C769D76}" presName="ParentBackground1" presStyleCnt="0"/>
      <dgm:spPr/>
    </dgm:pt>
    <dgm:pt modelId="{A0A5DD6E-991E-4E3C-9285-215CFD8073AD}" type="pres">
      <dgm:prSet presAssocID="{EB2E587A-989F-4A3C-9703-75E13C769D76}" presName="ParentBackground" presStyleLbl="fgAcc1" presStyleIdx="3" presStyleCnt="4"/>
      <dgm:spPr/>
    </dgm:pt>
    <dgm:pt modelId="{DA0C850B-1E56-4838-BAC7-4DF2903CB22C}" type="pres">
      <dgm:prSet presAssocID="{EB2E587A-989F-4A3C-9703-75E13C769D76}" presName="Parent1" presStyleLbl="revTx" presStyleIdx="0" presStyleCnt="0">
        <dgm:presLayoutVars>
          <dgm:chMax val="1"/>
          <dgm:chPref val="1"/>
          <dgm:bulletEnabled val="1"/>
        </dgm:presLayoutVars>
      </dgm:prSet>
      <dgm:spPr/>
    </dgm:pt>
  </dgm:ptLst>
  <dgm:cxnLst>
    <dgm:cxn modelId="{5E68C625-C851-4DB8-8AD8-23CDDD081102}" type="presOf" srcId="{CB82EAD5-7B21-43BE-AC8D-EEA7732BCF36}" destId="{9895E388-E4AD-4068-9A3F-57377580F38C}" srcOrd="1" destOrd="0" presId="urn:microsoft.com/office/officeart/2011/layout/CircleProcess"/>
    <dgm:cxn modelId="{F9DEFC2D-6151-4857-B6D0-C90535451726}" srcId="{EA70D86F-03E2-42D1-9309-081A56C3E65B}" destId="{E31E4D45-D99A-4901-A191-D6F3DECE5FB5}" srcOrd="2" destOrd="0" parTransId="{7C9DA7C5-26C4-4977-8385-9BDDC3AF5977}" sibTransId="{9C28BB89-1A14-483A-A844-EED94AB0E631}"/>
    <dgm:cxn modelId="{BBAB7231-9EE2-4A4A-AEB7-5D06F9E0216C}" type="presOf" srcId="{EB2E587A-989F-4A3C-9703-75E13C769D76}" destId="{DA0C850B-1E56-4838-BAC7-4DF2903CB22C}" srcOrd="1" destOrd="0" presId="urn:microsoft.com/office/officeart/2011/layout/CircleProcess"/>
    <dgm:cxn modelId="{208BED3F-0F27-43B5-9FAB-077A885BA963}" srcId="{EA70D86F-03E2-42D1-9309-081A56C3E65B}" destId="{11E4B81E-E959-4317-81D0-3F0810384B17}" srcOrd="1" destOrd="0" parTransId="{E3E1CF56-B835-4038-A771-EAD0F51142F6}" sibTransId="{2B0C8509-6D6E-435B-B2B2-AB34C1B44BCA}"/>
    <dgm:cxn modelId="{C666D44A-6E14-4C7D-AB1A-ADA4BE5D1877}" type="presOf" srcId="{E31E4D45-D99A-4901-A191-D6F3DECE5FB5}" destId="{EA5F445C-9B70-415E-B076-3ACF490E013D}" srcOrd="0" destOrd="0" presId="urn:microsoft.com/office/officeart/2011/layout/CircleProcess"/>
    <dgm:cxn modelId="{AD20114D-37B8-4B63-910B-A3CC2B9A7297}" type="presOf" srcId="{CB82EAD5-7B21-43BE-AC8D-EEA7732BCF36}" destId="{FCAE3AE2-92F5-4081-982F-1EC90A03C4B8}" srcOrd="0" destOrd="0" presId="urn:microsoft.com/office/officeart/2011/layout/CircleProcess"/>
    <dgm:cxn modelId="{C79CBC4F-1F39-4968-A26A-AF2697DA8453}" type="presOf" srcId="{E31E4D45-D99A-4901-A191-D6F3DECE5FB5}" destId="{7576D104-B67B-4AF1-91F3-D73B623E6C9A}" srcOrd="1" destOrd="0" presId="urn:microsoft.com/office/officeart/2011/layout/CircleProcess"/>
    <dgm:cxn modelId="{06012A88-6DE3-4FDB-996E-4E3B38958FC6}" type="presOf" srcId="{11E4B81E-E959-4317-81D0-3F0810384B17}" destId="{B3050316-E4BC-4153-AC74-1882EAAEFD87}" srcOrd="1" destOrd="0" presId="urn:microsoft.com/office/officeart/2011/layout/CircleProcess"/>
    <dgm:cxn modelId="{1EA074D4-9F8A-4E2C-9B60-5E8D8D6A24B5}" type="presOf" srcId="{EA70D86F-03E2-42D1-9309-081A56C3E65B}" destId="{B727A931-C27C-4615-9A25-C64733EE8EAF}" srcOrd="0" destOrd="0" presId="urn:microsoft.com/office/officeart/2011/layout/CircleProcess"/>
    <dgm:cxn modelId="{AC8AE0DE-70F7-4465-9B39-539610B51835}" srcId="{EA70D86F-03E2-42D1-9309-081A56C3E65B}" destId="{CB82EAD5-7B21-43BE-AC8D-EEA7732BCF36}" srcOrd="3" destOrd="0" parTransId="{07257FC5-3915-42EA-B087-A6A466197EB9}" sibTransId="{D384EBE2-B75A-4EC6-8588-C0B8B50285E5}"/>
    <dgm:cxn modelId="{9252E9F8-084C-4284-BE67-0819E60BCA91}" srcId="{EA70D86F-03E2-42D1-9309-081A56C3E65B}" destId="{EB2E587A-989F-4A3C-9703-75E13C769D76}" srcOrd="0" destOrd="0" parTransId="{96C30759-A7D6-4F67-A2F3-287E83BE91F2}" sibTransId="{9ED66109-C093-42CB-9988-99067B6FE6B3}"/>
    <dgm:cxn modelId="{8520B4FB-2724-43B2-886A-00415401F2F6}" type="presOf" srcId="{EB2E587A-989F-4A3C-9703-75E13C769D76}" destId="{A0A5DD6E-991E-4E3C-9285-215CFD8073AD}" srcOrd="0" destOrd="0" presId="urn:microsoft.com/office/officeart/2011/layout/CircleProcess"/>
    <dgm:cxn modelId="{D48F36FD-52B5-4110-8EE1-614F1484844D}" type="presOf" srcId="{11E4B81E-E959-4317-81D0-3F0810384B17}" destId="{F92C82EF-4274-4D77-AADB-7A1DE5235A4D}" srcOrd="0" destOrd="0" presId="urn:microsoft.com/office/officeart/2011/layout/CircleProcess"/>
    <dgm:cxn modelId="{30AD3004-95DD-4467-A400-C93CB358B38E}" type="presParOf" srcId="{B727A931-C27C-4615-9A25-C64733EE8EAF}" destId="{33A98C91-97E7-4460-9A80-609E5E49282F}" srcOrd="0" destOrd="0" presId="urn:microsoft.com/office/officeart/2011/layout/CircleProcess"/>
    <dgm:cxn modelId="{9964C5A7-4E66-4275-8114-6F663F870BFD}" type="presParOf" srcId="{33A98C91-97E7-4460-9A80-609E5E49282F}" destId="{23508030-29CB-498A-962A-9501A48FA60B}" srcOrd="0" destOrd="0" presId="urn:microsoft.com/office/officeart/2011/layout/CircleProcess"/>
    <dgm:cxn modelId="{00034FF9-5E19-42E9-9262-9485D753E6F6}" type="presParOf" srcId="{B727A931-C27C-4615-9A25-C64733EE8EAF}" destId="{412EF5DF-182E-428C-81B5-3F639160C684}" srcOrd="1" destOrd="0" presId="urn:microsoft.com/office/officeart/2011/layout/CircleProcess"/>
    <dgm:cxn modelId="{FE6831E5-5C2C-4364-989F-11C464791DDA}" type="presParOf" srcId="{412EF5DF-182E-428C-81B5-3F639160C684}" destId="{FCAE3AE2-92F5-4081-982F-1EC90A03C4B8}" srcOrd="0" destOrd="0" presId="urn:microsoft.com/office/officeart/2011/layout/CircleProcess"/>
    <dgm:cxn modelId="{E471B309-8D7B-4E72-9012-030B03859D05}" type="presParOf" srcId="{B727A931-C27C-4615-9A25-C64733EE8EAF}" destId="{9895E388-E4AD-4068-9A3F-57377580F38C}" srcOrd="2" destOrd="0" presId="urn:microsoft.com/office/officeart/2011/layout/CircleProcess"/>
    <dgm:cxn modelId="{BE8E2936-F7F5-482C-B667-F320DF75F22B}" type="presParOf" srcId="{B727A931-C27C-4615-9A25-C64733EE8EAF}" destId="{6C633A19-A05A-4BB1-B800-254D5EC695B5}" srcOrd="3" destOrd="0" presId="urn:microsoft.com/office/officeart/2011/layout/CircleProcess"/>
    <dgm:cxn modelId="{1848582E-9C3B-4615-A8C8-9D1195712B00}" type="presParOf" srcId="{6C633A19-A05A-4BB1-B800-254D5EC695B5}" destId="{5878271C-07DD-435A-A4FB-2E2E2E4DD3AE}" srcOrd="0" destOrd="0" presId="urn:microsoft.com/office/officeart/2011/layout/CircleProcess"/>
    <dgm:cxn modelId="{BD25EF62-5ADF-48C2-BD99-44B02EB72C0B}" type="presParOf" srcId="{B727A931-C27C-4615-9A25-C64733EE8EAF}" destId="{71590DD4-2CB8-4A47-BAFE-B810B0DE3E9B}" srcOrd="4" destOrd="0" presId="urn:microsoft.com/office/officeart/2011/layout/CircleProcess"/>
    <dgm:cxn modelId="{602F03B8-9CB3-4F7A-8594-813003BF6925}" type="presParOf" srcId="{71590DD4-2CB8-4A47-BAFE-B810B0DE3E9B}" destId="{EA5F445C-9B70-415E-B076-3ACF490E013D}" srcOrd="0" destOrd="0" presId="urn:microsoft.com/office/officeart/2011/layout/CircleProcess"/>
    <dgm:cxn modelId="{85F9C138-681C-4C3D-A2D9-27657FF80610}" type="presParOf" srcId="{B727A931-C27C-4615-9A25-C64733EE8EAF}" destId="{7576D104-B67B-4AF1-91F3-D73B623E6C9A}" srcOrd="5" destOrd="0" presId="urn:microsoft.com/office/officeart/2011/layout/CircleProcess"/>
    <dgm:cxn modelId="{ADF499AA-F33F-4D21-B38D-3E3411C88610}" type="presParOf" srcId="{B727A931-C27C-4615-9A25-C64733EE8EAF}" destId="{DC60B9CB-FA39-445C-909C-9A864C4B9AF4}" srcOrd="6" destOrd="0" presId="urn:microsoft.com/office/officeart/2011/layout/CircleProcess"/>
    <dgm:cxn modelId="{B2BE30C2-D72D-40AC-A2B0-4FB484F1D077}" type="presParOf" srcId="{DC60B9CB-FA39-445C-909C-9A864C4B9AF4}" destId="{F90BAD3F-F9BA-4EAF-B12B-D039B1AD0CCD}" srcOrd="0" destOrd="0" presId="urn:microsoft.com/office/officeart/2011/layout/CircleProcess"/>
    <dgm:cxn modelId="{94DD0634-5E13-4896-84DB-938E226C806B}" type="presParOf" srcId="{B727A931-C27C-4615-9A25-C64733EE8EAF}" destId="{27605AD6-7BD4-47F5-8D03-8B1E3719ED8C}" srcOrd="7" destOrd="0" presId="urn:microsoft.com/office/officeart/2011/layout/CircleProcess"/>
    <dgm:cxn modelId="{600848AB-5809-4C01-B684-B7AFE54FAD8A}" type="presParOf" srcId="{27605AD6-7BD4-47F5-8D03-8B1E3719ED8C}" destId="{F92C82EF-4274-4D77-AADB-7A1DE5235A4D}" srcOrd="0" destOrd="0" presId="urn:microsoft.com/office/officeart/2011/layout/CircleProcess"/>
    <dgm:cxn modelId="{DD87BCAB-D286-4E13-B5FB-470B9D57B46A}" type="presParOf" srcId="{B727A931-C27C-4615-9A25-C64733EE8EAF}" destId="{B3050316-E4BC-4153-AC74-1882EAAEFD87}" srcOrd="8" destOrd="0" presId="urn:microsoft.com/office/officeart/2011/layout/CircleProcess"/>
    <dgm:cxn modelId="{D1E37C70-B13B-48DB-9672-B2CF4C7F4D44}" type="presParOf" srcId="{B727A931-C27C-4615-9A25-C64733EE8EAF}" destId="{3887A956-5EF7-4A45-AC21-FB32A3A6370B}" srcOrd="9" destOrd="0" presId="urn:microsoft.com/office/officeart/2011/layout/CircleProcess"/>
    <dgm:cxn modelId="{70EA1CF0-F034-4599-9454-D46F67859EE7}" type="presParOf" srcId="{3887A956-5EF7-4A45-AC21-FB32A3A6370B}" destId="{F8C0B91B-0366-47E1-8127-8E62BE79A56C}" srcOrd="0" destOrd="0" presId="urn:microsoft.com/office/officeart/2011/layout/CircleProcess"/>
    <dgm:cxn modelId="{19FDE6A6-225F-477F-B6AA-FD4F3404D214}" type="presParOf" srcId="{B727A931-C27C-4615-9A25-C64733EE8EAF}" destId="{BAAB8F4A-010D-4B59-97BA-BB1EAB1B7749}" srcOrd="10" destOrd="0" presId="urn:microsoft.com/office/officeart/2011/layout/CircleProcess"/>
    <dgm:cxn modelId="{F47011FA-464E-4925-84E8-CF5F94520F2B}" type="presParOf" srcId="{BAAB8F4A-010D-4B59-97BA-BB1EAB1B7749}" destId="{A0A5DD6E-991E-4E3C-9285-215CFD8073AD}" srcOrd="0" destOrd="0" presId="urn:microsoft.com/office/officeart/2011/layout/CircleProcess"/>
    <dgm:cxn modelId="{6274C256-93D4-434A-8CEF-5F6470CFA5EA}" type="presParOf" srcId="{B727A931-C27C-4615-9A25-C64733EE8EAF}" destId="{DA0C850B-1E56-4838-BAC7-4DF2903CB22C}" srcOrd="11" destOrd="0" presId="urn:microsoft.com/office/officeart/2011/layout/Circle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8379B3-54F0-499C-ACB3-9E7CFA0BF736}">
      <dsp:nvSpPr>
        <dsp:cNvPr id="0" name=""/>
        <dsp:cNvSpPr/>
      </dsp:nvSpPr>
      <dsp:spPr>
        <a:xfrm rot="4396374">
          <a:off x="510843" y="1565640"/>
          <a:ext cx="5845292" cy="4076362"/>
        </a:xfrm>
        <a:prstGeom prst="swooshArrow">
          <a:avLst>
            <a:gd name="adj1" fmla="val 16310"/>
            <a:gd name="adj2" fmla="val 31370"/>
          </a:avLst>
        </a:prstGeom>
        <a:solidFill>
          <a:srgbClr val="EB6C1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BE24BA-F214-49C1-8A4E-596805657243}">
      <dsp:nvSpPr>
        <dsp:cNvPr id="0" name=""/>
        <dsp:cNvSpPr/>
      </dsp:nvSpPr>
      <dsp:spPr>
        <a:xfrm>
          <a:off x="2220300" y="1815626"/>
          <a:ext cx="147611" cy="147611"/>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AE7D058-BD3F-45CA-9C4C-F1D61DAEF7EC}">
      <dsp:nvSpPr>
        <dsp:cNvPr id="0" name=""/>
        <dsp:cNvSpPr/>
      </dsp:nvSpPr>
      <dsp:spPr>
        <a:xfrm>
          <a:off x="3739247" y="2902822"/>
          <a:ext cx="147611" cy="147611"/>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3AEB17-BBB2-4BCC-B174-4FF12C2E2C55}">
      <dsp:nvSpPr>
        <dsp:cNvPr id="0" name=""/>
        <dsp:cNvSpPr/>
      </dsp:nvSpPr>
      <dsp:spPr>
        <a:xfrm>
          <a:off x="4664632" y="4023972"/>
          <a:ext cx="147611" cy="147611"/>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D24E0A-7344-43A9-A745-76D7945085C4}">
      <dsp:nvSpPr>
        <dsp:cNvPr id="0" name=""/>
        <dsp:cNvSpPr/>
      </dsp:nvSpPr>
      <dsp:spPr>
        <a:xfrm>
          <a:off x="118981" y="0"/>
          <a:ext cx="2755874" cy="1956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ctr" defTabSz="2133600">
            <a:lnSpc>
              <a:spcPct val="90000"/>
            </a:lnSpc>
            <a:spcBef>
              <a:spcPct val="0"/>
            </a:spcBef>
            <a:spcAft>
              <a:spcPct val="35000"/>
            </a:spcAft>
            <a:buNone/>
          </a:pPr>
          <a:r>
            <a:rPr lang="en-IN" sz="4800" b="1" kern="1200" dirty="0"/>
            <a:t> </a:t>
          </a:r>
        </a:p>
        <a:p>
          <a:pPr marL="0" lvl="0" indent="0" algn="ctr" defTabSz="2133600">
            <a:lnSpc>
              <a:spcPct val="90000"/>
            </a:lnSpc>
            <a:spcBef>
              <a:spcPct val="0"/>
            </a:spcBef>
            <a:spcAft>
              <a:spcPct val="35000"/>
            </a:spcAft>
            <a:buNone/>
          </a:pPr>
          <a:endParaRPr lang="en-IN" sz="4800" b="1" kern="1200" dirty="0"/>
        </a:p>
        <a:p>
          <a:pPr marL="0" lvl="0" indent="0" algn="ctr" defTabSz="2133600">
            <a:lnSpc>
              <a:spcPct val="90000"/>
            </a:lnSpc>
            <a:spcBef>
              <a:spcPct val="0"/>
            </a:spcBef>
            <a:spcAft>
              <a:spcPct val="35000"/>
            </a:spcAft>
            <a:buNone/>
          </a:pPr>
          <a:endParaRPr lang="en-IN" sz="4800" b="1" kern="1200" dirty="0"/>
        </a:p>
        <a:p>
          <a:pPr marL="0" lvl="0" indent="0" algn="ctr" defTabSz="2133600">
            <a:lnSpc>
              <a:spcPct val="90000"/>
            </a:lnSpc>
            <a:spcBef>
              <a:spcPct val="0"/>
            </a:spcBef>
            <a:spcAft>
              <a:spcPct val="35000"/>
            </a:spcAft>
            <a:buNone/>
          </a:pPr>
          <a:endParaRPr lang="en-IN" sz="4800" b="1" kern="1200" dirty="0"/>
        </a:p>
        <a:p>
          <a:pPr marL="0" lvl="0" indent="0" algn="ctr" defTabSz="2133600">
            <a:lnSpc>
              <a:spcPct val="90000"/>
            </a:lnSpc>
            <a:spcBef>
              <a:spcPct val="0"/>
            </a:spcBef>
            <a:spcAft>
              <a:spcPct val="35000"/>
            </a:spcAft>
            <a:buNone/>
          </a:pPr>
          <a:endParaRPr lang="en-IN" sz="4800" b="1" kern="1200" dirty="0"/>
        </a:p>
        <a:p>
          <a:pPr marL="0" lvl="0" indent="0" algn="ctr" defTabSz="2133600">
            <a:lnSpc>
              <a:spcPct val="90000"/>
            </a:lnSpc>
            <a:spcBef>
              <a:spcPct val="0"/>
            </a:spcBef>
            <a:spcAft>
              <a:spcPct val="35000"/>
            </a:spcAft>
            <a:buNone/>
          </a:pPr>
          <a:r>
            <a:rPr lang="en-IN" sz="5200" b="1" kern="1200" dirty="0">
              <a:latin typeface="Times New Roman" panose="02020603050405020304" pitchFamily="18" charset="0"/>
              <a:cs typeface="Times New Roman" panose="02020603050405020304" pitchFamily="18" charset="0"/>
            </a:rPr>
            <a:t>INDEX</a:t>
          </a:r>
        </a:p>
        <a:p>
          <a:pPr marL="0" lvl="0" indent="0" algn="ctr" defTabSz="2133600">
            <a:lnSpc>
              <a:spcPct val="90000"/>
            </a:lnSpc>
            <a:spcBef>
              <a:spcPct val="0"/>
            </a:spcBef>
            <a:spcAft>
              <a:spcPct val="35000"/>
            </a:spcAft>
            <a:buNone/>
          </a:pPr>
          <a:endParaRPr lang="en-IN" sz="2200" kern="1200" dirty="0"/>
        </a:p>
      </dsp:txBody>
      <dsp:txXfrm>
        <a:off x="118981" y="0"/>
        <a:ext cx="2755874" cy="1956299"/>
      </dsp:txXfrm>
    </dsp:sp>
    <dsp:sp modelId="{C147CF16-0541-4A41-A2B7-A7387FCBB6F8}">
      <dsp:nvSpPr>
        <dsp:cNvPr id="0" name=""/>
        <dsp:cNvSpPr/>
      </dsp:nvSpPr>
      <dsp:spPr>
        <a:xfrm>
          <a:off x="2928452" y="1428759"/>
          <a:ext cx="6770217" cy="1083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l" defTabSz="1244600">
            <a:lnSpc>
              <a:spcPct val="90000"/>
            </a:lnSpc>
            <a:spcBef>
              <a:spcPct val="0"/>
            </a:spcBef>
            <a:spcAft>
              <a:spcPct val="35000"/>
            </a:spcAft>
            <a:buNone/>
          </a:pPr>
          <a:r>
            <a:rPr lang="en-IN" sz="2800" kern="1200" dirty="0">
              <a:latin typeface="Times New Roman" panose="02020603050405020304" pitchFamily="18" charset="0"/>
              <a:cs typeface="Times New Roman" panose="02020603050405020304" pitchFamily="18" charset="0"/>
            </a:rPr>
            <a:t>PROBLEM STATEMENT</a:t>
          </a:r>
        </a:p>
        <a:p>
          <a:pPr marL="0" lvl="0" indent="0" algn="l" defTabSz="1244600">
            <a:lnSpc>
              <a:spcPct val="90000"/>
            </a:lnSpc>
            <a:spcBef>
              <a:spcPct val="0"/>
            </a:spcBef>
            <a:spcAft>
              <a:spcPct val="35000"/>
            </a:spcAft>
            <a:buNone/>
          </a:pPr>
          <a:endParaRPr lang="en-IN" sz="2200" kern="1200" dirty="0"/>
        </a:p>
      </dsp:txBody>
      <dsp:txXfrm>
        <a:off x="2928452" y="1428759"/>
        <a:ext cx="6770217" cy="1083390"/>
      </dsp:txXfrm>
    </dsp:sp>
    <dsp:sp modelId="{DB9E4DF5-9A17-417E-9F5B-90E356FB57F9}">
      <dsp:nvSpPr>
        <dsp:cNvPr id="0" name=""/>
        <dsp:cNvSpPr/>
      </dsp:nvSpPr>
      <dsp:spPr>
        <a:xfrm>
          <a:off x="3520960" y="2245624"/>
          <a:ext cx="3202772" cy="1083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r" defTabSz="1244600">
            <a:lnSpc>
              <a:spcPct val="90000"/>
            </a:lnSpc>
            <a:spcBef>
              <a:spcPct val="0"/>
            </a:spcBef>
            <a:spcAft>
              <a:spcPct val="35000"/>
            </a:spcAft>
            <a:buNone/>
          </a:pPr>
          <a:r>
            <a:rPr lang="en-IN" sz="2800" kern="1200" dirty="0">
              <a:latin typeface="Times New Roman" panose="02020603050405020304" pitchFamily="18" charset="0"/>
              <a:cs typeface="Times New Roman" panose="02020603050405020304" pitchFamily="18" charset="0"/>
            </a:rPr>
            <a:t>FEATURES</a:t>
          </a:r>
        </a:p>
      </dsp:txBody>
      <dsp:txXfrm>
        <a:off x="3520960" y="2245624"/>
        <a:ext cx="3202772" cy="1083390"/>
      </dsp:txXfrm>
    </dsp:sp>
    <dsp:sp modelId="{6C98F811-53F9-40C7-B8C8-4B6D0062EAD5}">
      <dsp:nvSpPr>
        <dsp:cNvPr id="0" name=""/>
        <dsp:cNvSpPr/>
      </dsp:nvSpPr>
      <dsp:spPr>
        <a:xfrm>
          <a:off x="5180004" y="3459184"/>
          <a:ext cx="5382917" cy="1083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l" defTabSz="1244600">
            <a:lnSpc>
              <a:spcPct val="90000"/>
            </a:lnSpc>
            <a:spcBef>
              <a:spcPct val="0"/>
            </a:spcBef>
            <a:spcAft>
              <a:spcPct val="35000"/>
            </a:spcAft>
            <a:buNone/>
          </a:pPr>
          <a:r>
            <a:rPr lang="en-IN" sz="2800" kern="1200" dirty="0">
              <a:latin typeface="Times New Roman" panose="02020603050405020304" pitchFamily="18" charset="0"/>
              <a:cs typeface="Times New Roman" panose="02020603050405020304" pitchFamily="18" charset="0"/>
            </a:rPr>
            <a:t>METHODOLOGY</a:t>
          </a:r>
        </a:p>
      </dsp:txBody>
      <dsp:txXfrm>
        <a:off x="5180004" y="3459184"/>
        <a:ext cx="5382917" cy="1083390"/>
      </dsp:txXfrm>
    </dsp:sp>
    <dsp:sp modelId="{3A584068-203D-4364-A0B5-F54AA72E7132}">
      <dsp:nvSpPr>
        <dsp:cNvPr id="0" name=""/>
        <dsp:cNvSpPr/>
      </dsp:nvSpPr>
      <dsp:spPr>
        <a:xfrm>
          <a:off x="4769139" y="5419887"/>
          <a:ext cx="6670482" cy="1083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marL="0" lvl="0" indent="0" algn="ctr" defTabSz="1244600">
            <a:lnSpc>
              <a:spcPct val="90000"/>
            </a:lnSpc>
            <a:spcBef>
              <a:spcPct val="0"/>
            </a:spcBef>
            <a:spcAft>
              <a:spcPct val="35000"/>
            </a:spcAft>
            <a:buNone/>
          </a:pPr>
          <a:r>
            <a:rPr lang="en-IN" sz="2800" kern="1200" dirty="0">
              <a:latin typeface="Times New Roman" panose="02020603050405020304" pitchFamily="18" charset="0"/>
              <a:cs typeface="Times New Roman" panose="02020603050405020304" pitchFamily="18" charset="0"/>
            </a:rPr>
            <a:t>RESULTS AND CONCLUSION</a:t>
          </a:r>
        </a:p>
      </dsp:txBody>
      <dsp:txXfrm>
        <a:off x="4769139" y="5419887"/>
        <a:ext cx="6670482" cy="10833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508030-29CB-498A-962A-9501A48FA60B}">
      <dsp:nvSpPr>
        <dsp:cNvPr id="0" name=""/>
        <dsp:cNvSpPr/>
      </dsp:nvSpPr>
      <dsp:spPr>
        <a:xfrm>
          <a:off x="7660161" y="1004815"/>
          <a:ext cx="2292517" cy="2292634"/>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AE3AE2-92F5-4081-982F-1EC90A03C4B8}">
      <dsp:nvSpPr>
        <dsp:cNvPr id="0" name=""/>
        <dsp:cNvSpPr/>
      </dsp:nvSpPr>
      <dsp:spPr>
        <a:xfrm>
          <a:off x="7736840" y="1081250"/>
          <a:ext cx="2140141" cy="2139765"/>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IN" sz="2300" kern="1200"/>
            <a:t>Prediction</a:t>
          </a:r>
        </a:p>
      </dsp:txBody>
      <dsp:txXfrm>
        <a:off x="8042575" y="1386988"/>
        <a:ext cx="1528672" cy="1528288"/>
      </dsp:txXfrm>
    </dsp:sp>
    <dsp:sp modelId="{5878271C-07DD-435A-A4FB-2E2E2E4DD3AE}">
      <dsp:nvSpPr>
        <dsp:cNvPr id="0" name=""/>
        <dsp:cNvSpPr/>
      </dsp:nvSpPr>
      <dsp:spPr>
        <a:xfrm rot="2700000">
          <a:off x="5281115" y="1004654"/>
          <a:ext cx="2292554" cy="2292554"/>
        </a:xfrm>
        <a:prstGeom prst="teardrop">
          <a:avLst>
            <a:gd name="adj" fmla="val 1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5F445C-9B70-415E-B076-3ACF490E013D}">
      <dsp:nvSpPr>
        <dsp:cNvPr id="0" name=""/>
        <dsp:cNvSpPr/>
      </dsp:nvSpPr>
      <dsp:spPr>
        <a:xfrm>
          <a:off x="5367644" y="1081250"/>
          <a:ext cx="2140141" cy="2139765"/>
        </a:xfrm>
        <a:prstGeom prst="ellipse">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IN" sz="2300" b="0" i="0" kern="1200"/>
            <a:t>Model building</a:t>
          </a:r>
          <a:endParaRPr lang="en-IN" sz="2300" kern="1200"/>
        </a:p>
      </dsp:txBody>
      <dsp:txXfrm>
        <a:off x="5673378" y="1386988"/>
        <a:ext cx="1528672" cy="1528288"/>
      </dsp:txXfrm>
    </dsp:sp>
    <dsp:sp modelId="{F90BAD3F-F9BA-4EAF-B12B-D039B1AD0CCD}">
      <dsp:nvSpPr>
        <dsp:cNvPr id="0" name=""/>
        <dsp:cNvSpPr/>
      </dsp:nvSpPr>
      <dsp:spPr>
        <a:xfrm rot="2700000">
          <a:off x="2921749" y="1004654"/>
          <a:ext cx="2292554" cy="2292554"/>
        </a:xfrm>
        <a:prstGeom prst="teardrop">
          <a:avLst>
            <a:gd name="adj" fmla="val 1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2C82EF-4274-4D77-AADB-7A1DE5235A4D}">
      <dsp:nvSpPr>
        <dsp:cNvPr id="0" name=""/>
        <dsp:cNvSpPr/>
      </dsp:nvSpPr>
      <dsp:spPr>
        <a:xfrm>
          <a:off x="2998447" y="1081250"/>
          <a:ext cx="2140141" cy="2139765"/>
        </a:xfrm>
        <a:prstGeom prst="ellipse">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IN" sz="2300" b="0" i="0" kern="1200"/>
            <a:t>Data Pre</a:t>
          </a:r>
          <a:r>
            <a:rPr lang="en-IN" sz="2300" kern="1200"/>
            <a:t>paration</a:t>
          </a:r>
        </a:p>
      </dsp:txBody>
      <dsp:txXfrm>
        <a:off x="3304182" y="1386988"/>
        <a:ext cx="1528672" cy="1528288"/>
      </dsp:txXfrm>
    </dsp:sp>
    <dsp:sp modelId="{F8C0B91B-0366-47E1-8127-8E62BE79A56C}">
      <dsp:nvSpPr>
        <dsp:cNvPr id="0" name=""/>
        <dsp:cNvSpPr/>
      </dsp:nvSpPr>
      <dsp:spPr>
        <a:xfrm rot="2700000">
          <a:off x="552552" y="1004654"/>
          <a:ext cx="2292554" cy="2292554"/>
        </a:xfrm>
        <a:prstGeom prst="teardrop">
          <a:avLst>
            <a:gd name="adj" fmla="val 10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A5DD6E-991E-4E3C-9285-215CFD8073AD}">
      <dsp:nvSpPr>
        <dsp:cNvPr id="0" name=""/>
        <dsp:cNvSpPr/>
      </dsp:nvSpPr>
      <dsp:spPr>
        <a:xfrm>
          <a:off x="629251" y="1081250"/>
          <a:ext cx="2140141" cy="2139765"/>
        </a:xfrm>
        <a:prstGeom prst="ellipse">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IN" sz="2300" kern="1200" dirty="0"/>
            <a:t>EDA (Exploratory Data Analysis)</a:t>
          </a:r>
        </a:p>
      </dsp:txBody>
      <dsp:txXfrm>
        <a:off x="934985" y="1386988"/>
        <a:ext cx="1528672" cy="1528288"/>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EB8A92E-D01F-B345-FC2E-28BD709412D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F160728-FD71-546A-4FF8-A63906A083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53C898-5039-4EBB-8D23-D91D49EA6142}" type="datetimeFigureOut">
              <a:rPr lang="en-IN" smtClean="0"/>
              <a:t>24-01-2023</a:t>
            </a:fld>
            <a:endParaRPr lang="en-IN"/>
          </a:p>
        </p:txBody>
      </p:sp>
      <p:sp>
        <p:nvSpPr>
          <p:cNvPr id="4" name="Footer Placeholder 3">
            <a:extLst>
              <a:ext uri="{FF2B5EF4-FFF2-40B4-BE49-F238E27FC236}">
                <a16:creationId xmlns:a16="http://schemas.microsoft.com/office/drawing/2014/main" id="{FFD3E7AC-5678-B89C-36AA-54F15F5EE5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0B0FB8A1-2CD9-E884-CA33-5B6C8E5DBA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D503F8-1291-4EA8-BE20-BFB1444582AD}" type="slidenum">
              <a:rPr lang="en-IN" smtClean="0"/>
              <a:t>‹#›</a:t>
            </a:fld>
            <a:endParaRPr lang="en-IN"/>
          </a:p>
        </p:txBody>
      </p:sp>
    </p:spTree>
    <p:extLst>
      <p:ext uri="{BB962C8B-B14F-4D97-AF65-F5344CB8AC3E}">
        <p14:creationId xmlns:p14="http://schemas.microsoft.com/office/powerpoint/2010/main" val="173208657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FAC04F-4FE2-4396-A570-CE4921B2E483}" type="datetimeFigureOut">
              <a:rPr lang="en-IN" smtClean="0"/>
              <a:t>24-01-2023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BCE2F5-184D-4BA9-BE02-394A4CE1664C}" type="slidenum">
              <a:rPr lang="en-IN" smtClean="0"/>
              <a:t>‹#›</a:t>
            </a:fld>
            <a:endParaRPr lang="en-IN"/>
          </a:p>
        </p:txBody>
      </p:sp>
    </p:spTree>
    <p:extLst>
      <p:ext uri="{BB962C8B-B14F-4D97-AF65-F5344CB8AC3E}">
        <p14:creationId xmlns:p14="http://schemas.microsoft.com/office/powerpoint/2010/main" val="223082960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7D91-B1D5-3AB1-48A7-13057411B7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B519B0-513A-6347-703D-539528A2F9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4E9CC5-1037-BBA7-2484-99F6C39ECFA3}"/>
              </a:ext>
            </a:extLst>
          </p:cNvPr>
          <p:cNvSpPr>
            <a:spLocks noGrp="1"/>
          </p:cNvSpPr>
          <p:nvPr>
            <p:ph type="dt" sz="half" idx="10"/>
          </p:nvPr>
        </p:nvSpPr>
        <p:spPr/>
        <p:txBody>
          <a:bodyPr/>
          <a:lstStyle/>
          <a:p>
            <a:fld id="{9AD8731E-C0E5-40BF-9459-F019E322C0E0}" type="datetimeFigureOut">
              <a:rPr lang="en-IN" smtClean="0"/>
              <a:t>24-01-2023</a:t>
            </a:fld>
            <a:endParaRPr lang="en-IN"/>
          </a:p>
        </p:txBody>
      </p:sp>
      <p:sp>
        <p:nvSpPr>
          <p:cNvPr id="5" name="Footer Placeholder 4">
            <a:extLst>
              <a:ext uri="{FF2B5EF4-FFF2-40B4-BE49-F238E27FC236}">
                <a16:creationId xmlns:a16="http://schemas.microsoft.com/office/drawing/2014/main" id="{B454CF41-066A-1782-0DD4-8283370BDB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FBE8C9-88BD-C511-6B0A-82C05CB05951}"/>
              </a:ext>
            </a:extLst>
          </p:cNvPr>
          <p:cNvSpPr>
            <a:spLocks noGrp="1"/>
          </p:cNvSpPr>
          <p:nvPr>
            <p:ph type="sldNum" sz="quarter" idx="12"/>
          </p:nvPr>
        </p:nvSpPr>
        <p:spPr/>
        <p:txBody>
          <a:bodyPr/>
          <a:lstStyle/>
          <a:p>
            <a:fld id="{9F855E4C-566A-40D9-86D5-62DEB221A18F}" type="slidenum">
              <a:rPr lang="en-IN" smtClean="0"/>
              <a:t>‹#›</a:t>
            </a:fld>
            <a:endParaRPr lang="en-IN"/>
          </a:p>
        </p:txBody>
      </p:sp>
    </p:spTree>
    <p:extLst>
      <p:ext uri="{BB962C8B-B14F-4D97-AF65-F5344CB8AC3E}">
        <p14:creationId xmlns:p14="http://schemas.microsoft.com/office/powerpoint/2010/main" val="2422650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123A4-0EEF-DC9D-B59C-A61866FCEB7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270557-8266-8B9E-6ED0-7F62F184CF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5ABB94-3494-7633-3BA6-62B737FF0D1F}"/>
              </a:ext>
            </a:extLst>
          </p:cNvPr>
          <p:cNvSpPr>
            <a:spLocks noGrp="1"/>
          </p:cNvSpPr>
          <p:nvPr>
            <p:ph type="dt" sz="half" idx="10"/>
          </p:nvPr>
        </p:nvSpPr>
        <p:spPr/>
        <p:txBody>
          <a:bodyPr/>
          <a:lstStyle/>
          <a:p>
            <a:fld id="{9AD8731E-C0E5-40BF-9459-F019E322C0E0}" type="datetimeFigureOut">
              <a:rPr lang="en-IN" smtClean="0"/>
              <a:t>24-01-2023</a:t>
            </a:fld>
            <a:endParaRPr lang="en-IN"/>
          </a:p>
        </p:txBody>
      </p:sp>
      <p:sp>
        <p:nvSpPr>
          <p:cNvPr id="5" name="Footer Placeholder 4">
            <a:extLst>
              <a:ext uri="{FF2B5EF4-FFF2-40B4-BE49-F238E27FC236}">
                <a16:creationId xmlns:a16="http://schemas.microsoft.com/office/drawing/2014/main" id="{333552F5-1569-53B2-018D-F4278D7DBD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1B872F-0A3E-D5E1-0BB5-B0228B972A71}"/>
              </a:ext>
            </a:extLst>
          </p:cNvPr>
          <p:cNvSpPr>
            <a:spLocks noGrp="1"/>
          </p:cNvSpPr>
          <p:nvPr>
            <p:ph type="sldNum" sz="quarter" idx="12"/>
          </p:nvPr>
        </p:nvSpPr>
        <p:spPr/>
        <p:txBody>
          <a:bodyPr/>
          <a:lstStyle/>
          <a:p>
            <a:fld id="{9F855E4C-566A-40D9-86D5-62DEB221A18F}" type="slidenum">
              <a:rPr lang="en-IN" smtClean="0"/>
              <a:t>‹#›</a:t>
            </a:fld>
            <a:endParaRPr lang="en-IN"/>
          </a:p>
        </p:txBody>
      </p:sp>
    </p:spTree>
    <p:extLst>
      <p:ext uri="{BB962C8B-B14F-4D97-AF65-F5344CB8AC3E}">
        <p14:creationId xmlns:p14="http://schemas.microsoft.com/office/powerpoint/2010/main" val="3832822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5F3EB-5C9D-D07E-0229-189A3090C1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B86A09-0C21-69E0-1DC3-FBD8EF5CC5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4058B5-AF72-A2CE-FA3C-5478EB77169A}"/>
              </a:ext>
            </a:extLst>
          </p:cNvPr>
          <p:cNvSpPr>
            <a:spLocks noGrp="1"/>
          </p:cNvSpPr>
          <p:nvPr>
            <p:ph type="dt" sz="half" idx="10"/>
          </p:nvPr>
        </p:nvSpPr>
        <p:spPr/>
        <p:txBody>
          <a:bodyPr/>
          <a:lstStyle/>
          <a:p>
            <a:fld id="{9AD8731E-C0E5-40BF-9459-F019E322C0E0}" type="datetimeFigureOut">
              <a:rPr lang="en-IN" smtClean="0"/>
              <a:t>24-01-2023</a:t>
            </a:fld>
            <a:endParaRPr lang="en-IN"/>
          </a:p>
        </p:txBody>
      </p:sp>
      <p:sp>
        <p:nvSpPr>
          <p:cNvPr id="5" name="Footer Placeholder 4">
            <a:extLst>
              <a:ext uri="{FF2B5EF4-FFF2-40B4-BE49-F238E27FC236}">
                <a16:creationId xmlns:a16="http://schemas.microsoft.com/office/drawing/2014/main" id="{95E82A08-5A9F-CF82-5DCF-D825A5A804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E3FFA8-7333-0CD6-74EE-6B8F0FA69418}"/>
              </a:ext>
            </a:extLst>
          </p:cNvPr>
          <p:cNvSpPr>
            <a:spLocks noGrp="1"/>
          </p:cNvSpPr>
          <p:nvPr>
            <p:ph type="sldNum" sz="quarter" idx="12"/>
          </p:nvPr>
        </p:nvSpPr>
        <p:spPr/>
        <p:txBody>
          <a:bodyPr/>
          <a:lstStyle/>
          <a:p>
            <a:fld id="{9F855E4C-566A-40D9-86D5-62DEB221A18F}" type="slidenum">
              <a:rPr lang="en-IN" smtClean="0"/>
              <a:t>‹#›</a:t>
            </a:fld>
            <a:endParaRPr lang="en-IN"/>
          </a:p>
        </p:txBody>
      </p:sp>
    </p:spTree>
    <p:extLst>
      <p:ext uri="{BB962C8B-B14F-4D97-AF65-F5344CB8AC3E}">
        <p14:creationId xmlns:p14="http://schemas.microsoft.com/office/powerpoint/2010/main" val="380349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3B7C-1B1C-0438-34C1-18149484E4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BF2D7F-DFD7-7987-436B-624EAC723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8C119B-D1ED-12EF-57CB-BC464BD14476}"/>
              </a:ext>
            </a:extLst>
          </p:cNvPr>
          <p:cNvSpPr>
            <a:spLocks noGrp="1"/>
          </p:cNvSpPr>
          <p:nvPr>
            <p:ph type="dt" sz="half" idx="10"/>
          </p:nvPr>
        </p:nvSpPr>
        <p:spPr/>
        <p:txBody>
          <a:bodyPr/>
          <a:lstStyle/>
          <a:p>
            <a:fld id="{9AD8731E-C0E5-40BF-9459-F019E322C0E0}" type="datetimeFigureOut">
              <a:rPr lang="en-IN" smtClean="0"/>
              <a:t>24-01-2023</a:t>
            </a:fld>
            <a:endParaRPr lang="en-IN"/>
          </a:p>
        </p:txBody>
      </p:sp>
      <p:sp>
        <p:nvSpPr>
          <p:cNvPr id="5" name="Footer Placeholder 4">
            <a:extLst>
              <a:ext uri="{FF2B5EF4-FFF2-40B4-BE49-F238E27FC236}">
                <a16:creationId xmlns:a16="http://schemas.microsoft.com/office/drawing/2014/main" id="{5827472B-CA6A-9FBF-617A-BFC851FBE4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267B9D-51D5-D2A7-9D71-C82C390BF57F}"/>
              </a:ext>
            </a:extLst>
          </p:cNvPr>
          <p:cNvSpPr>
            <a:spLocks noGrp="1"/>
          </p:cNvSpPr>
          <p:nvPr>
            <p:ph type="sldNum" sz="quarter" idx="12"/>
          </p:nvPr>
        </p:nvSpPr>
        <p:spPr/>
        <p:txBody>
          <a:bodyPr/>
          <a:lstStyle/>
          <a:p>
            <a:fld id="{9F855E4C-566A-40D9-86D5-62DEB221A18F}" type="slidenum">
              <a:rPr lang="en-IN" smtClean="0"/>
              <a:t>‹#›</a:t>
            </a:fld>
            <a:endParaRPr lang="en-IN"/>
          </a:p>
        </p:txBody>
      </p:sp>
    </p:spTree>
    <p:extLst>
      <p:ext uri="{BB962C8B-B14F-4D97-AF65-F5344CB8AC3E}">
        <p14:creationId xmlns:p14="http://schemas.microsoft.com/office/powerpoint/2010/main" val="602768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28378-FD55-ECB2-5969-6C85B5F9AC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2F1703-7CED-BF26-2ED2-D983DBDB1E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421B99-21E9-DB29-427C-080E6E028F9A}"/>
              </a:ext>
            </a:extLst>
          </p:cNvPr>
          <p:cNvSpPr>
            <a:spLocks noGrp="1"/>
          </p:cNvSpPr>
          <p:nvPr>
            <p:ph type="dt" sz="half" idx="10"/>
          </p:nvPr>
        </p:nvSpPr>
        <p:spPr/>
        <p:txBody>
          <a:bodyPr/>
          <a:lstStyle/>
          <a:p>
            <a:fld id="{9AD8731E-C0E5-40BF-9459-F019E322C0E0}" type="datetimeFigureOut">
              <a:rPr lang="en-IN" smtClean="0"/>
              <a:t>24-01-2023</a:t>
            </a:fld>
            <a:endParaRPr lang="en-IN"/>
          </a:p>
        </p:txBody>
      </p:sp>
      <p:sp>
        <p:nvSpPr>
          <p:cNvPr id="5" name="Footer Placeholder 4">
            <a:extLst>
              <a:ext uri="{FF2B5EF4-FFF2-40B4-BE49-F238E27FC236}">
                <a16:creationId xmlns:a16="http://schemas.microsoft.com/office/drawing/2014/main" id="{904DED66-009D-E4E7-B71E-C88DBB421D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DF6702-7FF8-9637-90B7-332E52FF80BD}"/>
              </a:ext>
            </a:extLst>
          </p:cNvPr>
          <p:cNvSpPr>
            <a:spLocks noGrp="1"/>
          </p:cNvSpPr>
          <p:nvPr>
            <p:ph type="sldNum" sz="quarter" idx="12"/>
          </p:nvPr>
        </p:nvSpPr>
        <p:spPr/>
        <p:txBody>
          <a:bodyPr/>
          <a:lstStyle/>
          <a:p>
            <a:fld id="{9F855E4C-566A-40D9-86D5-62DEB221A18F}" type="slidenum">
              <a:rPr lang="en-IN" smtClean="0"/>
              <a:t>‹#›</a:t>
            </a:fld>
            <a:endParaRPr lang="en-IN"/>
          </a:p>
        </p:txBody>
      </p:sp>
    </p:spTree>
    <p:extLst>
      <p:ext uri="{BB962C8B-B14F-4D97-AF65-F5344CB8AC3E}">
        <p14:creationId xmlns:p14="http://schemas.microsoft.com/office/powerpoint/2010/main" val="108354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1CEE1-BDE9-A2F7-9C5F-E7ED27B333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179174-3301-CA70-AB5B-4B28BAAD7F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235D8C-026D-0FBE-771E-56E66D732A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D28CFE-C99C-DB12-0F42-BD051336DDB5}"/>
              </a:ext>
            </a:extLst>
          </p:cNvPr>
          <p:cNvSpPr>
            <a:spLocks noGrp="1"/>
          </p:cNvSpPr>
          <p:nvPr>
            <p:ph type="dt" sz="half" idx="10"/>
          </p:nvPr>
        </p:nvSpPr>
        <p:spPr/>
        <p:txBody>
          <a:bodyPr/>
          <a:lstStyle/>
          <a:p>
            <a:fld id="{9AD8731E-C0E5-40BF-9459-F019E322C0E0}" type="datetimeFigureOut">
              <a:rPr lang="en-IN" smtClean="0"/>
              <a:t>24-01-2023</a:t>
            </a:fld>
            <a:endParaRPr lang="en-IN"/>
          </a:p>
        </p:txBody>
      </p:sp>
      <p:sp>
        <p:nvSpPr>
          <p:cNvPr id="6" name="Footer Placeholder 5">
            <a:extLst>
              <a:ext uri="{FF2B5EF4-FFF2-40B4-BE49-F238E27FC236}">
                <a16:creationId xmlns:a16="http://schemas.microsoft.com/office/drawing/2014/main" id="{9CD64829-0FF4-4FDC-E66D-5D08FB7E51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A1413F-3D3D-DF8B-F8F0-62C789E483FD}"/>
              </a:ext>
            </a:extLst>
          </p:cNvPr>
          <p:cNvSpPr>
            <a:spLocks noGrp="1"/>
          </p:cNvSpPr>
          <p:nvPr>
            <p:ph type="sldNum" sz="quarter" idx="12"/>
          </p:nvPr>
        </p:nvSpPr>
        <p:spPr/>
        <p:txBody>
          <a:bodyPr/>
          <a:lstStyle/>
          <a:p>
            <a:fld id="{9F855E4C-566A-40D9-86D5-62DEB221A18F}" type="slidenum">
              <a:rPr lang="en-IN" smtClean="0"/>
              <a:t>‹#›</a:t>
            </a:fld>
            <a:endParaRPr lang="en-IN"/>
          </a:p>
        </p:txBody>
      </p:sp>
    </p:spTree>
    <p:extLst>
      <p:ext uri="{BB962C8B-B14F-4D97-AF65-F5344CB8AC3E}">
        <p14:creationId xmlns:p14="http://schemas.microsoft.com/office/powerpoint/2010/main" val="201709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0250D-0F34-1EFD-9E0A-DEFDF6913B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36E28F-DEC8-64C6-D85D-1A34D04CE6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3A6015-7020-C271-183F-A214E5245D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40D587-831D-EAEA-98AF-2D96A32803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39015E-4053-BBCD-5CA1-5C3B303D5D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4C427A-1937-CCC9-58D2-68DFE9514784}"/>
              </a:ext>
            </a:extLst>
          </p:cNvPr>
          <p:cNvSpPr>
            <a:spLocks noGrp="1"/>
          </p:cNvSpPr>
          <p:nvPr>
            <p:ph type="dt" sz="half" idx="10"/>
          </p:nvPr>
        </p:nvSpPr>
        <p:spPr/>
        <p:txBody>
          <a:bodyPr/>
          <a:lstStyle/>
          <a:p>
            <a:fld id="{9AD8731E-C0E5-40BF-9459-F019E322C0E0}" type="datetimeFigureOut">
              <a:rPr lang="en-IN" smtClean="0"/>
              <a:t>24-01-2023</a:t>
            </a:fld>
            <a:endParaRPr lang="en-IN"/>
          </a:p>
        </p:txBody>
      </p:sp>
      <p:sp>
        <p:nvSpPr>
          <p:cNvPr id="8" name="Footer Placeholder 7">
            <a:extLst>
              <a:ext uri="{FF2B5EF4-FFF2-40B4-BE49-F238E27FC236}">
                <a16:creationId xmlns:a16="http://schemas.microsoft.com/office/drawing/2014/main" id="{92063828-5998-9D38-FF1F-EBF1D39192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5358BB-D97A-C596-960B-1AF739104356}"/>
              </a:ext>
            </a:extLst>
          </p:cNvPr>
          <p:cNvSpPr>
            <a:spLocks noGrp="1"/>
          </p:cNvSpPr>
          <p:nvPr>
            <p:ph type="sldNum" sz="quarter" idx="12"/>
          </p:nvPr>
        </p:nvSpPr>
        <p:spPr/>
        <p:txBody>
          <a:bodyPr/>
          <a:lstStyle/>
          <a:p>
            <a:fld id="{9F855E4C-566A-40D9-86D5-62DEB221A18F}" type="slidenum">
              <a:rPr lang="en-IN" smtClean="0"/>
              <a:t>‹#›</a:t>
            </a:fld>
            <a:endParaRPr lang="en-IN"/>
          </a:p>
        </p:txBody>
      </p:sp>
    </p:spTree>
    <p:extLst>
      <p:ext uri="{BB962C8B-B14F-4D97-AF65-F5344CB8AC3E}">
        <p14:creationId xmlns:p14="http://schemas.microsoft.com/office/powerpoint/2010/main" val="4160859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7E3E2-F60D-B06F-44EA-23D145874F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B647CD-BBE9-6CE3-529D-7F48BDFAB53A}"/>
              </a:ext>
            </a:extLst>
          </p:cNvPr>
          <p:cNvSpPr>
            <a:spLocks noGrp="1"/>
          </p:cNvSpPr>
          <p:nvPr>
            <p:ph type="dt" sz="half" idx="10"/>
          </p:nvPr>
        </p:nvSpPr>
        <p:spPr/>
        <p:txBody>
          <a:bodyPr/>
          <a:lstStyle/>
          <a:p>
            <a:fld id="{9AD8731E-C0E5-40BF-9459-F019E322C0E0}" type="datetimeFigureOut">
              <a:rPr lang="en-IN" smtClean="0"/>
              <a:t>24-01-2023</a:t>
            </a:fld>
            <a:endParaRPr lang="en-IN"/>
          </a:p>
        </p:txBody>
      </p:sp>
      <p:sp>
        <p:nvSpPr>
          <p:cNvPr id="4" name="Footer Placeholder 3">
            <a:extLst>
              <a:ext uri="{FF2B5EF4-FFF2-40B4-BE49-F238E27FC236}">
                <a16:creationId xmlns:a16="http://schemas.microsoft.com/office/drawing/2014/main" id="{751C9117-7774-7D18-1366-0E45357418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24FB90-C1EE-9009-178F-1140FC1DE180}"/>
              </a:ext>
            </a:extLst>
          </p:cNvPr>
          <p:cNvSpPr>
            <a:spLocks noGrp="1"/>
          </p:cNvSpPr>
          <p:nvPr>
            <p:ph type="sldNum" sz="quarter" idx="12"/>
          </p:nvPr>
        </p:nvSpPr>
        <p:spPr/>
        <p:txBody>
          <a:bodyPr/>
          <a:lstStyle/>
          <a:p>
            <a:fld id="{9F855E4C-566A-40D9-86D5-62DEB221A18F}" type="slidenum">
              <a:rPr lang="en-IN" smtClean="0"/>
              <a:t>‹#›</a:t>
            </a:fld>
            <a:endParaRPr lang="en-IN"/>
          </a:p>
        </p:txBody>
      </p:sp>
    </p:spTree>
    <p:extLst>
      <p:ext uri="{BB962C8B-B14F-4D97-AF65-F5344CB8AC3E}">
        <p14:creationId xmlns:p14="http://schemas.microsoft.com/office/powerpoint/2010/main" val="1224154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8CA83D-8E82-C7B6-76C5-1DC4E3CD31F4}"/>
              </a:ext>
            </a:extLst>
          </p:cNvPr>
          <p:cNvSpPr>
            <a:spLocks noGrp="1"/>
          </p:cNvSpPr>
          <p:nvPr>
            <p:ph type="dt" sz="half" idx="10"/>
          </p:nvPr>
        </p:nvSpPr>
        <p:spPr/>
        <p:txBody>
          <a:bodyPr/>
          <a:lstStyle/>
          <a:p>
            <a:fld id="{9AD8731E-C0E5-40BF-9459-F019E322C0E0}" type="datetimeFigureOut">
              <a:rPr lang="en-IN" smtClean="0"/>
              <a:t>24-01-2023</a:t>
            </a:fld>
            <a:endParaRPr lang="en-IN"/>
          </a:p>
        </p:txBody>
      </p:sp>
      <p:sp>
        <p:nvSpPr>
          <p:cNvPr id="3" name="Footer Placeholder 2">
            <a:extLst>
              <a:ext uri="{FF2B5EF4-FFF2-40B4-BE49-F238E27FC236}">
                <a16:creationId xmlns:a16="http://schemas.microsoft.com/office/drawing/2014/main" id="{5455A0EB-F53F-1FD3-A2DC-CF962EE3C1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563C547-BCDC-8E1D-BE82-9A515AA0F7F9}"/>
              </a:ext>
            </a:extLst>
          </p:cNvPr>
          <p:cNvSpPr>
            <a:spLocks noGrp="1"/>
          </p:cNvSpPr>
          <p:nvPr>
            <p:ph type="sldNum" sz="quarter" idx="12"/>
          </p:nvPr>
        </p:nvSpPr>
        <p:spPr/>
        <p:txBody>
          <a:bodyPr/>
          <a:lstStyle/>
          <a:p>
            <a:fld id="{9F855E4C-566A-40D9-86D5-62DEB221A18F}" type="slidenum">
              <a:rPr lang="en-IN" smtClean="0"/>
              <a:t>‹#›</a:t>
            </a:fld>
            <a:endParaRPr lang="en-IN"/>
          </a:p>
        </p:txBody>
      </p:sp>
    </p:spTree>
    <p:extLst>
      <p:ext uri="{BB962C8B-B14F-4D97-AF65-F5344CB8AC3E}">
        <p14:creationId xmlns:p14="http://schemas.microsoft.com/office/powerpoint/2010/main" val="3956917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4E944-7CDF-ACD2-C9EB-834E00A05D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9778AD-9661-44F5-49A0-93C238CBD7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164E75-A29D-BD82-4C4F-1E44A69730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66361-05D7-F680-C592-E2201F434E39}"/>
              </a:ext>
            </a:extLst>
          </p:cNvPr>
          <p:cNvSpPr>
            <a:spLocks noGrp="1"/>
          </p:cNvSpPr>
          <p:nvPr>
            <p:ph type="dt" sz="half" idx="10"/>
          </p:nvPr>
        </p:nvSpPr>
        <p:spPr/>
        <p:txBody>
          <a:bodyPr/>
          <a:lstStyle/>
          <a:p>
            <a:fld id="{9AD8731E-C0E5-40BF-9459-F019E322C0E0}" type="datetimeFigureOut">
              <a:rPr lang="en-IN" smtClean="0"/>
              <a:t>24-01-2023</a:t>
            </a:fld>
            <a:endParaRPr lang="en-IN"/>
          </a:p>
        </p:txBody>
      </p:sp>
      <p:sp>
        <p:nvSpPr>
          <p:cNvPr id="6" name="Footer Placeholder 5">
            <a:extLst>
              <a:ext uri="{FF2B5EF4-FFF2-40B4-BE49-F238E27FC236}">
                <a16:creationId xmlns:a16="http://schemas.microsoft.com/office/drawing/2014/main" id="{669407B8-F4B9-1845-017D-92D045A87D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5D1C23-8421-4F4B-6459-98573E42DA53}"/>
              </a:ext>
            </a:extLst>
          </p:cNvPr>
          <p:cNvSpPr>
            <a:spLocks noGrp="1"/>
          </p:cNvSpPr>
          <p:nvPr>
            <p:ph type="sldNum" sz="quarter" idx="12"/>
          </p:nvPr>
        </p:nvSpPr>
        <p:spPr/>
        <p:txBody>
          <a:bodyPr/>
          <a:lstStyle/>
          <a:p>
            <a:fld id="{9F855E4C-566A-40D9-86D5-62DEB221A18F}" type="slidenum">
              <a:rPr lang="en-IN" smtClean="0"/>
              <a:t>‹#›</a:t>
            </a:fld>
            <a:endParaRPr lang="en-IN"/>
          </a:p>
        </p:txBody>
      </p:sp>
    </p:spTree>
    <p:extLst>
      <p:ext uri="{BB962C8B-B14F-4D97-AF65-F5344CB8AC3E}">
        <p14:creationId xmlns:p14="http://schemas.microsoft.com/office/powerpoint/2010/main" val="389578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79825-9F1C-3E97-25E5-E3C6705DF6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82D975-E583-BC76-EF76-93B5E88550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A946F2-C4CF-7891-7D25-6F47D5CD2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164BA0-7EA9-5DA7-568A-566A667088BF}"/>
              </a:ext>
            </a:extLst>
          </p:cNvPr>
          <p:cNvSpPr>
            <a:spLocks noGrp="1"/>
          </p:cNvSpPr>
          <p:nvPr>
            <p:ph type="dt" sz="half" idx="10"/>
          </p:nvPr>
        </p:nvSpPr>
        <p:spPr/>
        <p:txBody>
          <a:bodyPr/>
          <a:lstStyle/>
          <a:p>
            <a:fld id="{9AD8731E-C0E5-40BF-9459-F019E322C0E0}" type="datetimeFigureOut">
              <a:rPr lang="en-IN" smtClean="0"/>
              <a:t>24-01-2023</a:t>
            </a:fld>
            <a:endParaRPr lang="en-IN"/>
          </a:p>
        </p:txBody>
      </p:sp>
      <p:sp>
        <p:nvSpPr>
          <p:cNvPr id="6" name="Footer Placeholder 5">
            <a:extLst>
              <a:ext uri="{FF2B5EF4-FFF2-40B4-BE49-F238E27FC236}">
                <a16:creationId xmlns:a16="http://schemas.microsoft.com/office/drawing/2014/main" id="{D4966F7B-C8EB-86A1-DEE4-B1B01E3C37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61C210-1FBB-192E-B000-D925B6913047}"/>
              </a:ext>
            </a:extLst>
          </p:cNvPr>
          <p:cNvSpPr>
            <a:spLocks noGrp="1"/>
          </p:cNvSpPr>
          <p:nvPr>
            <p:ph type="sldNum" sz="quarter" idx="12"/>
          </p:nvPr>
        </p:nvSpPr>
        <p:spPr/>
        <p:txBody>
          <a:bodyPr/>
          <a:lstStyle/>
          <a:p>
            <a:fld id="{9F855E4C-566A-40D9-86D5-62DEB221A18F}" type="slidenum">
              <a:rPr lang="en-IN" smtClean="0"/>
              <a:t>‹#›</a:t>
            </a:fld>
            <a:endParaRPr lang="en-IN"/>
          </a:p>
        </p:txBody>
      </p:sp>
    </p:spTree>
    <p:extLst>
      <p:ext uri="{BB962C8B-B14F-4D97-AF65-F5344CB8AC3E}">
        <p14:creationId xmlns:p14="http://schemas.microsoft.com/office/powerpoint/2010/main" val="301745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65000"/>
            <a:alpha val="31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46944F-398C-27C3-B0FF-A0BC19D11D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A47938-5738-C38E-D98B-A67AAB8762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83B443-3014-645C-8BD8-211C7FEAC7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D8731E-C0E5-40BF-9459-F019E322C0E0}" type="datetimeFigureOut">
              <a:rPr lang="en-IN" smtClean="0"/>
              <a:t>24-01-2023</a:t>
            </a:fld>
            <a:endParaRPr lang="en-IN"/>
          </a:p>
        </p:txBody>
      </p:sp>
      <p:sp>
        <p:nvSpPr>
          <p:cNvPr id="5" name="Footer Placeholder 4">
            <a:extLst>
              <a:ext uri="{FF2B5EF4-FFF2-40B4-BE49-F238E27FC236}">
                <a16:creationId xmlns:a16="http://schemas.microsoft.com/office/drawing/2014/main" id="{5EE52B6A-F0F7-89E7-EB7E-B6103CFAE7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B5A24E-59C3-8162-3095-80E01D8AE5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855E4C-566A-40D9-86D5-62DEB221A18F}" type="slidenum">
              <a:rPr lang="en-IN" smtClean="0"/>
              <a:t>‹#›</a:t>
            </a:fld>
            <a:endParaRPr lang="en-IN"/>
          </a:p>
        </p:txBody>
      </p:sp>
    </p:spTree>
    <p:extLst>
      <p:ext uri="{BB962C8B-B14F-4D97-AF65-F5344CB8AC3E}">
        <p14:creationId xmlns:p14="http://schemas.microsoft.com/office/powerpoint/2010/main" val="3323149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2.png"/><Relationship Id="rId7"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B6C15">
            <a:alpha val="80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A68D-6EB9-0803-03E7-3ECAA521B3BB}"/>
              </a:ext>
            </a:extLst>
          </p:cNvPr>
          <p:cNvSpPr>
            <a:spLocks noGrp="1"/>
          </p:cNvSpPr>
          <p:nvPr>
            <p:ph type="ctrTitle"/>
          </p:nvPr>
        </p:nvSpPr>
        <p:spPr>
          <a:xfrm>
            <a:off x="251926" y="0"/>
            <a:ext cx="11688147" cy="1735495"/>
          </a:xfrm>
          <a:noFill/>
          <a:effectLst/>
        </p:spPr>
        <p:txBody>
          <a:bodyPr>
            <a:noAutofit/>
          </a:bodyPr>
          <a:lstStyle/>
          <a:p>
            <a:r>
              <a:rPr lang="en-IN" sz="5400" b="1" dirty="0"/>
              <a:t>Amazon Review Classification Using NLP</a:t>
            </a:r>
          </a:p>
        </p:txBody>
      </p:sp>
      <p:sp>
        <p:nvSpPr>
          <p:cNvPr id="3" name="Subtitle 2">
            <a:extLst>
              <a:ext uri="{FF2B5EF4-FFF2-40B4-BE49-F238E27FC236}">
                <a16:creationId xmlns:a16="http://schemas.microsoft.com/office/drawing/2014/main" id="{702B483E-EBD8-EB68-00A9-3CF07668E608}"/>
              </a:ext>
            </a:extLst>
          </p:cNvPr>
          <p:cNvSpPr>
            <a:spLocks noGrp="1"/>
          </p:cNvSpPr>
          <p:nvPr>
            <p:ph type="subTitle" idx="1"/>
          </p:nvPr>
        </p:nvSpPr>
        <p:spPr>
          <a:xfrm>
            <a:off x="161730" y="3760236"/>
            <a:ext cx="5334001" cy="1324525"/>
          </a:xfrm>
        </p:spPr>
        <p:txBody>
          <a:bodyPr>
            <a:normAutofit/>
          </a:bodyPr>
          <a:lstStyle/>
          <a:p>
            <a:r>
              <a:rPr lang="en-IN" sz="4000" dirty="0"/>
              <a:t>By Dhanush Gowda</a:t>
            </a:r>
          </a:p>
        </p:txBody>
      </p:sp>
      <p:pic>
        <p:nvPicPr>
          <p:cNvPr id="5" name="Picture 4">
            <a:extLst>
              <a:ext uri="{FF2B5EF4-FFF2-40B4-BE49-F238E27FC236}">
                <a16:creationId xmlns:a16="http://schemas.microsoft.com/office/drawing/2014/main" id="{CCC5F117-C29C-702E-1EC4-6B3A2D0037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8996" y="2192693"/>
            <a:ext cx="5980921" cy="4226767"/>
          </a:xfrm>
          <a:prstGeom prst="rect">
            <a:avLst/>
          </a:prstGeom>
        </p:spPr>
      </p:pic>
      <p:pic>
        <p:nvPicPr>
          <p:cNvPr id="7" name="Picture 6">
            <a:extLst>
              <a:ext uri="{FF2B5EF4-FFF2-40B4-BE49-F238E27FC236}">
                <a16:creationId xmlns:a16="http://schemas.microsoft.com/office/drawing/2014/main" id="{F4042B3F-B8A9-A8B7-014A-70C5AF0D0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8536" y="5517672"/>
            <a:ext cx="882184" cy="901788"/>
          </a:xfrm>
          <a:prstGeom prst="rect">
            <a:avLst/>
          </a:prstGeom>
        </p:spPr>
      </p:pic>
    </p:spTree>
    <p:extLst>
      <p:ext uri="{BB962C8B-B14F-4D97-AF65-F5344CB8AC3E}">
        <p14:creationId xmlns:p14="http://schemas.microsoft.com/office/powerpoint/2010/main" val="4098502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50EDA-2CFB-1490-91FF-697DEA1578A6}"/>
              </a:ext>
            </a:extLst>
          </p:cNvPr>
          <p:cNvSpPr>
            <a:spLocks noGrp="1"/>
          </p:cNvSpPr>
          <p:nvPr>
            <p:ph type="title"/>
          </p:nvPr>
        </p:nvSpPr>
        <p:spPr>
          <a:xfrm>
            <a:off x="254644" y="131100"/>
            <a:ext cx="11470511" cy="891251"/>
          </a:xfrm>
        </p:spPr>
        <p:txBody>
          <a:bodyPr/>
          <a:lstStyle/>
          <a:p>
            <a:pPr algn="ctr"/>
            <a:r>
              <a:rPr lang="en-US" b="1" dirty="0">
                <a:latin typeface="Times New Roman" panose="02020603050405020304" pitchFamily="18" charset="0"/>
                <a:cs typeface="Times New Roman" panose="02020603050405020304" pitchFamily="18" charset="0"/>
              </a:rPr>
              <a:t>Word Embedding using NLP</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E1C3FD-889F-D361-9019-A4209C8A611D}"/>
              </a:ext>
            </a:extLst>
          </p:cNvPr>
          <p:cNvSpPr>
            <a:spLocks noGrp="1"/>
          </p:cNvSpPr>
          <p:nvPr>
            <p:ph idx="1"/>
          </p:nvPr>
        </p:nvSpPr>
        <p:spPr>
          <a:xfrm>
            <a:off x="254644" y="1134320"/>
            <a:ext cx="5201425" cy="5480612"/>
          </a:xfrm>
        </p:spPr>
        <p:txBody>
          <a:bodyPr/>
          <a:lstStyle/>
          <a:p>
            <a:r>
              <a:rPr lang="en-US" sz="2000" dirty="0">
                <a:latin typeface="Times New Roman" panose="02020603050405020304" pitchFamily="18" charset="0"/>
                <a:cs typeface="Times New Roman" panose="02020603050405020304" pitchFamily="18" charset="0"/>
              </a:rPr>
              <a:t>Now we have to Clean and convert the Data in ‘</a:t>
            </a:r>
            <a:r>
              <a:rPr lang="en-US" sz="2000" b="1" dirty="0">
                <a:latin typeface="Times New Roman" panose="02020603050405020304" pitchFamily="18" charset="0"/>
                <a:cs typeface="Times New Roman" panose="02020603050405020304" pitchFamily="18" charset="0"/>
              </a:rPr>
              <a:t>Reviews</a:t>
            </a:r>
            <a:r>
              <a:rPr lang="en-US" sz="2000" dirty="0">
                <a:latin typeface="Times New Roman" panose="02020603050405020304" pitchFamily="18" charset="0"/>
                <a:cs typeface="Times New Roman" panose="02020603050405020304" pitchFamily="18" charset="0"/>
              </a:rPr>
              <a:t>’ from Word Embedding using NLP. Some of the Processes involved in converting Word Embedding are:</a:t>
            </a:r>
          </a:p>
          <a:p>
            <a:pPr marL="0" indent="0">
              <a:buNone/>
            </a:pPr>
            <a:endParaRPr lang="en-IN" dirty="0"/>
          </a:p>
        </p:txBody>
      </p:sp>
      <p:pic>
        <p:nvPicPr>
          <p:cNvPr id="5" name="Picture 4">
            <a:extLst>
              <a:ext uri="{FF2B5EF4-FFF2-40B4-BE49-F238E27FC236}">
                <a16:creationId xmlns:a16="http://schemas.microsoft.com/office/drawing/2014/main" id="{446727E9-B329-1A2F-20C6-A90BC7879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069" y="1134318"/>
            <a:ext cx="6735931" cy="5301205"/>
          </a:xfrm>
          <a:prstGeom prst="rect">
            <a:avLst/>
          </a:prstGeom>
        </p:spPr>
      </p:pic>
      <p:pic>
        <p:nvPicPr>
          <p:cNvPr id="7" name="Picture 6">
            <a:extLst>
              <a:ext uri="{FF2B5EF4-FFF2-40B4-BE49-F238E27FC236}">
                <a16:creationId xmlns:a16="http://schemas.microsoft.com/office/drawing/2014/main" id="{97D3235A-BF35-25F7-F943-BF7A9512FF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8" y="2759665"/>
            <a:ext cx="556958" cy="482143"/>
          </a:xfrm>
          <a:prstGeom prst="rect">
            <a:avLst/>
          </a:prstGeom>
        </p:spPr>
      </p:pic>
      <p:pic>
        <p:nvPicPr>
          <p:cNvPr id="9" name="Picture 8">
            <a:extLst>
              <a:ext uri="{FF2B5EF4-FFF2-40B4-BE49-F238E27FC236}">
                <a16:creationId xmlns:a16="http://schemas.microsoft.com/office/drawing/2014/main" id="{3CAF1BBD-29A9-A8E0-6DFA-1982178CE6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488" y="3448585"/>
            <a:ext cx="556958" cy="482143"/>
          </a:xfrm>
          <a:prstGeom prst="rect">
            <a:avLst/>
          </a:prstGeom>
        </p:spPr>
      </p:pic>
      <p:pic>
        <p:nvPicPr>
          <p:cNvPr id="11" name="Picture 10">
            <a:extLst>
              <a:ext uri="{FF2B5EF4-FFF2-40B4-BE49-F238E27FC236}">
                <a16:creationId xmlns:a16="http://schemas.microsoft.com/office/drawing/2014/main" id="{9294380D-B422-2092-6268-EE3F1A5D2F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488" y="4212286"/>
            <a:ext cx="556958" cy="482143"/>
          </a:xfrm>
          <a:prstGeom prst="rect">
            <a:avLst/>
          </a:prstGeom>
        </p:spPr>
      </p:pic>
      <p:pic>
        <p:nvPicPr>
          <p:cNvPr id="13" name="Picture 12">
            <a:extLst>
              <a:ext uri="{FF2B5EF4-FFF2-40B4-BE49-F238E27FC236}">
                <a16:creationId xmlns:a16="http://schemas.microsoft.com/office/drawing/2014/main" id="{EEE3CBF0-FB58-C0BC-07D8-E9CBA883CE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9300" y="4959979"/>
            <a:ext cx="408467" cy="408467"/>
          </a:xfrm>
          <a:prstGeom prst="rect">
            <a:avLst/>
          </a:prstGeom>
        </p:spPr>
      </p:pic>
      <p:pic>
        <p:nvPicPr>
          <p:cNvPr id="14" name="Picture 13">
            <a:extLst>
              <a:ext uri="{FF2B5EF4-FFF2-40B4-BE49-F238E27FC236}">
                <a16:creationId xmlns:a16="http://schemas.microsoft.com/office/drawing/2014/main" id="{8F8ABE45-8535-56B4-0516-6BC41DE2C0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9300" y="5723680"/>
            <a:ext cx="408467" cy="408467"/>
          </a:xfrm>
          <a:prstGeom prst="rect">
            <a:avLst/>
          </a:prstGeom>
        </p:spPr>
      </p:pic>
      <p:sp>
        <p:nvSpPr>
          <p:cNvPr id="18" name="TextBox 17">
            <a:extLst>
              <a:ext uri="{FF2B5EF4-FFF2-40B4-BE49-F238E27FC236}">
                <a16:creationId xmlns:a16="http://schemas.microsoft.com/office/drawing/2014/main" id="{9485BCB0-CB1D-E044-7113-3797A17D9D6E}"/>
              </a:ext>
            </a:extLst>
          </p:cNvPr>
          <p:cNvSpPr txBox="1"/>
          <p:nvPr/>
        </p:nvSpPr>
        <p:spPr>
          <a:xfrm>
            <a:off x="975168" y="5749314"/>
            <a:ext cx="7355710" cy="646331"/>
          </a:xfrm>
          <a:prstGeom prst="rect">
            <a:avLst/>
          </a:prstGeom>
          <a:noFill/>
        </p:spPr>
        <p:txBody>
          <a:bodyPr wrap="square">
            <a:spAutoFit/>
          </a:bodyPr>
          <a:lstStyle/>
          <a:p>
            <a:r>
              <a:rPr lang="en-IN" dirty="0">
                <a:solidFill>
                  <a:schemeClr val="bg1"/>
                </a:solidFill>
              </a:rPr>
              <a:t>5</a:t>
            </a:r>
            <a:r>
              <a:rPr lang="en-IN" sz="1800" dirty="0"/>
              <a:t>Word to vector (BOW/TF-IDF)</a:t>
            </a:r>
          </a:p>
          <a:p>
            <a:endParaRPr lang="en-IN" dirty="0">
              <a:solidFill>
                <a:schemeClr val="bg1"/>
              </a:solidFill>
            </a:endParaRPr>
          </a:p>
        </p:txBody>
      </p:sp>
      <p:sp>
        <p:nvSpPr>
          <p:cNvPr id="20" name="TextBox 19">
            <a:extLst>
              <a:ext uri="{FF2B5EF4-FFF2-40B4-BE49-F238E27FC236}">
                <a16:creationId xmlns:a16="http://schemas.microsoft.com/office/drawing/2014/main" id="{CBCC875F-1CBF-9CAB-1366-8962512BD265}"/>
              </a:ext>
            </a:extLst>
          </p:cNvPr>
          <p:cNvSpPr txBox="1"/>
          <p:nvPr/>
        </p:nvSpPr>
        <p:spPr>
          <a:xfrm>
            <a:off x="1218243" y="2759665"/>
            <a:ext cx="2383144" cy="400110"/>
          </a:xfrm>
          <a:prstGeom prst="rect">
            <a:avLst/>
          </a:prstGeom>
          <a:noFill/>
        </p:spPr>
        <p:txBody>
          <a:bodyPr wrap="square" rtlCol="0">
            <a:spAutoFit/>
          </a:bodyPr>
          <a:lstStyle/>
          <a:p>
            <a:r>
              <a:rPr lang="en-US" sz="2000" dirty="0">
                <a:solidFill>
                  <a:prstClr val="black">
                    <a:lumMod val="75000"/>
                    <a:lumOff val="25000"/>
                  </a:prstClr>
                </a:solidFill>
                <a:latin typeface="Times New Roman" panose="02020603050405020304" pitchFamily="18" charset="0"/>
                <a:cs typeface="Times New Roman" panose="02020603050405020304" pitchFamily="18" charset="0"/>
              </a:rPr>
              <a:t>Tokenization</a:t>
            </a:r>
            <a:endParaRPr lang="en-IN" sz="20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1CB5E931-CADB-E449-8B72-E8545BD6EF31}"/>
              </a:ext>
            </a:extLst>
          </p:cNvPr>
          <p:cNvSpPr txBox="1"/>
          <p:nvPr/>
        </p:nvSpPr>
        <p:spPr>
          <a:xfrm>
            <a:off x="1177446" y="3465741"/>
            <a:ext cx="3475577" cy="400110"/>
          </a:xfrm>
          <a:prstGeom prst="rect">
            <a:avLst/>
          </a:prstGeom>
          <a:noFill/>
        </p:spPr>
        <p:txBody>
          <a:bodyPr wrap="square" rtlCol="0">
            <a:spAutoFit/>
          </a:bodyPr>
          <a:lstStyle/>
          <a:p>
            <a:r>
              <a:rPr lang="en-US" sz="2000" dirty="0">
                <a:solidFill>
                  <a:prstClr val="black">
                    <a:lumMod val="75000"/>
                    <a:lumOff val="25000"/>
                  </a:prstClr>
                </a:solidFill>
                <a:latin typeface="Times New Roman" panose="02020603050405020304" pitchFamily="18" charset="0"/>
                <a:cs typeface="Times New Roman" panose="02020603050405020304" pitchFamily="18" charset="0"/>
              </a:rPr>
              <a:t>Stop words removal</a:t>
            </a:r>
            <a:endParaRPr lang="en-IN" sz="20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48A87744-83AD-31DA-D78A-33E1589C55B5}"/>
              </a:ext>
            </a:extLst>
          </p:cNvPr>
          <p:cNvSpPr txBox="1"/>
          <p:nvPr/>
        </p:nvSpPr>
        <p:spPr>
          <a:xfrm>
            <a:off x="1177446" y="4251448"/>
            <a:ext cx="7355710" cy="646331"/>
          </a:xfrm>
          <a:prstGeom prst="rect">
            <a:avLst/>
          </a:prstGeom>
          <a:noFill/>
        </p:spPr>
        <p:txBody>
          <a:bodyPr wrap="square">
            <a:spAutoFit/>
          </a:bodyPr>
          <a:lstStyle/>
          <a:p>
            <a:r>
              <a:rPr lang="en-US" dirty="0">
                <a:solidFill>
                  <a:prstClr val="black">
                    <a:lumMod val="75000"/>
                    <a:lumOff val="25000"/>
                  </a:prstClr>
                </a:solidFill>
                <a:latin typeface="Segoe UI" panose="020B0502040204020203" pitchFamily="34" charset="0"/>
                <a:cs typeface="Segoe UI" panose="020B0502040204020203" pitchFamily="34" charset="0"/>
              </a:rPr>
              <a:t>Lowering the case</a:t>
            </a:r>
          </a:p>
          <a:p>
            <a:endParaRPr lang="en-IN" dirty="0"/>
          </a:p>
        </p:txBody>
      </p:sp>
      <p:sp>
        <p:nvSpPr>
          <p:cNvPr id="24" name="TextBox 23">
            <a:extLst>
              <a:ext uri="{FF2B5EF4-FFF2-40B4-BE49-F238E27FC236}">
                <a16:creationId xmlns:a16="http://schemas.microsoft.com/office/drawing/2014/main" id="{FDDDA195-4829-DC18-CF54-6AB3564617F6}"/>
              </a:ext>
            </a:extLst>
          </p:cNvPr>
          <p:cNvSpPr txBox="1"/>
          <p:nvPr/>
        </p:nvSpPr>
        <p:spPr>
          <a:xfrm>
            <a:off x="1071269" y="4997347"/>
            <a:ext cx="5923344" cy="646331"/>
          </a:xfrm>
          <a:prstGeom prst="rect">
            <a:avLst/>
          </a:prstGeom>
          <a:noFill/>
        </p:spPr>
        <p:txBody>
          <a:bodyPr wrap="square" rtlCol="0">
            <a:spAutoFit/>
          </a:bodyPr>
          <a:lstStyle/>
          <a:p>
            <a:r>
              <a:rPr lang="en-IN" sz="1800" dirty="0">
                <a:latin typeface="Segoe UI "/>
              </a:rPr>
              <a:t>Lemmatization/Stemming</a:t>
            </a:r>
          </a:p>
          <a:p>
            <a:endParaRPr lang="en-IN"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DF297656-7049-82AC-82F7-2EAD7C85E01D}"/>
              </a:ext>
            </a:extLst>
          </p:cNvPr>
          <p:cNvSpPr txBox="1"/>
          <p:nvPr/>
        </p:nvSpPr>
        <p:spPr>
          <a:xfrm>
            <a:off x="-2244092" y="4978663"/>
            <a:ext cx="6238754" cy="369332"/>
          </a:xfrm>
          <a:prstGeom prst="rect">
            <a:avLst/>
          </a:prstGeom>
          <a:noFill/>
        </p:spPr>
        <p:txBody>
          <a:bodyPr wrap="square">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sp>
        <p:nvSpPr>
          <p:cNvPr id="29" name="TextBox 28">
            <a:extLst>
              <a:ext uri="{FF2B5EF4-FFF2-40B4-BE49-F238E27FC236}">
                <a16:creationId xmlns:a16="http://schemas.microsoft.com/office/drawing/2014/main" id="{C57AD26B-B89F-465F-5B63-27CC60587EE2}"/>
              </a:ext>
            </a:extLst>
          </p:cNvPr>
          <p:cNvSpPr txBox="1"/>
          <p:nvPr/>
        </p:nvSpPr>
        <p:spPr>
          <a:xfrm>
            <a:off x="748748" y="5742364"/>
            <a:ext cx="7361498" cy="369332"/>
          </a:xfrm>
          <a:prstGeom prst="rect">
            <a:avLst/>
          </a:prstGeom>
          <a:noFill/>
        </p:spPr>
        <p:txBody>
          <a:bodyPr wrap="square">
            <a:spAutoFit/>
          </a:bodyPr>
          <a:lstStyle/>
          <a:p>
            <a:r>
              <a:rPr lang="en-IN" dirty="0">
                <a:solidFill>
                  <a:schemeClr val="bg1"/>
                </a:solidFill>
              </a:rPr>
              <a:t>5</a:t>
            </a:r>
          </a:p>
        </p:txBody>
      </p:sp>
      <p:pic>
        <p:nvPicPr>
          <p:cNvPr id="30" name="Picture 29">
            <a:extLst>
              <a:ext uri="{FF2B5EF4-FFF2-40B4-BE49-F238E27FC236}">
                <a16:creationId xmlns:a16="http://schemas.microsoft.com/office/drawing/2014/main" id="{C794123E-B450-256C-9AC4-979EB67A39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81145" y="0"/>
            <a:ext cx="1010856" cy="1053296"/>
          </a:xfrm>
          <a:prstGeom prst="rect">
            <a:avLst/>
          </a:prstGeom>
        </p:spPr>
      </p:pic>
      <p:cxnSp>
        <p:nvCxnSpPr>
          <p:cNvPr id="4" name="Straight Connector 3">
            <a:extLst>
              <a:ext uri="{FF2B5EF4-FFF2-40B4-BE49-F238E27FC236}">
                <a16:creationId xmlns:a16="http://schemas.microsoft.com/office/drawing/2014/main" id="{D24BEDD5-4610-1910-5D17-212D0BCAADB9}"/>
              </a:ext>
            </a:extLst>
          </p:cNvPr>
          <p:cNvCxnSpPr>
            <a:cxnSpLocks/>
          </p:cNvCxnSpPr>
          <p:nvPr/>
        </p:nvCxnSpPr>
        <p:spPr>
          <a:xfrm>
            <a:off x="0" y="1053296"/>
            <a:ext cx="12192000" cy="0"/>
          </a:xfrm>
          <a:prstGeom prst="line">
            <a:avLst/>
          </a:prstGeom>
          <a:ln w="101600">
            <a:solidFill>
              <a:srgbClr val="EB6C1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1410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E0FA7-2054-F7E2-6F8D-0AADF1DDA2EA}"/>
              </a:ext>
            </a:extLst>
          </p:cNvPr>
          <p:cNvSpPr>
            <a:spLocks noGrp="1"/>
          </p:cNvSpPr>
          <p:nvPr>
            <p:ph type="title"/>
          </p:nvPr>
        </p:nvSpPr>
        <p:spPr>
          <a:xfrm>
            <a:off x="-73306" y="39062"/>
            <a:ext cx="11759879" cy="1104860"/>
          </a:xfrm>
        </p:spPr>
        <p:txBody>
          <a:bodyPr/>
          <a:lstStyle/>
          <a:p>
            <a:pPr algn="ctr"/>
            <a:r>
              <a:rPr lang="en-IN" b="1" dirty="0">
                <a:latin typeface="Times New Roman" panose="02020603050405020304" pitchFamily="18" charset="0"/>
                <a:cs typeface="Times New Roman" panose="02020603050405020304" pitchFamily="18" charset="0"/>
              </a:rPr>
              <a:t>MODEL BUILDING</a:t>
            </a:r>
          </a:p>
        </p:txBody>
      </p:sp>
      <p:sp>
        <p:nvSpPr>
          <p:cNvPr id="3" name="Content Placeholder 2">
            <a:extLst>
              <a:ext uri="{FF2B5EF4-FFF2-40B4-BE49-F238E27FC236}">
                <a16:creationId xmlns:a16="http://schemas.microsoft.com/office/drawing/2014/main" id="{74215970-ADC7-42D5-CB17-E26A626DA85F}"/>
              </a:ext>
            </a:extLst>
          </p:cNvPr>
          <p:cNvSpPr>
            <a:spLocks noGrp="1"/>
          </p:cNvSpPr>
          <p:nvPr>
            <p:ph idx="1"/>
          </p:nvPr>
        </p:nvSpPr>
        <p:spPr>
          <a:xfrm>
            <a:off x="92597" y="1817446"/>
            <a:ext cx="6423948" cy="4351338"/>
          </a:xfrm>
        </p:spPr>
        <p:txBody>
          <a:bodyPr/>
          <a:lstStyle/>
          <a:p>
            <a:pPr marL="0" indent="0">
              <a:buNone/>
            </a:pPr>
            <a:r>
              <a:rPr lang="en-US" sz="3200" b="1" i="0" dirty="0">
                <a:solidFill>
                  <a:srgbClr val="000000"/>
                </a:solidFill>
                <a:effectLst/>
                <a:latin typeface="Times New Roman" panose="02020603050405020304" pitchFamily="18" charset="0"/>
                <a:cs typeface="Times New Roman" panose="02020603050405020304" pitchFamily="18" charset="0"/>
              </a:rPr>
              <a:t>1.Using Bag of Words : </a:t>
            </a:r>
            <a:r>
              <a:rPr lang="en-US" sz="2000" i="0" dirty="0">
                <a:solidFill>
                  <a:srgbClr val="000000"/>
                </a:solidFill>
                <a:effectLst/>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Bag of words(bow) model is a way to preprocess text data for building machine learning model. Natural language processing(NLP) uses bow technique to convert text documents to machine understandable form. And trained the model using random forest classifier algorithm.</a:t>
            </a:r>
            <a:endParaRPr lang="en-US" sz="3200" b="1"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b="1" dirty="0">
                <a:solidFill>
                  <a:srgbClr val="000000"/>
                </a:solidFill>
                <a:latin typeface="Times New Roman" panose="02020603050405020304" pitchFamily="18" charset="0"/>
                <a:cs typeface="Times New Roman" panose="02020603050405020304" pitchFamily="18" charset="0"/>
              </a:rPr>
              <a:t>2</a:t>
            </a:r>
            <a:r>
              <a:rPr lang="en-US" sz="2800" b="1" i="0" dirty="0">
                <a:solidFill>
                  <a:srgbClr val="000000"/>
                </a:solidFill>
                <a:effectLst/>
                <a:latin typeface="Times New Roman" panose="02020603050405020304" pitchFamily="18" charset="0"/>
                <a:cs typeface="Times New Roman" panose="02020603050405020304" pitchFamily="18" charset="0"/>
              </a:rPr>
              <a:t>.Using TF-IDF :</a:t>
            </a:r>
            <a:r>
              <a:rPr lang="en-US" b="1" i="0" dirty="0">
                <a:solidFill>
                  <a:srgbClr val="000000"/>
                </a:solidFill>
                <a:effectLst/>
                <a:latin typeface="Helvetica Neue"/>
              </a:rPr>
              <a:t> </a:t>
            </a:r>
            <a:r>
              <a:rPr lang="en-US" sz="2000" i="0" dirty="0">
                <a:solidFill>
                  <a:srgbClr val="000000"/>
                </a:solidFill>
                <a:effectLst/>
                <a:latin typeface="Times New Roman" panose="02020603050405020304" pitchFamily="18" charset="0"/>
                <a:cs typeface="Times New Roman" panose="02020603050405020304" pitchFamily="18" charset="0"/>
              </a:rPr>
              <a:t>Term frequency-inverse document frequency is a numerical statistic that intends to identify how relevant a word is to a document in a collection of documents. And again trained the model using random forest classifier algorithm.</a:t>
            </a:r>
          </a:p>
          <a:p>
            <a:pPr marL="0" indent="0">
              <a:buNone/>
            </a:pPr>
            <a:endParaRPr lang="en-IN" dirty="0"/>
          </a:p>
        </p:txBody>
      </p:sp>
      <p:pic>
        <p:nvPicPr>
          <p:cNvPr id="5" name="Picture 4">
            <a:extLst>
              <a:ext uri="{FF2B5EF4-FFF2-40B4-BE49-F238E27FC236}">
                <a16:creationId xmlns:a16="http://schemas.microsoft.com/office/drawing/2014/main" id="{D99FAC39-2A93-3279-7857-8AE3A5A3E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0718" y="1620458"/>
            <a:ext cx="5478685" cy="5103229"/>
          </a:xfrm>
          <a:prstGeom prst="rect">
            <a:avLst/>
          </a:prstGeom>
        </p:spPr>
      </p:pic>
      <p:pic>
        <p:nvPicPr>
          <p:cNvPr id="6" name="Picture 5">
            <a:extLst>
              <a:ext uri="{FF2B5EF4-FFF2-40B4-BE49-F238E27FC236}">
                <a16:creationId xmlns:a16="http://schemas.microsoft.com/office/drawing/2014/main" id="{20CFF7FC-51EE-E6C4-D31D-E07315FA3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1145" y="0"/>
            <a:ext cx="1010856" cy="1053296"/>
          </a:xfrm>
          <a:prstGeom prst="rect">
            <a:avLst/>
          </a:prstGeom>
        </p:spPr>
      </p:pic>
      <p:cxnSp>
        <p:nvCxnSpPr>
          <p:cNvPr id="4" name="Straight Connector 3">
            <a:extLst>
              <a:ext uri="{FF2B5EF4-FFF2-40B4-BE49-F238E27FC236}">
                <a16:creationId xmlns:a16="http://schemas.microsoft.com/office/drawing/2014/main" id="{D560F54A-8295-6E88-1BF2-8F18130495F6}"/>
              </a:ext>
            </a:extLst>
          </p:cNvPr>
          <p:cNvCxnSpPr>
            <a:cxnSpLocks/>
          </p:cNvCxnSpPr>
          <p:nvPr/>
        </p:nvCxnSpPr>
        <p:spPr>
          <a:xfrm>
            <a:off x="0" y="1053296"/>
            <a:ext cx="12192000" cy="0"/>
          </a:xfrm>
          <a:prstGeom prst="line">
            <a:avLst/>
          </a:prstGeom>
          <a:ln w="101600">
            <a:solidFill>
              <a:srgbClr val="EB6C1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35266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09793-231F-C189-BDEC-EBEFBA3CD954}"/>
              </a:ext>
            </a:extLst>
          </p:cNvPr>
          <p:cNvSpPr>
            <a:spLocks noGrp="1"/>
          </p:cNvSpPr>
          <p:nvPr>
            <p:ph type="title"/>
          </p:nvPr>
        </p:nvSpPr>
        <p:spPr>
          <a:xfrm>
            <a:off x="250785" y="177510"/>
            <a:ext cx="11435788" cy="850217"/>
          </a:xfrm>
        </p:spPr>
        <p:txBody>
          <a:bodyPr/>
          <a:lstStyle/>
          <a:p>
            <a:r>
              <a:rPr lang="en-US" b="1" dirty="0">
                <a:latin typeface="Times New Roman" panose="02020603050405020304" pitchFamily="18" charset="0"/>
                <a:cs typeface="Times New Roman" panose="02020603050405020304" pitchFamily="18" charset="0"/>
              </a:rPr>
              <a:t>Final Test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43F6EB-D3F2-6FA8-5C21-9C1C9C8B553A}"/>
              </a:ext>
            </a:extLst>
          </p:cNvPr>
          <p:cNvSpPr>
            <a:spLocks noGrp="1"/>
          </p:cNvSpPr>
          <p:nvPr>
            <p:ph idx="1"/>
          </p:nvPr>
        </p:nvSpPr>
        <p:spPr>
          <a:xfrm>
            <a:off x="208343" y="1215342"/>
            <a:ext cx="11435787" cy="960699"/>
          </a:xfrm>
        </p:spPr>
        <p:txBody>
          <a:bodyPr/>
          <a:lstStyle/>
          <a:p>
            <a:pPr marL="0" indent="0">
              <a:buNone/>
            </a:pPr>
            <a:r>
              <a:rPr lang="en-US" sz="2000" dirty="0">
                <a:latin typeface="Times New Roman" panose="02020603050405020304" pitchFamily="18" charset="0"/>
                <a:ea typeface="Open sans" panose="020B0606030504020204" pitchFamily="34" charset="0"/>
                <a:cs typeface="Times New Roman" panose="02020603050405020304" pitchFamily="18" charset="0"/>
              </a:rPr>
              <a:t>As we have modelled our data we will now be testing it on random review to check how accurate is the rating.</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Try it:</a:t>
            </a:r>
          </a:p>
          <a:p>
            <a:endParaRPr lang="en-IN" dirty="0"/>
          </a:p>
        </p:txBody>
      </p:sp>
      <p:pic>
        <p:nvPicPr>
          <p:cNvPr id="11" name="Picture 10">
            <a:extLst>
              <a:ext uri="{FF2B5EF4-FFF2-40B4-BE49-F238E27FC236}">
                <a16:creationId xmlns:a16="http://schemas.microsoft.com/office/drawing/2014/main" id="{F40AD3A5-B240-70B7-C880-513CC1C8BF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371" y="2354703"/>
            <a:ext cx="814773" cy="705326"/>
          </a:xfrm>
          <a:prstGeom prst="rect">
            <a:avLst/>
          </a:prstGeom>
        </p:spPr>
      </p:pic>
      <p:pic>
        <p:nvPicPr>
          <p:cNvPr id="13" name="Picture 12">
            <a:extLst>
              <a:ext uri="{FF2B5EF4-FFF2-40B4-BE49-F238E27FC236}">
                <a16:creationId xmlns:a16="http://schemas.microsoft.com/office/drawing/2014/main" id="{987FC3A7-DEDB-19D8-6B21-42FB404664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23" y="3961384"/>
            <a:ext cx="814773" cy="705326"/>
          </a:xfrm>
          <a:prstGeom prst="rect">
            <a:avLst/>
          </a:prstGeom>
        </p:spPr>
      </p:pic>
      <p:pic>
        <p:nvPicPr>
          <p:cNvPr id="15" name="Picture 14">
            <a:extLst>
              <a:ext uri="{FF2B5EF4-FFF2-40B4-BE49-F238E27FC236}">
                <a16:creationId xmlns:a16="http://schemas.microsoft.com/office/drawing/2014/main" id="{0B3AA5C3-893C-7A52-FBB8-C94C2327C9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33" y="5434950"/>
            <a:ext cx="814773" cy="705326"/>
          </a:xfrm>
          <a:prstGeom prst="rect">
            <a:avLst/>
          </a:prstGeom>
        </p:spPr>
      </p:pic>
      <p:pic>
        <p:nvPicPr>
          <p:cNvPr id="17" name="Picture 16">
            <a:extLst>
              <a:ext uri="{FF2B5EF4-FFF2-40B4-BE49-F238E27FC236}">
                <a16:creationId xmlns:a16="http://schemas.microsoft.com/office/drawing/2014/main" id="{E964BCE1-1F5D-A30C-2EEE-F6AB23E140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058" y="2354703"/>
            <a:ext cx="8919884" cy="1268173"/>
          </a:xfrm>
          <a:prstGeom prst="rect">
            <a:avLst/>
          </a:prstGeom>
        </p:spPr>
      </p:pic>
      <p:pic>
        <p:nvPicPr>
          <p:cNvPr id="19" name="Picture 18">
            <a:extLst>
              <a:ext uri="{FF2B5EF4-FFF2-40B4-BE49-F238E27FC236}">
                <a16:creationId xmlns:a16="http://schemas.microsoft.com/office/drawing/2014/main" id="{5CE798F8-4596-7DC5-3278-66200BA8EC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6057" y="3801538"/>
            <a:ext cx="8919883" cy="943107"/>
          </a:xfrm>
          <a:prstGeom prst="rect">
            <a:avLst/>
          </a:prstGeom>
        </p:spPr>
      </p:pic>
      <p:pic>
        <p:nvPicPr>
          <p:cNvPr id="21" name="Picture 20">
            <a:extLst>
              <a:ext uri="{FF2B5EF4-FFF2-40B4-BE49-F238E27FC236}">
                <a16:creationId xmlns:a16="http://schemas.microsoft.com/office/drawing/2014/main" id="{9DF87043-330D-816E-FC96-88946DA687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17250" y="5111432"/>
            <a:ext cx="8838690" cy="1028844"/>
          </a:xfrm>
          <a:prstGeom prst="rect">
            <a:avLst/>
          </a:prstGeom>
        </p:spPr>
      </p:pic>
      <p:pic>
        <p:nvPicPr>
          <p:cNvPr id="22" name="Picture 21">
            <a:extLst>
              <a:ext uri="{FF2B5EF4-FFF2-40B4-BE49-F238E27FC236}">
                <a16:creationId xmlns:a16="http://schemas.microsoft.com/office/drawing/2014/main" id="{F10C2B35-D4AB-C57A-6FF3-87181C4585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181145" y="0"/>
            <a:ext cx="1010856" cy="1053296"/>
          </a:xfrm>
          <a:prstGeom prst="rect">
            <a:avLst/>
          </a:prstGeom>
        </p:spPr>
      </p:pic>
      <p:cxnSp>
        <p:nvCxnSpPr>
          <p:cNvPr id="4" name="Straight Connector 3">
            <a:extLst>
              <a:ext uri="{FF2B5EF4-FFF2-40B4-BE49-F238E27FC236}">
                <a16:creationId xmlns:a16="http://schemas.microsoft.com/office/drawing/2014/main" id="{26EFF50E-887E-9625-CF67-B72161523B67}"/>
              </a:ext>
            </a:extLst>
          </p:cNvPr>
          <p:cNvCxnSpPr>
            <a:cxnSpLocks/>
          </p:cNvCxnSpPr>
          <p:nvPr/>
        </p:nvCxnSpPr>
        <p:spPr>
          <a:xfrm>
            <a:off x="0" y="1053296"/>
            <a:ext cx="12192000" cy="0"/>
          </a:xfrm>
          <a:prstGeom prst="line">
            <a:avLst/>
          </a:prstGeom>
          <a:ln w="101600">
            <a:solidFill>
              <a:srgbClr val="EB6C1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89012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784E-6BFA-F37D-6752-FBB4B4F0A379}"/>
              </a:ext>
            </a:extLst>
          </p:cNvPr>
          <p:cNvSpPr>
            <a:spLocks noGrp="1"/>
          </p:cNvSpPr>
          <p:nvPr>
            <p:ph type="title"/>
          </p:nvPr>
        </p:nvSpPr>
        <p:spPr>
          <a:xfrm>
            <a:off x="256572" y="-123062"/>
            <a:ext cx="11678856" cy="1185883"/>
          </a:xfrm>
        </p:spPr>
        <p:txBody>
          <a:bodyPr/>
          <a:lstStyle/>
          <a:p>
            <a:r>
              <a:rPr lang="en-IN" b="1"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B16542E9-4951-250E-38F6-2A101EF68E37}"/>
              </a:ext>
            </a:extLst>
          </p:cNvPr>
          <p:cNvSpPr>
            <a:spLocks noGrp="1"/>
          </p:cNvSpPr>
          <p:nvPr>
            <p:ph idx="1"/>
          </p:nvPr>
        </p:nvSpPr>
        <p:spPr>
          <a:xfrm>
            <a:off x="347241" y="4653023"/>
            <a:ext cx="11586016" cy="2025569"/>
          </a:xfrm>
        </p:spPr>
        <p:txBody>
          <a:bodyPr>
            <a:normAutofit/>
          </a:bodyPr>
          <a:lstStyle/>
          <a:p>
            <a:r>
              <a:rPr lang="en-US" sz="2000" dirty="0">
                <a:latin typeface="Times New Roman" panose="02020603050405020304" pitchFamily="18" charset="0"/>
                <a:cs typeface="Times New Roman" panose="02020603050405020304" pitchFamily="18" charset="0"/>
              </a:rPr>
              <a:t> Here we get a very good Model using 'Bag Of words’ almost 98% accuracy but Still the Semantic meaning will be missing So, to overcome this problem we are further going for TF-IDF Technique.</a:t>
            </a:r>
          </a:p>
          <a:p>
            <a:r>
              <a:rPr lang="en-US" sz="2000" dirty="0">
                <a:latin typeface="Times New Roman" panose="02020603050405020304" pitchFamily="18" charset="0"/>
                <a:cs typeface="Times New Roman" panose="02020603050405020304" pitchFamily="18" charset="0"/>
              </a:rPr>
              <a:t>So, by using TF-IDF the algorithm as Random Forest Classifier we are getting a very good model having a Good Precision ,Recall and Accuracy So, we can Conclude that the 'Review' and the 'Rating' are very much Similar provided by the Customers.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C7C305E-602F-69F2-82A9-A91BA2C0D41F}"/>
              </a:ext>
            </a:extLst>
          </p:cNvPr>
          <p:cNvPicPr>
            <a:picLocks noChangeAspect="1"/>
          </p:cNvPicPr>
          <p:nvPr/>
        </p:nvPicPr>
        <p:blipFill>
          <a:blip r:embed="rId2"/>
          <a:stretch>
            <a:fillRect/>
          </a:stretch>
        </p:blipFill>
        <p:spPr>
          <a:xfrm>
            <a:off x="258743" y="821802"/>
            <a:ext cx="5837258" cy="3831221"/>
          </a:xfrm>
          <a:prstGeom prst="rect">
            <a:avLst/>
          </a:prstGeom>
        </p:spPr>
      </p:pic>
      <p:pic>
        <p:nvPicPr>
          <p:cNvPr id="7" name="Picture 6">
            <a:extLst>
              <a:ext uri="{FF2B5EF4-FFF2-40B4-BE49-F238E27FC236}">
                <a16:creationId xmlns:a16="http://schemas.microsoft.com/office/drawing/2014/main" id="{CF58CC5D-944F-73D5-6A5E-0C73BCFCA20A}"/>
              </a:ext>
            </a:extLst>
          </p:cNvPr>
          <p:cNvPicPr>
            <a:picLocks noChangeAspect="1"/>
          </p:cNvPicPr>
          <p:nvPr/>
        </p:nvPicPr>
        <p:blipFill>
          <a:blip r:embed="rId3"/>
          <a:stretch>
            <a:fillRect/>
          </a:stretch>
        </p:blipFill>
        <p:spPr>
          <a:xfrm>
            <a:off x="6429376" y="821802"/>
            <a:ext cx="5503882" cy="3657601"/>
          </a:xfrm>
          <a:prstGeom prst="rect">
            <a:avLst/>
          </a:prstGeom>
        </p:spPr>
      </p:pic>
      <p:pic>
        <p:nvPicPr>
          <p:cNvPr id="8" name="Picture 7">
            <a:extLst>
              <a:ext uri="{FF2B5EF4-FFF2-40B4-BE49-F238E27FC236}">
                <a16:creationId xmlns:a16="http://schemas.microsoft.com/office/drawing/2014/main" id="{4FFA046C-5FC7-311C-DEE8-381DEF8C22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81145" y="0"/>
            <a:ext cx="1010856" cy="821802"/>
          </a:xfrm>
          <a:prstGeom prst="rect">
            <a:avLst/>
          </a:prstGeom>
        </p:spPr>
      </p:pic>
      <p:cxnSp>
        <p:nvCxnSpPr>
          <p:cNvPr id="4" name="Straight Connector 3">
            <a:extLst>
              <a:ext uri="{FF2B5EF4-FFF2-40B4-BE49-F238E27FC236}">
                <a16:creationId xmlns:a16="http://schemas.microsoft.com/office/drawing/2014/main" id="{352311EB-1338-8F12-E8E6-74FBABC96740}"/>
              </a:ext>
            </a:extLst>
          </p:cNvPr>
          <p:cNvCxnSpPr>
            <a:cxnSpLocks/>
          </p:cNvCxnSpPr>
          <p:nvPr/>
        </p:nvCxnSpPr>
        <p:spPr>
          <a:xfrm>
            <a:off x="0" y="821802"/>
            <a:ext cx="12192000" cy="0"/>
          </a:xfrm>
          <a:prstGeom prst="line">
            <a:avLst/>
          </a:prstGeom>
          <a:ln w="101600">
            <a:solidFill>
              <a:srgbClr val="EB6C1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73496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B5F0-EAC3-2A9F-1AAF-3DFF152EA79A}"/>
              </a:ext>
            </a:extLst>
          </p:cNvPr>
          <p:cNvSpPr>
            <a:spLocks noGrp="1"/>
          </p:cNvSpPr>
          <p:nvPr>
            <p:ph type="title"/>
          </p:nvPr>
        </p:nvSpPr>
        <p:spPr>
          <a:xfrm>
            <a:off x="354957" y="-37357"/>
            <a:ext cx="11482086" cy="1151159"/>
          </a:xfrm>
        </p:spPr>
        <p:txBody>
          <a:bodyPr/>
          <a:lstStyle/>
          <a:p>
            <a:r>
              <a:rPr lang="en-US" b="1" dirty="0">
                <a:latin typeface="Times New Roman" panose="02020603050405020304" pitchFamily="18" charset="0"/>
                <a:cs typeface="Times New Roman" panose="02020603050405020304" pitchFamily="18" charset="0"/>
              </a:rPr>
              <a:t>Final 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8C23B1-FDE8-EED6-F8A3-9AF3FB7CF62D}"/>
              </a:ext>
            </a:extLst>
          </p:cNvPr>
          <p:cNvSpPr>
            <a:spLocks noGrp="1"/>
          </p:cNvSpPr>
          <p:nvPr>
            <p:ph idx="1"/>
          </p:nvPr>
        </p:nvSpPr>
        <p:spPr>
          <a:xfrm>
            <a:off x="451414" y="1666754"/>
            <a:ext cx="6065134" cy="4510209"/>
          </a:xfrm>
        </p:spPr>
        <p:txBody>
          <a:bodyPr>
            <a:normAutofit fontScale="92500" lnSpcReduction="10000"/>
          </a:bodyPr>
          <a:lstStyle/>
          <a:p>
            <a:pPr marL="171450" indent="-171450" algn="just">
              <a:buFont typeface="Arial" panose="020B0604020202020204" pitchFamily="34" charset="0"/>
              <a:buChar char="•"/>
            </a:pPr>
            <a:r>
              <a:rPr lang="en-US" sz="2400" i="0" dirty="0">
                <a:solidFill>
                  <a:srgbClr val="000000"/>
                </a:solidFill>
                <a:effectLst/>
                <a:latin typeface="Times New Roman" panose="02020603050405020304" pitchFamily="18" charset="0"/>
                <a:cs typeface="Times New Roman" panose="02020603050405020304" pitchFamily="18" charset="0"/>
              </a:rPr>
              <a:t>So, by using the algorithm as </a:t>
            </a:r>
            <a:r>
              <a:rPr lang="en-US" sz="2400" b="1" i="0" dirty="0">
                <a:solidFill>
                  <a:srgbClr val="000000"/>
                </a:solidFill>
                <a:effectLst/>
                <a:latin typeface="Times New Roman" panose="02020603050405020304" pitchFamily="18" charset="0"/>
                <a:cs typeface="Times New Roman" panose="02020603050405020304" pitchFamily="18" charset="0"/>
              </a:rPr>
              <a:t>Random Forest Classifier </a:t>
            </a:r>
            <a:r>
              <a:rPr lang="en-US" sz="2400" i="0" dirty="0">
                <a:solidFill>
                  <a:srgbClr val="000000"/>
                </a:solidFill>
                <a:effectLst/>
                <a:latin typeface="Times New Roman" panose="02020603050405020304" pitchFamily="18" charset="0"/>
                <a:cs typeface="Times New Roman" panose="02020603050405020304" pitchFamily="18" charset="0"/>
              </a:rPr>
              <a:t>and Technique as </a:t>
            </a:r>
            <a:r>
              <a:rPr lang="en-US" sz="2400" b="1" i="0" dirty="0">
                <a:solidFill>
                  <a:srgbClr val="000000"/>
                </a:solidFill>
                <a:effectLst/>
                <a:latin typeface="Times New Roman" panose="02020603050405020304" pitchFamily="18" charset="0"/>
                <a:cs typeface="Times New Roman" panose="02020603050405020304" pitchFamily="18" charset="0"/>
              </a:rPr>
              <a:t>TF-IDF</a:t>
            </a:r>
            <a:r>
              <a:rPr lang="en-US" sz="2400" i="0" dirty="0">
                <a:solidFill>
                  <a:srgbClr val="000000"/>
                </a:solidFill>
                <a:effectLst/>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since it provides for Semantic Meaning to the data and Hence, we</a:t>
            </a:r>
            <a:r>
              <a:rPr lang="en-US" sz="2400" i="0" dirty="0">
                <a:solidFill>
                  <a:srgbClr val="000000"/>
                </a:solidFill>
                <a:effectLst/>
                <a:latin typeface="Times New Roman" panose="02020603050405020304" pitchFamily="18" charset="0"/>
                <a:cs typeface="Times New Roman" panose="02020603050405020304" pitchFamily="18" charset="0"/>
              </a:rPr>
              <a:t> got a good model having a Good Precision, Recall and Accuracy of </a:t>
            </a:r>
            <a:r>
              <a:rPr lang="en-US" sz="2400" b="1" i="0" dirty="0">
                <a:solidFill>
                  <a:srgbClr val="000000"/>
                </a:solidFill>
                <a:effectLst/>
                <a:latin typeface="Times New Roman" panose="02020603050405020304" pitchFamily="18" charset="0"/>
                <a:cs typeface="Times New Roman" panose="02020603050405020304" pitchFamily="18" charset="0"/>
              </a:rPr>
              <a:t>98%</a:t>
            </a:r>
            <a:r>
              <a:rPr lang="en-US" sz="2400" i="0" dirty="0">
                <a:solidFill>
                  <a:srgbClr val="000000"/>
                </a:solidFill>
                <a:effectLst/>
                <a:latin typeface="Times New Roman" panose="02020603050405020304" pitchFamily="18" charset="0"/>
                <a:cs typeface="Times New Roman" panose="02020603050405020304" pitchFamily="18" charset="0"/>
              </a:rPr>
              <a:t> Hence, we can Conclude that the </a:t>
            </a:r>
            <a:r>
              <a:rPr lang="en-US" sz="2400" b="1" i="0" dirty="0">
                <a:solidFill>
                  <a:srgbClr val="000000"/>
                </a:solidFill>
                <a:effectLst/>
                <a:latin typeface="Times New Roman" panose="02020603050405020304" pitchFamily="18" charset="0"/>
                <a:cs typeface="Times New Roman" panose="02020603050405020304" pitchFamily="18" charset="0"/>
              </a:rPr>
              <a:t>'Review'</a:t>
            </a:r>
            <a:r>
              <a:rPr lang="en-US" sz="2400" i="0" dirty="0">
                <a:solidFill>
                  <a:srgbClr val="000000"/>
                </a:solidFill>
                <a:effectLst/>
                <a:latin typeface="Times New Roman" panose="02020603050405020304" pitchFamily="18" charset="0"/>
                <a:cs typeface="Times New Roman" panose="02020603050405020304" pitchFamily="18" charset="0"/>
              </a:rPr>
              <a:t> and the </a:t>
            </a:r>
            <a:r>
              <a:rPr lang="en-US" sz="2400" b="1" i="0" dirty="0">
                <a:solidFill>
                  <a:srgbClr val="000000"/>
                </a:solidFill>
                <a:effectLst/>
                <a:latin typeface="Times New Roman" panose="02020603050405020304" pitchFamily="18" charset="0"/>
                <a:cs typeface="Times New Roman" panose="02020603050405020304" pitchFamily="18" charset="0"/>
              </a:rPr>
              <a:t>'Rating'</a:t>
            </a:r>
            <a:r>
              <a:rPr lang="en-US" sz="2400" i="0" dirty="0">
                <a:solidFill>
                  <a:srgbClr val="000000"/>
                </a:solidFill>
                <a:effectLst/>
                <a:latin typeface="Times New Roman" panose="02020603050405020304" pitchFamily="18" charset="0"/>
                <a:cs typeface="Times New Roman" panose="02020603050405020304" pitchFamily="18" charset="0"/>
              </a:rPr>
              <a:t> are  Accurate as  </a:t>
            </a:r>
            <a:r>
              <a:rPr lang="en-US" sz="2400" dirty="0">
                <a:solidFill>
                  <a:srgbClr val="000000"/>
                </a:solidFill>
                <a:latin typeface="Times New Roman" panose="02020603050405020304" pitchFamily="18" charset="0"/>
                <a:cs typeface="Times New Roman" panose="02020603050405020304" pitchFamily="18" charset="0"/>
              </a:rPr>
              <a:t>per the ratings P</a:t>
            </a:r>
            <a:r>
              <a:rPr lang="en-US" sz="2400" i="0" dirty="0">
                <a:solidFill>
                  <a:srgbClr val="000000"/>
                </a:solidFill>
                <a:effectLst/>
                <a:latin typeface="Times New Roman" panose="02020603050405020304" pitchFamily="18" charset="0"/>
                <a:cs typeface="Times New Roman" panose="02020603050405020304" pitchFamily="18" charset="0"/>
              </a:rPr>
              <a:t>rovided by the Customers on the Indian Products.</a:t>
            </a:r>
          </a:p>
          <a:p>
            <a:pPr marL="171450" indent="-171450" algn="just">
              <a:buFont typeface="Arial" panose="020B0604020202020204" pitchFamily="34" charset="0"/>
              <a:buChar char="•"/>
            </a:pPr>
            <a:r>
              <a:rPr lang="en-US" sz="2400" i="0" dirty="0">
                <a:solidFill>
                  <a:srgbClr val="000000"/>
                </a:solidFill>
                <a:effectLst/>
                <a:latin typeface="Times New Roman" panose="02020603050405020304" pitchFamily="18" charset="0"/>
                <a:cs typeface="Times New Roman" panose="02020603050405020304" pitchFamily="18" charset="0"/>
              </a:rPr>
              <a:t>And In future if there is any new data updated will be automatically classified into the Major ratings as per the Model</a:t>
            </a:r>
            <a:r>
              <a:rPr lang="en-US" sz="2400" dirty="0">
                <a:solidFill>
                  <a:srgbClr val="000000"/>
                </a:solidFill>
                <a:latin typeface="Times New Roman" panose="02020603050405020304" pitchFamily="18" charset="0"/>
                <a:cs typeface="Times New Roman" panose="02020603050405020304" pitchFamily="18" charset="0"/>
              </a:rPr>
              <a:t>.</a:t>
            </a:r>
          </a:p>
          <a:p>
            <a:pPr marL="171450" indent="-171450" algn="just">
              <a:buFont typeface="Arial" panose="020B0604020202020204" pitchFamily="34" charset="0"/>
              <a:buChar char="•"/>
            </a:pPr>
            <a:r>
              <a:rPr lang="en-US" sz="2400" i="0" dirty="0">
                <a:solidFill>
                  <a:srgbClr val="000000"/>
                </a:solidFill>
                <a:effectLst/>
                <a:latin typeface="Times New Roman" panose="02020603050405020304" pitchFamily="18" charset="0"/>
                <a:cs typeface="Times New Roman" panose="02020603050405020304" pitchFamily="18" charset="0"/>
              </a:rPr>
              <a:t>Since the model is able to classify the Reviews accurately it</a:t>
            </a:r>
            <a:r>
              <a:rPr lang="en-US" sz="2400" dirty="0">
                <a:solidFill>
                  <a:srgbClr val="000000"/>
                </a:solidFill>
                <a:latin typeface="Times New Roman" panose="02020603050405020304" pitchFamily="18" charset="0"/>
                <a:cs typeface="Times New Roman" panose="02020603050405020304" pitchFamily="18" charset="0"/>
              </a:rPr>
              <a:t> will be useful for the Organization /Companies to improve areas where they are lacking.</a:t>
            </a:r>
            <a:endParaRPr lang="en-US" sz="240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FE1D494F-97EA-1568-A403-F24B8EB38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9144" y="1666754"/>
            <a:ext cx="5243332" cy="4027989"/>
          </a:xfrm>
          <a:prstGeom prst="rect">
            <a:avLst/>
          </a:prstGeom>
        </p:spPr>
      </p:pic>
      <p:pic>
        <p:nvPicPr>
          <p:cNvPr id="7" name="Picture 6">
            <a:extLst>
              <a:ext uri="{FF2B5EF4-FFF2-40B4-BE49-F238E27FC236}">
                <a16:creationId xmlns:a16="http://schemas.microsoft.com/office/drawing/2014/main" id="{53EA2F8C-C71C-0003-867C-5BCAEC0274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1144" y="11575"/>
            <a:ext cx="1010856" cy="1053296"/>
          </a:xfrm>
          <a:prstGeom prst="rect">
            <a:avLst/>
          </a:prstGeom>
        </p:spPr>
      </p:pic>
      <p:cxnSp>
        <p:nvCxnSpPr>
          <p:cNvPr id="4" name="Straight Connector 3">
            <a:extLst>
              <a:ext uri="{FF2B5EF4-FFF2-40B4-BE49-F238E27FC236}">
                <a16:creationId xmlns:a16="http://schemas.microsoft.com/office/drawing/2014/main" id="{46D0ADE1-F52C-6727-CEEE-E21C537566D4}"/>
              </a:ext>
            </a:extLst>
          </p:cNvPr>
          <p:cNvCxnSpPr>
            <a:cxnSpLocks/>
          </p:cNvCxnSpPr>
          <p:nvPr/>
        </p:nvCxnSpPr>
        <p:spPr>
          <a:xfrm>
            <a:off x="0" y="1053296"/>
            <a:ext cx="12192000" cy="0"/>
          </a:xfrm>
          <a:prstGeom prst="line">
            <a:avLst/>
          </a:prstGeom>
          <a:ln w="101600">
            <a:solidFill>
              <a:srgbClr val="EB6C1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58841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83E7AB-0800-4F35-8C1E-D62151FF61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1144" y="11575"/>
            <a:ext cx="1010856" cy="1053296"/>
          </a:xfrm>
          <a:prstGeom prst="rect">
            <a:avLst/>
          </a:prstGeom>
        </p:spPr>
      </p:pic>
    </p:spTree>
    <p:extLst>
      <p:ext uri="{BB962C8B-B14F-4D97-AF65-F5344CB8AC3E}">
        <p14:creationId xmlns:p14="http://schemas.microsoft.com/office/powerpoint/2010/main" val="393240945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32000"/>
          </a:schemeClr>
        </a:solid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99B0521D-7CE4-B479-8E4B-C139CF287714}"/>
              </a:ext>
            </a:extLst>
          </p:cNvPr>
          <p:cNvGraphicFramePr/>
          <p:nvPr>
            <p:extLst>
              <p:ext uri="{D42A27DB-BD31-4B8C-83A1-F6EECF244321}">
                <p14:modId xmlns:p14="http://schemas.microsoft.com/office/powerpoint/2010/main" val="1131827504"/>
              </p:ext>
            </p:extLst>
          </p:nvPr>
        </p:nvGraphicFramePr>
        <p:xfrm>
          <a:off x="0" y="1"/>
          <a:ext cx="12192000" cy="6771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F6320DA5-E827-4404-1BBC-8F59EB8EB9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81145" y="0"/>
            <a:ext cx="1010856" cy="1053296"/>
          </a:xfrm>
          <a:prstGeom prst="rect">
            <a:avLst/>
          </a:prstGeom>
        </p:spPr>
      </p:pic>
    </p:spTree>
    <p:extLst>
      <p:ext uri="{BB962C8B-B14F-4D97-AF65-F5344CB8AC3E}">
        <p14:creationId xmlns:p14="http://schemas.microsoft.com/office/powerpoint/2010/main" val="112697684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1EEF-CA21-1446-8B17-D76C88CDE008}"/>
              </a:ext>
            </a:extLst>
          </p:cNvPr>
          <p:cNvSpPr>
            <a:spLocks noGrp="1"/>
          </p:cNvSpPr>
          <p:nvPr>
            <p:ph type="title"/>
          </p:nvPr>
        </p:nvSpPr>
        <p:spPr>
          <a:xfrm>
            <a:off x="665545" y="-87072"/>
            <a:ext cx="10515600" cy="1325563"/>
          </a:xfrm>
        </p:spPr>
        <p:txBody>
          <a:bodyPr/>
          <a:lstStyle/>
          <a:p>
            <a:pPr algn="ctr"/>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866A327E-A61C-EE2E-DCC1-2B634B69C757}"/>
              </a:ext>
            </a:extLst>
          </p:cNvPr>
          <p:cNvSpPr>
            <a:spLocks noGrp="1"/>
          </p:cNvSpPr>
          <p:nvPr>
            <p:ph idx="1"/>
          </p:nvPr>
        </p:nvSpPr>
        <p:spPr>
          <a:xfrm>
            <a:off x="462987" y="1825625"/>
            <a:ext cx="6782765" cy="4351338"/>
          </a:xfrm>
        </p:spPr>
        <p:txBody>
          <a:bodyPr>
            <a:normAutofit fontScale="92500" lnSpcReduction="10000"/>
          </a:bodyPr>
          <a:lstStyle/>
          <a:p>
            <a:pPr algn="just"/>
            <a:r>
              <a:rPr lang="en-US" sz="2200" b="0" i="0" dirty="0">
                <a:solidFill>
                  <a:srgbClr val="000000"/>
                </a:solidFill>
                <a:effectLst/>
                <a:latin typeface="Times New Roman" panose="02020603050405020304" pitchFamily="18" charset="0"/>
                <a:cs typeface="Times New Roman" panose="02020603050405020304" pitchFamily="18" charset="0"/>
              </a:rPr>
              <a:t>In order to support Indian brands, 'Vocal for Local' campaign was started in India. </a:t>
            </a:r>
          </a:p>
          <a:p>
            <a:pPr algn="just"/>
            <a:r>
              <a:rPr lang="en-US" sz="2200" b="0" i="0" dirty="0">
                <a:solidFill>
                  <a:srgbClr val="000000"/>
                </a:solidFill>
                <a:effectLst/>
                <a:latin typeface="Times New Roman" panose="02020603050405020304" pitchFamily="18" charset="0"/>
                <a:cs typeface="Times New Roman" panose="02020603050405020304" pitchFamily="18" charset="0"/>
              </a:rPr>
              <a:t>Emphasizing on a self-reliant, or ‘</a:t>
            </a:r>
            <a:r>
              <a:rPr lang="en-US" sz="2200" dirty="0">
                <a:solidFill>
                  <a:srgbClr val="000000"/>
                </a:solidFill>
                <a:latin typeface="Times New Roman" panose="02020603050405020304" pitchFamily="18" charset="0"/>
                <a:cs typeface="Times New Roman" panose="02020603050405020304" pitchFamily="18" charset="0"/>
              </a:rPr>
              <a:t>A</a:t>
            </a:r>
            <a:r>
              <a:rPr lang="en-US" sz="2200" b="0" i="0" dirty="0">
                <a:solidFill>
                  <a:srgbClr val="000000"/>
                </a:solidFill>
                <a:effectLst/>
                <a:latin typeface="Times New Roman" panose="02020603050405020304" pitchFamily="18" charset="0"/>
                <a:cs typeface="Times New Roman" panose="02020603050405020304" pitchFamily="18" charset="0"/>
              </a:rPr>
              <a:t>atmanirbhar’, India, the Indian government has asked that products not just be made in India, but also for the promotion of local brands, manufacturing, and supply chain.</a:t>
            </a:r>
            <a:endParaRPr lang="en-US" sz="2400" dirty="0">
              <a:solidFill>
                <a:srgbClr val="000000"/>
              </a:solidFill>
              <a:latin typeface="Times New Roman" panose="02020603050405020304" pitchFamily="18" charset="0"/>
              <a:cs typeface="Times New Roman" panose="02020603050405020304" pitchFamily="18" charset="0"/>
            </a:endParaRPr>
          </a:p>
          <a:p>
            <a:pPr>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The dataset comprises of 2500+ reviews of about 100+ Indian Products pertaining to categories like hair and skin care products, clothes, electronic gadgets, etc. from Amazon.</a:t>
            </a:r>
          </a:p>
          <a:p>
            <a:pPr>
              <a:lnSpc>
                <a:spcPct val="100000"/>
              </a:lnSpc>
            </a:pPr>
            <a:r>
              <a:rPr lang="en-US" sz="2400" b="0" i="0" dirty="0">
                <a:solidFill>
                  <a:srgbClr val="222222"/>
                </a:solidFill>
                <a:effectLst/>
                <a:latin typeface="Times New Roman" panose="02020603050405020304" pitchFamily="18" charset="0"/>
                <a:cs typeface="Times New Roman" panose="02020603050405020304" pitchFamily="18" charset="0"/>
              </a:rPr>
              <a:t>The purpose of this project is to classify ratings based on customer reviews of multiple products. And build an algorithm that automatically classifies ratings based on the model when any new data is updated.</a:t>
            </a:r>
          </a:p>
          <a:p>
            <a:pPr>
              <a:lnSpc>
                <a:spcPct val="100000"/>
              </a:lnSpc>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22D2BBC-5D2C-6E35-89B8-0C18DEC07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9762" y="1423686"/>
            <a:ext cx="3773347" cy="5254906"/>
          </a:xfrm>
          <a:prstGeom prst="rect">
            <a:avLst/>
          </a:prstGeom>
          <a:ln>
            <a:solidFill>
              <a:schemeClr val="accent1"/>
            </a:solidFill>
            <a:extLst>
              <a:ext uri="{C807C97D-BFC1-408E-A445-0C87EB9F89A2}">
                <ask:lineSketchStyleProps xmlns:ask="http://schemas.microsoft.com/office/drawing/2018/sketchyshapes">
                  <ask:type>
                    <ask:lineSketchNone/>
                  </ask:type>
                </ask:lineSketchStyleProps>
              </a:ext>
            </a:extLst>
          </a:ln>
        </p:spPr>
      </p:pic>
      <p:pic>
        <p:nvPicPr>
          <p:cNvPr id="8" name="Picture 7">
            <a:extLst>
              <a:ext uri="{FF2B5EF4-FFF2-40B4-BE49-F238E27FC236}">
                <a16:creationId xmlns:a16="http://schemas.microsoft.com/office/drawing/2014/main" id="{7829B7A5-2834-3D05-91BF-67D7BBF1D3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1145" y="0"/>
            <a:ext cx="1010856" cy="1053296"/>
          </a:xfrm>
          <a:prstGeom prst="rect">
            <a:avLst/>
          </a:prstGeom>
        </p:spPr>
      </p:pic>
      <p:cxnSp>
        <p:nvCxnSpPr>
          <p:cNvPr id="16" name="Straight Connector 15">
            <a:extLst>
              <a:ext uri="{FF2B5EF4-FFF2-40B4-BE49-F238E27FC236}">
                <a16:creationId xmlns:a16="http://schemas.microsoft.com/office/drawing/2014/main" id="{B5B72A72-B5E7-63B6-9A4C-C6B45E1D8333}"/>
              </a:ext>
            </a:extLst>
          </p:cNvPr>
          <p:cNvCxnSpPr>
            <a:cxnSpLocks/>
          </p:cNvCxnSpPr>
          <p:nvPr/>
        </p:nvCxnSpPr>
        <p:spPr>
          <a:xfrm>
            <a:off x="0" y="1053296"/>
            <a:ext cx="12192000" cy="0"/>
          </a:xfrm>
          <a:prstGeom prst="line">
            <a:avLst/>
          </a:prstGeom>
          <a:ln w="101600">
            <a:solidFill>
              <a:srgbClr val="EB6C15"/>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4E55CBD-0222-6B7D-1C17-F52A52524A8B}"/>
              </a:ext>
            </a:extLst>
          </p:cNvPr>
          <p:cNvCxnSpPr/>
          <p:nvPr/>
        </p:nvCxnSpPr>
        <p:spPr>
          <a:xfrm>
            <a:off x="10591800" y="676275"/>
            <a:ext cx="0" cy="0"/>
          </a:xfrm>
          <a:prstGeom prst="line">
            <a:avLst/>
          </a:prstGeom>
          <a:ln>
            <a:solidFill>
              <a:srgbClr val="EB6C1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84594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1F535-1C9E-D3A4-7B6D-B75FF5672FE2}"/>
              </a:ext>
            </a:extLst>
          </p:cNvPr>
          <p:cNvSpPr>
            <a:spLocks noGrp="1"/>
          </p:cNvSpPr>
          <p:nvPr>
            <p:ph type="title"/>
          </p:nvPr>
        </p:nvSpPr>
        <p:spPr>
          <a:xfrm>
            <a:off x="665545" y="-136134"/>
            <a:ext cx="10515600" cy="1325563"/>
          </a:xfrm>
        </p:spPr>
        <p:txBody>
          <a:bodyPr/>
          <a:lstStyle/>
          <a:p>
            <a:pPr algn="ctr"/>
            <a:r>
              <a:rPr lang="en-IN" b="1" dirty="0">
                <a:latin typeface="Times New Roman" panose="02020603050405020304" pitchFamily="18" charset="0"/>
                <a:cs typeface="Times New Roman" panose="02020603050405020304" pitchFamily="18" charset="0"/>
              </a:rPr>
              <a:t>FEATURES</a:t>
            </a:r>
          </a:p>
        </p:txBody>
      </p:sp>
      <p:sp>
        <p:nvSpPr>
          <p:cNvPr id="3" name="Content Placeholder 2">
            <a:extLst>
              <a:ext uri="{FF2B5EF4-FFF2-40B4-BE49-F238E27FC236}">
                <a16:creationId xmlns:a16="http://schemas.microsoft.com/office/drawing/2014/main" id="{24176BD7-D4B5-EC0E-5A94-79105F76DA6D}"/>
              </a:ext>
            </a:extLst>
          </p:cNvPr>
          <p:cNvSpPr>
            <a:spLocks noGrp="1"/>
          </p:cNvSpPr>
          <p:nvPr>
            <p:ph idx="1"/>
          </p:nvPr>
        </p:nvSpPr>
        <p:spPr>
          <a:xfrm>
            <a:off x="136614" y="1906648"/>
            <a:ext cx="6148439" cy="4351338"/>
          </a:xfrm>
        </p:spPr>
        <p:txBody>
          <a:bodyPr>
            <a:normAutofit fontScale="92500"/>
          </a:bodyPr>
          <a:lstStyle/>
          <a:p>
            <a:pPr marL="171450" indent="-171450" algn="just">
              <a:buFont typeface="Arial" panose="020B0604020202020204" pitchFamily="34" charset="0"/>
              <a:buChar char="•"/>
            </a:pPr>
            <a:r>
              <a:rPr lang="en-US" sz="2200" b="1" dirty="0">
                <a:solidFill>
                  <a:srgbClr val="000000"/>
                </a:solidFill>
                <a:effectLst/>
                <a:latin typeface="Times New Roman" panose="02020603050405020304" pitchFamily="18" charset="0"/>
                <a:cs typeface="Times New Roman" panose="02020603050405020304" pitchFamily="18" charset="0"/>
              </a:rPr>
              <a:t>Asin </a:t>
            </a:r>
            <a:r>
              <a:rPr lang="en-US" sz="2200" b="0" dirty="0">
                <a:solidFill>
                  <a:srgbClr val="000000"/>
                </a:solidFill>
                <a:effectLst/>
                <a:latin typeface="Times New Roman" panose="02020603050405020304" pitchFamily="18" charset="0"/>
                <a:cs typeface="Times New Roman" panose="02020603050405020304" pitchFamily="18" charset="0"/>
              </a:rPr>
              <a:t>    : Amazon Standard Identification Number – </a:t>
            </a:r>
          </a:p>
          <a:p>
            <a:pPr marL="0" indent="0" algn="just">
              <a:buNone/>
            </a:pPr>
            <a:r>
              <a:rPr lang="en-US" sz="2200" dirty="0">
                <a:solidFill>
                  <a:srgbClr val="000000"/>
                </a:solidFill>
                <a:latin typeface="Times New Roman" panose="02020603050405020304" pitchFamily="18" charset="0"/>
                <a:cs typeface="Times New Roman" panose="02020603050405020304" pitchFamily="18" charset="0"/>
              </a:rPr>
              <a:t>                      A</a:t>
            </a:r>
            <a:r>
              <a:rPr lang="en-US" sz="2200" b="0" dirty="0">
                <a:solidFill>
                  <a:srgbClr val="000000"/>
                </a:solidFill>
                <a:effectLst/>
                <a:latin typeface="Times New Roman" panose="02020603050405020304" pitchFamily="18" charset="0"/>
                <a:cs typeface="Times New Roman" panose="02020603050405020304" pitchFamily="18" charset="0"/>
              </a:rPr>
              <a:t> unique id for each product on Amazon</a:t>
            </a:r>
          </a:p>
          <a:p>
            <a:pPr algn="just"/>
            <a:endParaRPr lang="en-US" sz="2200" b="1" dirty="0">
              <a:solidFill>
                <a:srgbClr val="000000"/>
              </a:solidFill>
              <a:effectLst/>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2200" b="1" dirty="0">
                <a:solidFill>
                  <a:srgbClr val="000000"/>
                </a:solidFill>
                <a:effectLst/>
                <a:latin typeface="Times New Roman" panose="02020603050405020304" pitchFamily="18" charset="0"/>
                <a:cs typeface="Times New Roman" panose="02020603050405020304" pitchFamily="18" charset="0"/>
              </a:rPr>
              <a:t>Name</a:t>
            </a:r>
            <a:r>
              <a:rPr lang="en-US" sz="2200" b="0" dirty="0">
                <a:solidFill>
                  <a:srgbClr val="000000"/>
                </a:solidFill>
                <a:effectLst/>
                <a:latin typeface="Times New Roman" panose="02020603050405020304" pitchFamily="18" charset="0"/>
                <a:cs typeface="Times New Roman" panose="02020603050405020304" pitchFamily="18" charset="0"/>
              </a:rPr>
              <a:t>   : name of the product</a:t>
            </a:r>
          </a:p>
          <a:p>
            <a:pPr algn="just"/>
            <a:endParaRPr lang="en-US" sz="2200" b="0" dirty="0">
              <a:solidFill>
                <a:srgbClr val="000000"/>
              </a:solidFill>
              <a:effectLst/>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2200" b="1" dirty="0">
                <a:solidFill>
                  <a:srgbClr val="000000"/>
                </a:solidFill>
                <a:effectLst/>
                <a:latin typeface="Times New Roman" panose="02020603050405020304" pitchFamily="18" charset="0"/>
                <a:cs typeface="Times New Roman" panose="02020603050405020304" pitchFamily="18" charset="0"/>
              </a:rPr>
              <a:t>Date </a:t>
            </a:r>
            <a:r>
              <a:rPr lang="en-US" sz="2200" b="0" dirty="0">
                <a:solidFill>
                  <a:srgbClr val="000000"/>
                </a:solidFill>
                <a:effectLst/>
                <a:latin typeface="Times New Roman" panose="02020603050405020304" pitchFamily="18" charset="0"/>
                <a:cs typeface="Times New Roman" panose="02020603050405020304" pitchFamily="18" charset="0"/>
              </a:rPr>
              <a:t>    : date on which review was posted</a:t>
            </a:r>
          </a:p>
          <a:p>
            <a:pPr algn="just"/>
            <a:endParaRPr lang="en-US" sz="2200" b="0" dirty="0">
              <a:solidFill>
                <a:srgbClr val="000000"/>
              </a:solidFill>
              <a:effectLst/>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2200" b="1" dirty="0">
                <a:solidFill>
                  <a:srgbClr val="000000"/>
                </a:solidFill>
                <a:latin typeface="Times New Roman" panose="02020603050405020304" pitchFamily="18" charset="0"/>
                <a:cs typeface="Times New Roman" panose="02020603050405020304" pitchFamily="18" charset="0"/>
              </a:rPr>
              <a:t>R</a:t>
            </a:r>
            <a:r>
              <a:rPr lang="en-US" sz="2200" b="1" dirty="0">
                <a:solidFill>
                  <a:srgbClr val="000000"/>
                </a:solidFill>
                <a:effectLst/>
                <a:latin typeface="Times New Roman" panose="02020603050405020304" pitchFamily="18" charset="0"/>
                <a:cs typeface="Times New Roman" panose="02020603050405020304" pitchFamily="18" charset="0"/>
              </a:rPr>
              <a:t>ating  </a:t>
            </a:r>
            <a:r>
              <a:rPr lang="en-US" sz="2200" b="0" dirty="0">
                <a:solidFill>
                  <a:srgbClr val="000000"/>
                </a:solidFill>
                <a:effectLst/>
                <a:latin typeface="Times New Roman" panose="02020603050405020304" pitchFamily="18" charset="0"/>
                <a:cs typeface="Times New Roman" panose="02020603050405020304" pitchFamily="18" charset="0"/>
              </a:rPr>
              <a:t> : rating given to the product ( out of 5 )</a:t>
            </a:r>
          </a:p>
          <a:p>
            <a:pPr algn="just"/>
            <a:endParaRPr lang="en-US" sz="2200" b="0" dirty="0">
              <a:solidFill>
                <a:srgbClr val="000000"/>
              </a:solidFill>
              <a:effectLst/>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2200" b="1" dirty="0">
                <a:solidFill>
                  <a:srgbClr val="000000"/>
                </a:solidFill>
                <a:effectLst/>
                <a:latin typeface="Times New Roman" panose="02020603050405020304" pitchFamily="18" charset="0"/>
                <a:cs typeface="Times New Roman" panose="02020603050405020304" pitchFamily="18" charset="0"/>
              </a:rPr>
              <a:t>Review</a:t>
            </a:r>
            <a:r>
              <a:rPr lang="en-US" sz="2200" b="0" dirty="0">
                <a:solidFill>
                  <a:srgbClr val="000000"/>
                </a:solidFill>
                <a:effectLst/>
                <a:latin typeface="Times New Roman" panose="02020603050405020304" pitchFamily="18" charset="0"/>
                <a:cs typeface="Times New Roman" panose="02020603050405020304" pitchFamily="18" charset="0"/>
              </a:rPr>
              <a:t> : review given to the product</a:t>
            </a:r>
          </a:p>
          <a:p>
            <a:endParaRPr lang="en-IN" dirty="0"/>
          </a:p>
        </p:txBody>
      </p:sp>
      <p:pic>
        <p:nvPicPr>
          <p:cNvPr id="5" name="Picture 4">
            <a:extLst>
              <a:ext uri="{FF2B5EF4-FFF2-40B4-BE49-F238E27FC236}">
                <a16:creationId xmlns:a16="http://schemas.microsoft.com/office/drawing/2014/main" id="{FCEB17B5-EB4F-76B7-7631-E23683B24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5053" y="1906648"/>
            <a:ext cx="5770333" cy="4351338"/>
          </a:xfrm>
          <a:prstGeom prst="rect">
            <a:avLst/>
          </a:prstGeom>
        </p:spPr>
      </p:pic>
      <p:pic>
        <p:nvPicPr>
          <p:cNvPr id="6" name="Picture 5">
            <a:extLst>
              <a:ext uri="{FF2B5EF4-FFF2-40B4-BE49-F238E27FC236}">
                <a16:creationId xmlns:a16="http://schemas.microsoft.com/office/drawing/2014/main" id="{722EB1AE-C316-8872-351D-A121D1CF0F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1145" y="0"/>
            <a:ext cx="1010856" cy="1053296"/>
          </a:xfrm>
          <a:prstGeom prst="rect">
            <a:avLst/>
          </a:prstGeom>
        </p:spPr>
      </p:pic>
      <p:cxnSp>
        <p:nvCxnSpPr>
          <p:cNvPr id="4" name="Straight Connector 3">
            <a:extLst>
              <a:ext uri="{FF2B5EF4-FFF2-40B4-BE49-F238E27FC236}">
                <a16:creationId xmlns:a16="http://schemas.microsoft.com/office/drawing/2014/main" id="{4224286B-7BCF-B1D2-7F3B-48C38E5C5643}"/>
              </a:ext>
            </a:extLst>
          </p:cNvPr>
          <p:cNvCxnSpPr>
            <a:cxnSpLocks/>
          </p:cNvCxnSpPr>
          <p:nvPr/>
        </p:nvCxnSpPr>
        <p:spPr>
          <a:xfrm>
            <a:off x="0" y="1053296"/>
            <a:ext cx="12192000" cy="0"/>
          </a:xfrm>
          <a:prstGeom prst="line">
            <a:avLst/>
          </a:prstGeom>
          <a:ln w="101600">
            <a:solidFill>
              <a:srgbClr val="EB6C1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25978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04F74-648A-5220-0A6E-0C8DA84A0201}"/>
              </a:ext>
            </a:extLst>
          </p:cNvPr>
          <p:cNvSpPr>
            <a:spLocks noGrp="1"/>
          </p:cNvSpPr>
          <p:nvPr>
            <p:ph type="title"/>
          </p:nvPr>
        </p:nvSpPr>
        <p:spPr>
          <a:xfrm>
            <a:off x="838200" y="-136134"/>
            <a:ext cx="10515600" cy="1325563"/>
          </a:xfrm>
        </p:spPr>
        <p:txBody>
          <a:bodyPr/>
          <a:lstStyle/>
          <a:p>
            <a:pPr algn="ctr"/>
            <a:r>
              <a:rPr lang="en-IN" b="1" dirty="0">
                <a:latin typeface="Times New Roman" panose="02020603050405020304" pitchFamily="18" charset="0"/>
                <a:cs typeface="Times New Roman" panose="02020603050405020304" pitchFamily="18" charset="0"/>
              </a:rPr>
              <a:t>METHODOLOGY</a:t>
            </a:r>
          </a:p>
        </p:txBody>
      </p:sp>
      <p:graphicFrame>
        <p:nvGraphicFramePr>
          <p:cNvPr id="8" name="Content Placeholder 7">
            <a:extLst>
              <a:ext uri="{FF2B5EF4-FFF2-40B4-BE49-F238E27FC236}">
                <a16:creationId xmlns:a16="http://schemas.microsoft.com/office/drawing/2014/main" id="{7328DF83-39A0-9E4F-2144-CDE57D8F48EC}"/>
              </a:ext>
            </a:extLst>
          </p:cNvPr>
          <p:cNvGraphicFramePr>
            <a:graphicFrameLocks noGrp="1"/>
          </p:cNvGraphicFramePr>
          <p:nvPr>
            <p:ph idx="1"/>
            <p:extLst>
              <p:ext uri="{D42A27DB-BD31-4B8C-83A1-F6EECF244321}">
                <p14:modId xmlns:p14="http://schemas.microsoft.com/office/powerpoint/2010/main" val="2471975148"/>
              </p:ext>
            </p:extLst>
          </p:nvPr>
        </p:nvGraphicFramePr>
        <p:xfrm>
          <a:off x="0" y="1509561"/>
          <a:ext cx="10030428" cy="4301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 name="Picture 15">
            <a:extLst>
              <a:ext uri="{FF2B5EF4-FFF2-40B4-BE49-F238E27FC236}">
                <a16:creationId xmlns:a16="http://schemas.microsoft.com/office/drawing/2014/main" id="{0C2C70C5-7118-4F63-82B6-E4B35FF929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76794" y="1266493"/>
            <a:ext cx="3515206" cy="5591507"/>
          </a:xfrm>
          <a:prstGeom prst="rect">
            <a:avLst/>
          </a:prstGeom>
        </p:spPr>
      </p:pic>
      <p:pic>
        <p:nvPicPr>
          <p:cNvPr id="17" name="Picture 16">
            <a:extLst>
              <a:ext uri="{FF2B5EF4-FFF2-40B4-BE49-F238E27FC236}">
                <a16:creationId xmlns:a16="http://schemas.microsoft.com/office/drawing/2014/main" id="{6292F94C-55A0-F811-F011-EBD0B1D4FAB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181145" y="0"/>
            <a:ext cx="1010856" cy="1053296"/>
          </a:xfrm>
          <a:prstGeom prst="rect">
            <a:avLst/>
          </a:prstGeom>
        </p:spPr>
      </p:pic>
      <p:cxnSp>
        <p:nvCxnSpPr>
          <p:cNvPr id="3" name="Straight Connector 2">
            <a:extLst>
              <a:ext uri="{FF2B5EF4-FFF2-40B4-BE49-F238E27FC236}">
                <a16:creationId xmlns:a16="http://schemas.microsoft.com/office/drawing/2014/main" id="{5BC10C2F-0EA3-09A5-5175-8C9A56D23DA1}"/>
              </a:ext>
            </a:extLst>
          </p:cNvPr>
          <p:cNvCxnSpPr>
            <a:cxnSpLocks/>
          </p:cNvCxnSpPr>
          <p:nvPr/>
        </p:nvCxnSpPr>
        <p:spPr>
          <a:xfrm>
            <a:off x="0" y="1053296"/>
            <a:ext cx="12192000" cy="0"/>
          </a:xfrm>
          <a:prstGeom prst="line">
            <a:avLst/>
          </a:prstGeom>
          <a:ln w="101600">
            <a:solidFill>
              <a:srgbClr val="EB6C1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72175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2A91F-38ED-B5FF-EE0B-3ED952C47BFD}"/>
              </a:ext>
            </a:extLst>
          </p:cNvPr>
          <p:cNvSpPr>
            <a:spLocks noGrp="1"/>
          </p:cNvSpPr>
          <p:nvPr>
            <p:ph type="title"/>
          </p:nvPr>
        </p:nvSpPr>
        <p:spPr>
          <a:xfrm>
            <a:off x="838200" y="365125"/>
            <a:ext cx="10515600" cy="1093285"/>
          </a:xfrm>
          <a:ln>
            <a:noFill/>
          </a:ln>
        </p:spPr>
        <p:txBody>
          <a:bodyPr>
            <a:normAutofit fontScale="90000"/>
          </a:bodyPr>
          <a:lstStyle/>
          <a:p>
            <a:pPr algn="ctr"/>
            <a:r>
              <a:rPr lang="en-IN" b="1" dirty="0">
                <a:latin typeface="Times New Roman" panose="02020603050405020304" pitchFamily="18" charset="0"/>
                <a:cs typeface="Times New Roman" panose="02020603050405020304" pitchFamily="18" charset="0"/>
              </a:rPr>
              <a:t>EDA (Exploratory Data Analysis)</a:t>
            </a:r>
            <a:br>
              <a:rPr lang="en-IN" dirty="0"/>
            </a:br>
            <a:endParaRPr lang="en-IN" dirty="0"/>
          </a:p>
        </p:txBody>
      </p:sp>
      <p:sp>
        <p:nvSpPr>
          <p:cNvPr id="3" name="Content Placeholder 2">
            <a:extLst>
              <a:ext uri="{FF2B5EF4-FFF2-40B4-BE49-F238E27FC236}">
                <a16:creationId xmlns:a16="http://schemas.microsoft.com/office/drawing/2014/main" id="{79FE7D5C-69B5-3D0F-0D56-6B4FF2DAF28C}"/>
              </a:ext>
            </a:extLst>
          </p:cNvPr>
          <p:cNvSpPr>
            <a:spLocks noGrp="1"/>
          </p:cNvSpPr>
          <p:nvPr>
            <p:ph idx="1"/>
          </p:nvPr>
        </p:nvSpPr>
        <p:spPr>
          <a:xfrm>
            <a:off x="231494" y="1296365"/>
            <a:ext cx="4456253" cy="4880598"/>
          </a:xfrm>
        </p:spPr>
        <p:txBody>
          <a:bodyPr>
            <a:normAutofit/>
          </a:bodyPr>
          <a:lstStyle/>
          <a:p>
            <a:pPr marL="0" indent="0">
              <a:buNone/>
            </a:pPr>
            <a:r>
              <a:rPr lang="en-US" sz="4000" u="sng" dirty="0">
                <a:latin typeface="Times New Roman" panose="02020603050405020304" pitchFamily="18" charset="0"/>
                <a:cs typeface="Times New Roman" panose="02020603050405020304" pitchFamily="18" charset="0"/>
              </a:rPr>
              <a:t>Products Purchased</a:t>
            </a:r>
          </a:p>
          <a:p>
            <a:r>
              <a:rPr lang="en-US" sz="2000" dirty="0">
                <a:solidFill>
                  <a:prstClr val="black">
                    <a:lumMod val="75000"/>
                    <a:lumOff val="25000"/>
                  </a:prstClr>
                </a:solidFill>
                <a:latin typeface="Times New Roman" panose="02020603050405020304" pitchFamily="18" charset="0"/>
                <a:cs typeface="Times New Roman" panose="02020603050405020304" pitchFamily="18" charset="0"/>
              </a:rPr>
              <a:t>The given graph represents the Count of products  Purchased from each Brands.</a:t>
            </a:r>
          </a:p>
          <a:p>
            <a:r>
              <a:rPr lang="en-US" sz="2000" b="0" i="0" dirty="0">
                <a:solidFill>
                  <a:srgbClr val="222222"/>
                </a:solidFill>
                <a:effectLst/>
                <a:latin typeface="Times New Roman" panose="02020603050405020304" pitchFamily="18" charset="0"/>
                <a:cs typeface="Times New Roman" panose="02020603050405020304" pitchFamily="18" charset="0"/>
              </a:rPr>
              <a:t>Titan, Himalaya, </a:t>
            </a:r>
            <a:r>
              <a:rPr lang="en-US" sz="2000" dirty="0">
                <a:solidFill>
                  <a:srgbClr val="222222"/>
                </a:solidFill>
                <a:latin typeface="Times New Roman" panose="02020603050405020304" pitchFamily="18" charset="0"/>
                <a:cs typeface="Times New Roman" panose="02020603050405020304" pitchFamily="18" charset="0"/>
              </a:rPr>
              <a:t>M</a:t>
            </a:r>
            <a:r>
              <a:rPr lang="en-US" sz="2000" b="0" i="0" dirty="0">
                <a:solidFill>
                  <a:srgbClr val="222222"/>
                </a:solidFill>
                <a:effectLst/>
                <a:latin typeface="Times New Roman" panose="02020603050405020304" pitchFamily="18" charset="0"/>
                <a:cs typeface="Times New Roman" panose="02020603050405020304" pitchFamily="18" charset="0"/>
              </a:rPr>
              <a:t>amaearth, Godrej are more popular. </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Indiana, Nutrichoice, Patanjali are less popular when compared to Titan and Himalaya. </a:t>
            </a:r>
          </a:p>
        </p:txBody>
      </p:sp>
      <p:pic>
        <p:nvPicPr>
          <p:cNvPr id="5" name="Picture 4">
            <a:extLst>
              <a:ext uri="{FF2B5EF4-FFF2-40B4-BE49-F238E27FC236}">
                <a16:creationId xmlns:a16="http://schemas.microsoft.com/office/drawing/2014/main" id="{90B2DEF7-C3CE-F97E-4E04-B96EF28D2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7747" y="1296365"/>
            <a:ext cx="6973273" cy="4880598"/>
          </a:xfrm>
          <a:prstGeom prst="rect">
            <a:avLst/>
          </a:prstGeom>
        </p:spPr>
      </p:pic>
      <p:pic>
        <p:nvPicPr>
          <p:cNvPr id="6" name="Picture 5">
            <a:extLst>
              <a:ext uri="{FF2B5EF4-FFF2-40B4-BE49-F238E27FC236}">
                <a16:creationId xmlns:a16="http://schemas.microsoft.com/office/drawing/2014/main" id="{2A448D57-6B3D-05FC-6919-5DC53A90A8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1145" y="0"/>
            <a:ext cx="1010856" cy="1053296"/>
          </a:xfrm>
          <a:prstGeom prst="rect">
            <a:avLst/>
          </a:prstGeom>
        </p:spPr>
      </p:pic>
      <p:cxnSp>
        <p:nvCxnSpPr>
          <p:cNvPr id="4" name="Straight Connector 3">
            <a:extLst>
              <a:ext uri="{FF2B5EF4-FFF2-40B4-BE49-F238E27FC236}">
                <a16:creationId xmlns:a16="http://schemas.microsoft.com/office/drawing/2014/main" id="{9D83A2CF-55A2-0132-60E9-88B8686C23A5}"/>
              </a:ext>
            </a:extLst>
          </p:cNvPr>
          <p:cNvCxnSpPr>
            <a:cxnSpLocks/>
          </p:cNvCxnSpPr>
          <p:nvPr/>
        </p:nvCxnSpPr>
        <p:spPr>
          <a:xfrm>
            <a:off x="0" y="1053296"/>
            <a:ext cx="12192000" cy="0"/>
          </a:xfrm>
          <a:prstGeom prst="line">
            <a:avLst/>
          </a:prstGeom>
          <a:ln w="101600">
            <a:solidFill>
              <a:srgbClr val="EB6C1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64392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9321-6BAB-CFB2-AC59-3ECBD047417F}"/>
              </a:ext>
            </a:extLst>
          </p:cNvPr>
          <p:cNvSpPr>
            <a:spLocks noGrp="1"/>
          </p:cNvSpPr>
          <p:nvPr>
            <p:ph type="title"/>
          </p:nvPr>
        </p:nvSpPr>
        <p:spPr>
          <a:xfrm>
            <a:off x="752475" y="61028"/>
            <a:ext cx="10515600" cy="931240"/>
          </a:xfrm>
        </p:spPr>
        <p:txBody>
          <a:bodyPr/>
          <a:lstStyle/>
          <a:p>
            <a:pPr algn="ctr"/>
            <a:r>
              <a:rPr lang="en-US" b="1" dirty="0">
                <a:latin typeface="Times New Roman" panose="02020603050405020304" pitchFamily="18" charset="0"/>
                <a:cs typeface="Times New Roman" panose="02020603050405020304" pitchFamily="18" charset="0"/>
              </a:rPr>
              <a:t>5-star Rated Brand Purchased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021622-3EB9-AAA7-3375-ADD9D4345892}"/>
              </a:ext>
            </a:extLst>
          </p:cNvPr>
          <p:cNvSpPr>
            <a:spLocks noGrp="1"/>
          </p:cNvSpPr>
          <p:nvPr>
            <p:ph idx="1"/>
          </p:nvPr>
        </p:nvSpPr>
        <p:spPr>
          <a:xfrm>
            <a:off x="317339" y="1825624"/>
            <a:ext cx="5030165" cy="4667249"/>
          </a:xfrm>
        </p:spPr>
        <p:txBody>
          <a:bodyPr>
            <a:normAutofit/>
          </a:bodyPr>
          <a:lstStyle/>
          <a:p>
            <a:pPr algn="just">
              <a:spcAft>
                <a:spcPts val="2000"/>
              </a:spcAft>
            </a:pPr>
            <a:r>
              <a:rPr lang="en-US" sz="2200" dirty="0">
                <a:solidFill>
                  <a:prstClr val="black">
                    <a:lumMod val="75000"/>
                    <a:lumOff val="25000"/>
                  </a:prstClr>
                </a:solidFill>
                <a:latin typeface="Times New Roman" panose="02020603050405020304" pitchFamily="18" charset="0"/>
                <a:cs typeface="Times New Roman" panose="02020603050405020304" pitchFamily="18" charset="0"/>
              </a:rPr>
              <a:t>From the Graph we can say that “Titan” brand Product and many more has been Rated as 5 stars the most and is  liked by many Customers.</a:t>
            </a:r>
          </a:p>
          <a:p>
            <a:pPr algn="just">
              <a:spcAft>
                <a:spcPts val="2000"/>
              </a:spcAft>
            </a:pPr>
            <a:r>
              <a:rPr lang="en-US" sz="2200" dirty="0">
                <a:solidFill>
                  <a:prstClr val="black">
                    <a:lumMod val="75000"/>
                    <a:lumOff val="25000"/>
                  </a:prstClr>
                </a:solidFill>
                <a:latin typeface="Times New Roman" panose="02020603050405020304" pitchFamily="18" charset="0"/>
                <a:cs typeface="Times New Roman" panose="02020603050405020304" pitchFamily="18" charset="0"/>
              </a:rPr>
              <a:t>And People are more Relying Mostly on “Titan” and Other products too. So, Seeing this in the Future  People might be going for these products more than anything as per their requirements.</a:t>
            </a:r>
          </a:p>
          <a:p>
            <a:endParaRPr lang="en-IN" dirty="0"/>
          </a:p>
        </p:txBody>
      </p:sp>
      <p:pic>
        <p:nvPicPr>
          <p:cNvPr id="7" name="Picture 6">
            <a:extLst>
              <a:ext uri="{FF2B5EF4-FFF2-40B4-BE49-F238E27FC236}">
                <a16:creationId xmlns:a16="http://schemas.microsoft.com/office/drawing/2014/main" id="{9A488FFD-4CFB-0244-CAD9-763670B842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0572" y="1675684"/>
            <a:ext cx="6493399" cy="4379221"/>
          </a:xfrm>
          <a:prstGeom prst="rect">
            <a:avLst/>
          </a:prstGeom>
        </p:spPr>
      </p:pic>
      <p:pic>
        <p:nvPicPr>
          <p:cNvPr id="8" name="Picture 7">
            <a:extLst>
              <a:ext uri="{FF2B5EF4-FFF2-40B4-BE49-F238E27FC236}">
                <a16:creationId xmlns:a16="http://schemas.microsoft.com/office/drawing/2014/main" id="{062CB3E7-5D76-A528-99E5-B9FA61AF39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1145" y="0"/>
            <a:ext cx="1010856" cy="1053296"/>
          </a:xfrm>
          <a:prstGeom prst="rect">
            <a:avLst/>
          </a:prstGeom>
        </p:spPr>
      </p:pic>
      <p:cxnSp>
        <p:nvCxnSpPr>
          <p:cNvPr id="4" name="Straight Connector 3">
            <a:extLst>
              <a:ext uri="{FF2B5EF4-FFF2-40B4-BE49-F238E27FC236}">
                <a16:creationId xmlns:a16="http://schemas.microsoft.com/office/drawing/2014/main" id="{CB6AE56B-664E-E278-3F15-DCC6650494F5}"/>
              </a:ext>
            </a:extLst>
          </p:cNvPr>
          <p:cNvCxnSpPr>
            <a:cxnSpLocks/>
          </p:cNvCxnSpPr>
          <p:nvPr/>
        </p:nvCxnSpPr>
        <p:spPr>
          <a:xfrm>
            <a:off x="0" y="1053296"/>
            <a:ext cx="12192000" cy="0"/>
          </a:xfrm>
          <a:prstGeom prst="line">
            <a:avLst/>
          </a:prstGeom>
          <a:ln w="101600">
            <a:solidFill>
              <a:srgbClr val="EB6C1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6530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4C47E-2B26-B253-2536-DAB60804DFC7}"/>
              </a:ext>
            </a:extLst>
          </p:cNvPr>
          <p:cNvSpPr>
            <a:spLocks noGrp="1"/>
          </p:cNvSpPr>
          <p:nvPr>
            <p:ph type="title"/>
          </p:nvPr>
        </p:nvSpPr>
        <p:spPr>
          <a:xfrm>
            <a:off x="665545" y="64183"/>
            <a:ext cx="10515600" cy="989113"/>
          </a:xfrm>
        </p:spPr>
        <p:txBody>
          <a:bodyPr/>
          <a:lstStyle/>
          <a:p>
            <a:pPr algn="ctr"/>
            <a:r>
              <a:rPr lang="en-US" b="1" dirty="0">
                <a:latin typeface="Times New Roman" panose="02020603050405020304" pitchFamily="18" charset="0"/>
                <a:cs typeface="Times New Roman" panose="02020603050405020304" pitchFamily="18" charset="0"/>
              </a:rPr>
              <a:t>1-star Rated Brand Purchased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B5CF49-5B44-2A68-49B6-46A1B9AADBB0}"/>
              </a:ext>
            </a:extLst>
          </p:cNvPr>
          <p:cNvSpPr>
            <a:spLocks noGrp="1"/>
          </p:cNvSpPr>
          <p:nvPr>
            <p:ph idx="1"/>
          </p:nvPr>
        </p:nvSpPr>
        <p:spPr>
          <a:xfrm>
            <a:off x="219920" y="1481559"/>
            <a:ext cx="5139158" cy="4695404"/>
          </a:xfrm>
        </p:spPr>
        <p:txBody>
          <a:bodyPr>
            <a:noAutofit/>
          </a:bodyPr>
          <a:lstStyle/>
          <a:p>
            <a:pPr algn="just">
              <a:spcAft>
                <a:spcPts val="2000"/>
              </a:spcAft>
            </a:pPr>
            <a:r>
              <a:rPr lang="en-US" sz="2000" dirty="0">
                <a:solidFill>
                  <a:prstClr val="black">
                    <a:lumMod val="75000"/>
                    <a:lumOff val="25000"/>
                  </a:prstClr>
                </a:solidFill>
                <a:latin typeface="Times New Roman" panose="02020603050405020304" pitchFamily="18" charset="0"/>
                <a:cs typeface="Times New Roman" panose="02020603050405020304" pitchFamily="18" charset="0"/>
              </a:rPr>
              <a:t>Here we can say that “Mama-earth” brand Products and many other brands has been Rated as 1 stars and is  disliked by many Customers the most.</a:t>
            </a:r>
          </a:p>
          <a:p>
            <a:pPr algn="just">
              <a:spcAft>
                <a:spcPts val="2000"/>
              </a:spcAft>
            </a:pPr>
            <a:r>
              <a:rPr lang="en-US" sz="2000" b="1" dirty="0">
                <a:solidFill>
                  <a:prstClr val="black">
                    <a:lumMod val="75000"/>
                    <a:lumOff val="25000"/>
                  </a:prstClr>
                </a:solidFill>
                <a:latin typeface="Times New Roman" panose="02020603050405020304" pitchFamily="18" charset="0"/>
                <a:cs typeface="Times New Roman" panose="02020603050405020304" pitchFamily="18" charset="0"/>
              </a:rPr>
              <a:t>The Reason can be anything </a:t>
            </a:r>
            <a:r>
              <a:rPr lang="en-US" sz="2000" dirty="0">
                <a:solidFill>
                  <a:prstClr val="black">
                    <a:lumMod val="75000"/>
                    <a:lumOff val="25000"/>
                  </a:prstClr>
                </a:solidFill>
                <a:latin typeface="Times New Roman" panose="02020603050405020304" pitchFamily="18" charset="0"/>
                <a:cs typeface="Times New Roman" panose="02020603050405020304" pitchFamily="18" charset="0"/>
              </a:rPr>
              <a:t>:  what if the product was good but delivery was not within time or what if the product was a damaged one which can happen with anyone in one in 100s but can’t blame the brand. So, there can be Multiple Reason for Rating 1 star.</a:t>
            </a:r>
          </a:p>
          <a:p>
            <a:pPr algn="just">
              <a:spcAft>
                <a:spcPts val="2000"/>
              </a:spcAft>
            </a:pPr>
            <a:r>
              <a:rPr lang="en-US" sz="2000" dirty="0">
                <a:solidFill>
                  <a:prstClr val="black">
                    <a:lumMod val="75000"/>
                    <a:lumOff val="25000"/>
                  </a:prstClr>
                </a:solidFill>
                <a:latin typeface="Times New Roman" panose="02020603050405020304" pitchFamily="18" charset="0"/>
                <a:cs typeface="Times New Roman" panose="02020603050405020304" pitchFamily="18" charset="0"/>
              </a:rPr>
              <a:t>So, Seeing this in Future People might not go for these products and they might choose a different brand. Hence, these brands must focus on their Customers. </a:t>
            </a: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EC368B8-8B2C-0EB4-C481-522B356BEF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92" y="1574157"/>
            <a:ext cx="6568028" cy="4602806"/>
          </a:xfrm>
          <a:prstGeom prst="rect">
            <a:avLst/>
          </a:prstGeom>
        </p:spPr>
      </p:pic>
      <p:pic>
        <p:nvPicPr>
          <p:cNvPr id="6" name="Picture 5">
            <a:extLst>
              <a:ext uri="{FF2B5EF4-FFF2-40B4-BE49-F238E27FC236}">
                <a16:creationId xmlns:a16="http://schemas.microsoft.com/office/drawing/2014/main" id="{9596CDA5-2F14-7C40-AE3A-E71027F2E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1145" y="0"/>
            <a:ext cx="1010856" cy="1053296"/>
          </a:xfrm>
          <a:prstGeom prst="rect">
            <a:avLst/>
          </a:prstGeom>
        </p:spPr>
      </p:pic>
      <p:cxnSp>
        <p:nvCxnSpPr>
          <p:cNvPr id="4" name="Straight Connector 3">
            <a:extLst>
              <a:ext uri="{FF2B5EF4-FFF2-40B4-BE49-F238E27FC236}">
                <a16:creationId xmlns:a16="http://schemas.microsoft.com/office/drawing/2014/main" id="{9B677F6F-C669-2EC7-4CAF-0ADAD1730295}"/>
              </a:ext>
            </a:extLst>
          </p:cNvPr>
          <p:cNvCxnSpPr>
            <a:cxnSpLocks/>
          </p:cNvCxnSpPr>
          <p:nvPr/>
        </p:nvCxnSpPr>
        <p:spPr>
          <a:xfrm>
            <a:off x="0" y="1053296"/>
            <a:ext cx="12192000" cy="0"/>
          </a:xfrm>
          <a:prstGeom prst="line">
            <a:avLst/>
          </a:prstGeom>
          <a:ln w="101600">
            <a:solidFill>
              <a:srgbClr val="EB6C1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44588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A6FDA-0D03-5533-6A99-6B5D4ACCA56B}"/>
              </a:ext>
            </a:extLst>
          </p:cNvPr>
          <p:cNvSpPr>
            <a:spLocks noGrp="1"/>
          </p:cNvSpPr>
          <p:nvPr>
            <p:ph type="title"/>
          </p:nvPr>
        </p:nvSpPr>
        <p:spPr>
          <a:xfrm>
            <a:off x="314324" y="157949"/>
            <a:ext cx="11430001" cy="895347"/>
          </a:xfrm>
        </p:spPr>
        <p:txBody>
          <a:bodyPr>
            <a:normAutofit fontScale="90000"/>
          </a:bodyPr>
          <a:lstStyle/>
          <a:p>
            <a:r>
              <a:rPr lang="en-US" b="1" dirty="0">
                <a:latin typeface="Times New Roman" panose="02020603050405020304" pitchFamily="18" charset="0"/>
                <a:cs typeface="Times New Roman" panose="02020603050405020304" pitchFamily="18" charset="0"/>
              </a:rPr>
              <a:t>Selecting the Required Features for Model Building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522623-140D-2B9F-6F62-408F10D8BDDF}"/>
              </a:ext>
            </a:extLst>
          </p:cNvPr>
          <p:cNvSpPr>
            <a:spLocks noGrp="1"/>
          </p:cNvSpPr>
          <p:nvPr>
            <p:ph idx="1"/>
          </p:nvPr>
        </p:nvSpPr>
        <p:spPr>
          <a:xfrm>
            <a:off x="208344" y="2071867"/>
            <a:ext cx="5231757" cy="4554637"/>
          </a:xfrm>
        </p:spPr>
        <p:txBody>
          <a:bodyPr>
            <a:normAutofit lnSpcReduction="10000"/>
          </a:bodyPr>
          <a:lstStyle/>
          <a:p>
            <a:pPr marL="171450" indent="-171450" algn="just">
              <a:lnSpc>
                <a:spcPct val="100000"/>
              </a:lnSpc>
              <a:spcBef>
                <a:spcPts val="1000"/>
              </a:spcBef>
              <a:spcAft>
                <a:spcPts val="2000"/>
              </a:spcAft>
              <a:buFont typeface="Arial" panose="020B0604020202020204" pitchFamily="34" charset="0"/>
              <a:buChar char="•"/>
            </a:pPr>
            <a:r>
              <a:rPr lang="en-US" sz="2000" dirty="0">
                <a:solidFill>
                  <a:prstClr val="black">
                    <a:lumMod val="75000"/>
                    <a:lumOff val="25000"/>
                  </a:prstClr>
                </a:solidFill>
                <a:latin typeface="Times New Roman" panose="02020603050405020304" pitchFamily="18" charset="0"/>
                <a:cs typeface="Times New Roman" panose="02020603050405020304" pitchFamily="18" charset="0"/>
              </a:rPr>
              <a:t>So, Moving forward we just require those columns which can be used for Model building using NLP.</a:t>
            </a:r>
          </a:p>
          <a:p>
            <a:pPr marL="171450" indent="-171450" algn="just">
              <a:lnSpc>
                <a:spcPct val="100000"/>
              </a:lnSpc>
              <a:spcBef>
                <a:spcPts val="1000"/>
              </a:spcBef>
              <a:spcAft>
                <a:spcPts val="2000"/>
              </a:spcAft>
              <a:buFont typeface="Arial" panose="020B0604020202020204" pitchFamily="34" charset="0"/>
              <a:buChar char="•"/>
            </a:pPr>
            <a:r>
              <a:rPr lang="en-US" sz="2000" dirty="0">
                <a:solidFill>
                  <a:prstClr val="black">
                    <a:lumMod val="75000"/>
                    <a:lumOff val="25000"/>
                  </a:prstClr>
                </a:solidFill>
                <a:latin typeface="Times New Roman" panose="02020603050405020304" pitchFamily="18" charset="0"/>
                <a:cs typeface="Times New Roman" panose="02020603050405020304" pitchFamily="18" charset="0"/>
              </a:rPr>
              <a:t>We will be considering Only the ‘</a:t>
            </a:r>
            <a:r>
              <a:rPr lang="en-US" sz="2000" b="1" dirty="0">
                <a:solidFill>
                  <a:prstClr val="black">
                    <a:lumMod val="75000"/>
                    <a:lumOff val="25000"/>
                  </a:prstClr>
                </a:solidFill>
                <a:latin typeface="Times New Roman" panose="02020603050405020304" pitchFamily="18" charset="0"/>
                <a:cs typeface="Times New Roman" panose="02020603050405020304" pitchFamily="18" charset="0"/>
              </a:rPr>
              <a:t>Review</a:t>
            </a:r>
            <a:r>
              <a:rPr lang="en-US" sz="2000" dirty="0">
                <a:solidFill>
                  <a:prstClr val="black">
                    <a:lumMod val="75000"/>
                    <a:lumOff val="25000"/>
                  </a:prstClr>
                </a:solidFill>
                <a:latin typeface="Times New Roman" panose="02020603050405020304" pitchFamily="18" charset="0"/>
                <a:cs typeface="Times New Roman" panose="02020603050405020304" pitchFamily="18" charset="0"/>
              </a:rPr>
              <a:t>’ column as our Independent Feature and ‘</a:t>
            </a:r>
            <a:r>
              <a:rPr lang="en-US" sz="2000" b="1" dirty="0">
                <a:solidFill>
                  <a:prstClr val="black">
                    <a:lumMod val="75000"/>
                    <a:lumOff val="25000"/>
                  </a:prstClr>
                </a:solidFill>
                <a:latin typeface="Times New Roman" panose="02020603050405020304" pitchFamily="18" charset="0"/>
                <a:cs typeface="Times New Roman" panose="02020603050405020304" pitchFamily="18" charset="0"/>
              </a:rPr>
              <a:t>Rating</a:t>
            </a:r>
            <a:r>
              <a:rPr lang="en-US" sz="2000" dirty="0">
                <a:solidFill>
                  <a:prstClr val="black">
                    <a:lumMod val="75000"/>
                    <a:lumOff val="25000"/>
                  </a:prstClr>
                </a:solidFill>
                <a:latin typeface="Times New Roman" panose="02020603050405020304" pitchFamily="18" charset="0"/>
                <a:cs typeface="Times New Roman" panose="02020603050405020304" pitchFamily="18" charset="0"/>
              </a:rPr>
              <a:t>’ as Dependent feature(Target Variable).</a:t>
            </a:r>
          </a:p>
          <a:p>
            <a:pPr marL="171450" indent="-171450" algn="just">
              <a:lnSpc>
                <a:spcPct val="100000"/>
              </a:lnSpc>
              <a:spcBef>
                <a:spcPts val="1000"/>
              </a:spcBef>
              <a:spcAft>
                <a:spcPts val="2000"/>
              </a:spcAft>
              <a:buFont typeface="Arial" panose="020B0604020202020204" pitchFamily="34" charset="0"/>
              <a:buChar char="•"/>
            </a:pPr>
            <a:r>
              <a:rPr lang="en-US" sz="2000" dirty="0">
                <a:solidFill>
                  <a:prstClr val="black">
                    <a:lumMod val="75000"/>
                    <a:lumOff val="25000"/>
                  </a:prstClr>
                </a:solidFill>
                <a:latin typeface="Times New Roman" panose="02020603050405020304" pitchFamily="18" charset="0"/>
                <a:cs typeface="Times New Roman" panose="02020603050405020304" pitchFamily="18" charset="0"/>
              </a:rPr>
              <a:t>Our goal is to check whether the </a:t>
            </a:r>
            <a:r>
              <a:rPr lang="en-US" sz="2000" b="1" dirty="0">
                <a:solidFill>
                  <a:prstClr val="black">
                    <a:lumMod val="75000"/>
                    <a:lumOff val="25000"/>
                  </a:prstClr>
                </a:solidFill>
                <a:latin typeface="Times New Roman" panose="02020603050405020304" pitchFamily="18" charset="0"/>
                <a:cs typeface="Times New Roman" panose="02020603050405020304" pitchFamily="18" charset="0"/>
              </a:rPr>
              <a:t>Review</a:t>
            </a:r>
            <a:r>
              <a:rPr lang="en-US" sz="2000" dirty="0">
                <a:solidFill>
                  <a:prstClr val="black">
                    <a:lumMod val="75000"/>
                    <a:lumOff val="25000"/>
                  </a:prstClr>
                </a:solidFill>
                <a:latin typeface="Times New Roman" panose="02020603050405020304" pitchFamily="18" charset="0"/>
                <a:cs typeface="Times New Roman" panose="02020603050405020304" pitchFamily="18" charset="0"/>
              </a:rPr>
              <a:t> and </a:t>
            </a:r>
            <a:r>
              <a:rPr lang="en-US" sz="2000" b="1" dirty="0">
                <a:solidFill>
                  <a:prstClr val="black">
                    <a:lumMod val="75000"/>
                    <a:lumOff val="25000"/>
                  </a:prstClr>
                </a:solidFill>
                <a:latin typeface="Times New Roman" panose="02020603050405020304" pitchFamily="18" charset="0"/>
                <a:cs typeface="Times New Roman" panose="02020603050405020304" pitchFamily="18" charset="0"/>
              </a:rPr>
              <a:t>Ratings </a:t>
            </a:r>
            <a:r>
              <a:rPr lang="en-US" sz="2000" dirty="0">
                <a:solidFill>
                  <a:prstClr val="black">
                    <a:lumMod val="75000"/>
                    <a:lumOff val="25000"/>
                  </a:prstClr>
                </a:solidFill>
                <a:latin typeface="Times New Roman" panose="02020603050405020304" pitchFamily="18" charset="0"/>
                <a:cs typeface="Times New Roman" panose="02020603050405020304" pitchFamily="18" charset="0"/>
              </a:rPr>
              <a:t>are Directly Proportional to each other i.e., if  we are building  models by using some of the basic Algorithms and predicting that if there is a Rating given ,is the Review as Similar as it is to the Rating or not.</a:t>
            </a: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7B392DE-9855-F39F-1374-3C92DE7DAF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7424" y="1620456"/>
            <a:ext cx="6508829" cy="4896091"/>
          </a:xfrm>
          <a:prstGeom prst="rect">
            <a:avLst/>
          </a:prstGeom>
        </p:spPr>
      </p:pic>
      <p:cxnSp>
        <p:nvCxnSpPr>
          <p:cNvPr id="4" name="Straight Connector 3">
            <a:extLst>
              <a:ext uri="{FF2B5EF4-FFF2-40B4-BE49-F238E27FC236}">
                <a16:creationId xmlns:a16="http://schemas.microsoft.com/office/drawing/2014/main" id="{5FCE6721-3AA0-9ABB-F769-9CA620BF308B}"/>
              </a:ext>
            </a:extLst>
          </p:cNvPr>
          <p:cNvCxnSpPr>
            <a:cxnSpLocks/>
          </p:cNvCxnSpPr>
          <p:nvPr/>
        </p:nvCxnSpPr>
        <p:spPr>
          <a:xfrm>
            <a:off x="0" y="1053296"/>
            <a:ext cx="12192000" cy="0"/>
          </a:xfrm>
          <a:prstGeom prst="line">
            <a:avLst/>
          </a:prstGeom>
          <a:ln w="101600">
            <a:solidFill>
              <a:srgbClr val="EB6C1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90518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943</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Helvetica Neue</vt:lpstr>
      <vt:lpstr>Segoe UI</vt:lpstr>
      <vt:lpstr>Segoe UI </vt:lpstr>
      <vt:lpstr>Segoe UI Semibold</vt:lpstr>
      <vt:lpstr>Times New Roman</vt:lpstr>
      <vt:lpstr>Office Theme</vt:lpstr>
      <vt:lpstr>Amazon Review Classification Using NLP</vt:lpstr>
      <vt:lpstr>PowerPoint Presentation</vt:lpstr>
      <vt:lpstr>PROBLEM STATEMENT</vt:lpstr>
      <vt:lpstr>FEATURES</vt:lpstr>
      <vt:lpstr>METHODOLOGY</vt:lpstr>
      <vt:lpstr>EDA (Exploratory Data Analysis) </vt:lpstr>
      <vt:lpstr>5-star Rated Brand Purchased</vt:lpstr>
      <vt:lpstr>1-star Rated Brand Purchased</vt:lpstr>
      <vt:lpstr>Selecting the Required Features for Model Building</vt:lpstr>
      <vt:lpstr>Word Embedding using NLP</vt:lpstr>
      <vt:lpstr>MODEL BUILDING</vt:lpstr>
      <vt:lpstr>Final Test </vt:lpstr>
      <vt:lpstr>RESULTS</vt:lpstr>
      <vt:lpstr>Final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Review Classification Using NLP</dc:title>
  <dc:creator>Dhanush Gowda</dc:creator>
  <cp:lastModifiedBy>Dhanush Gowda</cp:lastModifiedBy>
  <cp:revision>3</cp:revision>
  <dcterms:created xsi:type="dcterms:W3CDTF">2023-01-23T07:13:10Z</dcterms:created>
  <dcterms:modified xsi:type="dcterms:W3CDTF">2023-01-24T07:14:19Z</dcterms:modified>
</cp:coreProperties>
</file>