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779930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4364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882667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551205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822932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203695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686379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86998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91119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83644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07388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87993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5382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123553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146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640128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64528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53919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54832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627239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08798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3280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14717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1424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34846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36156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57328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93272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31411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DHANUSH. M</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312207966</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9D5A51427D39171A9DE4CCF8B444E09B</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r>
              <a:rPr lang="en-US" altLang="zh-CN" sz="2400" b="0" i="0" u="none" strike="noStrike" kern="1200" cap="none" spc="0" baseline="0">
                <a:solidFill>
                  <a:srgbClr val="000000"/>
                </a:solidFill>
                <a:latin typeface="Calibri" pitchFamily="0" charset="0"/>
                <a:ea typeface="Calibri" pitchFamily="0" charset="0"/>
                <a:cs typeface="Calibri" pitchFamily="0" charset="0"/>
              </a:rPr>
              <a:t> B.Com</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409009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453265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203527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688648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7276695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0875302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8869574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044553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24016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68148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0808796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89962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05901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33757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2024-08-30T03:25:13Z</dcterms:modified>
</cp:coreProperties>
</file>