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615440"/>
          </a:xfrm>
          <a:prstGeom prst="rect"/>
          <a:noFill/>
        </p:spPr>
        <p:txBody>
          <a:bodyPr anchor="t" bIns="45720" lIns="91440" rIns="91440" rtlCol="0" tIns="45720" wrap="square">
            <a:spAutoFit/>
          </a:bodyPr>
          <a:p>
            <a:r>
              <a:rPr dirty="0" sz="2400" lang="en-US"/>
              <a:t>STUDENT NAME: </a:t>
            </a:r>
            <a:r>
              <a:rPr dirty="0" sz="2400" lang="en-US"/>
              <a:t>S</a:t>
            </a:r>
            <a:r>
              <a:rPr dirty="0" sz="2400" lang="en-US"/>
              <a:t>U</a:t>
            </a:r>
            <a:r>
              <a:rPr dirty="0" sz="2400" lang="en-US"/>
              <a:t>G</a:t>
            </a:r>
            <a:r>
              <a:rPr dirty="0" sz="2400" lang="en-US"/>
              <a:t>U</a:t>
            </a:r>
            <a:r>
              <a:rPr dirty="0" sz="2400" lang="en-US"/>
              <a:t>M</a:t>
            </a:r>
            <a:r>
              <a:rPr dirty="0" sz="2400" lang="en-US"/>
              <a:t>A</a:t>
            </a:r>
            <a:r>
              <a:rPr dirty="0" sz="2400" lang="en-US"/>
              <a:t>R</a:t>
            </a:r>
            <a:r>
              <a:rPr dirty="0" sz="2400" lang="en-US"/>
              <a:t>.</a:t>
            </a:r>
            <a:r>
              <a:rPr dirty="0" sz="2400" lang="en-US"/>
              <a:t>M</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8</a:t>
            </a:r>
            <a:r>
              <a:rPr dirty="0" sz="2400" lang="en-US"/>
              <a:t>0</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05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954639" y="3845808"/>
            <a:ext cx="5201427" cy="355455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622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148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148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49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2344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22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377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19202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213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18694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609600"/>
          </a:xfrm>
        </p:spPr>
        <p:txBody>
          <a:bodyPr/>
          <a:p>
            <a:r>
              <a:rPr dirty="0" lang="en-IN"/>
              <a:t>FEATURES AND FUNCTIONALITY</a:t>
            </a:r>
          </a:p>
        </p:txBody>
      </p:sp>
      <p:sp>
        <p:nvSpPr>
          <p:cNvPr id="1048673" name="Rectangle 2"/>
          <p:cNvSpPr/>
          <p:nvPr/>
        </p:nvSpPr>
        <p:spPr>
          <a:xfrm>
            <a:off x="3048000" y="1859340"/>
            <a:ext cx="6096000" cy="26060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2025-09-10T05:22:56Z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a8f323f70d054ca2a9c57d06aedb1add</vt:lpwstr>
  </property>
</Properties>
</file>