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48" d="100"/>
          <a:sy n="48" d="100"/>
        </p:scale>
        <p:origin x="-654" y="-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10-Sep-25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6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4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9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0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>
            <a:off x="8140701" y="0"/>
            <a:ext cx="40512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Franklin Gothic Book" charset="0"/>
                <a:ea typeface="宋体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blurRad="50800" dist="38100" dir="5400000" algn="t">
                  <a:srgbClr val="000000">
                    <a:alpha val="50000"/>
                  </a:srgbClr>
                </a:outerShdw>
              </a:effectLst>
              <a:latin typeface="Franklin Gothic Book" charset="0"/>
              <a:ea typeface="宋体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>
              <a:avLst/>
            </a:prstTxWarp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7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8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/>
          </p:cNvSpPr>
          <p:nvPr/>
        </p:nvSpPr>
        <p:spPr>
          <a:xfrm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noGrp="1"/>
          </p:cNvSpPr>
          <p:nvPr>
            <p:ph type="dt" idx="10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ldNum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spc="1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>
              <a:avLst/>
            </a:prstTxWarp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10-Sep-25</a:t>
            </a:fld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>
              <a:avLst/>
            </a:prstTxWarp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spc="1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charset="0"/>
          <a:ea typeface="宋体" charset="0"/>
          <a:cs typeface="Franklin Gothic Book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charset="0"/>
        <a:buChar char=""/>
        <a:defRPr sz="3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charset="0"/>
        <a:buChar char=""/>
        <a:defRPr sz="2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charset="0"/>
        <a:buChar char=""/>
        <a:defRPr sz="2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sz="2000" kern="1200" baseline="0">
          <a:solidFill>
            <a:schemeClr val="tx1"/>
          </a:solidFill>
          <a:latin typeface="Arial" charset="0"/>
          <a:ea typeface="黑体" charset="0"/>
          <a:cs typeface="Arial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sz="1800" kern="1200" baseline="0">
          <a:solidFill>
            <a:schemeClr val="tx1"/>
          </a:solidFill>
          <a:latin typeface="Arial" charset="0"/>
          <a:ea typeface="黑体" charset="0"/>
          <a:cs typeface="Arial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sz="1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sz="1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>
            <a:off x="152400" y="609614"/>
            <a:ext cx="6324599" cy="1407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charset="0"/>
                <a:cs typeface="Lucida Sans"/>
              </a:rPr>
              <a:t/>
            </a: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blurRad="50800" dist="38100" dir="5400000" algn="t">
                  <a:srgbClr val="000000">
                    <a:alpha val="50000"/>
                  </a:srgbClr>
                </a:outerShdw>
              </a:effectLst>
              <a:latin typeface="Franklin Gothic Book" charset="0"/>
              <a:ea typeface="宋体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>
            <a:off x="8285261" y="550157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>
            <a:off x="2209809" y="1295399"/>
            <a:ext cx="4175125" cy="6915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2004852" y="2743200"/>
            <a:ext cx="7467609" cy="1569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STUDENT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NAME:</a:t>
            </a:r>
            <a:r>
              <a:rPr lang="en-US" altLang="zh-CN" sz="2400" b="0" i="0" u="none" strike="noStrike" kern="1200" cap="none" spc="0" dirty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</a:t>
            </a:r>
            <a:r>
              <a:rPr lang="en-US" altLang="zh-CN" sz="2400" b="0" i="0" u="none" strike="noStrike" kern="1200" cap="none" spc="0" dirty="0" err="1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Dhanush</a:t>
            </a:r>
            <a:r>
              <a:rPr lang="en-US" altLang="zh-CN" sz="2400" b="0" i="0" u="none" strike="noStrike" kern="1200" cap="none" spc="0" dirty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raj  G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REGISTER NO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/ </a:t>
            </a:r>
            <a:r>
              <a:rPr lang="en-US" altLang="zh-CN" sz="2400" b="0" i="0" u="none" strike="noStrike" kern="1200" cap="none" spc="0" baseline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NMID:24131051802521017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DEPARTMENT:computer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COLLEGE:periyar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art's college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>
            <a:off x="752477" y="6486052"/>
            <a:ext cx="1773555" cy="1667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>
            <a:off x="739795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277219" y="647335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>
            <a:off x="533400" y="2421883"/>
            <a:ext cx="8534019" cy="954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199" y="2286000"/>
            <a:ext cx="5714999" cy="341312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7611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>
            <a:off x="755334" y="339294"/>
            <a:ext cx="4578668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>
            <a:off x="11277219" y="647335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>
            <a:off x="1371615" y="1676418"/>
            <a:ext cx="8439150" cy="120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Thank you for exploring my portfolio!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I’m excited to showcase my projects,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Skills, and experiences as a student. Through  this portfolio,I  aim to demonstrate my growth,creativity,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3352800" y="914400"/>
            <a:ext cx="601979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blurRad="254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blurRad="254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>
            <a:off x="2319357" y="2928707"/>
            <a:ext cx="7548309" cy="1186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st="381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charset="0"/>
                <a:cs typeface="Arial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st="381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752477" y="6486052"/>
            <a:ext cx="1773555" cy="1667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739777" y="409960"/>
            <a:ext cx="3432179" cy="7277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>
            <a:off x="2457255" y="1125631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3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838210" y="1234825"/>
            <a:ext cx="5636895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>
            <a:off x="1295403" y="2362207"/>
            <a:ext cx="5400676" cy="1158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7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>
            <a:off x="762001" y="1156655"/>
            <a:ext cx="5263514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>
            <a:off x="990603" y="2514609"/>
            <a:ext cx="5705476" cy="891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I am create an My portfolio using html,css,javascript.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>
            <a:off x="699453" y="1145952"/>
            <a:ext cx="501459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>
            <a:off x="2096815" y="3124200"/>
            <a:ext cx="4419599" cy="1424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Teachers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Employers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Colleges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Teammates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7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8" y="2243327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10226958" y="5942053"/>
            <a:ext cx="738697" cy="160941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>
            <a:off x="5105400" y="2743214"/>
            <a:ext cx="2286000" cy="1200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Html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Css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Javascript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>
            <a:off x="11277219" y="6473336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>
            <a:off x="739794" y="291148"/>
            <a:ext cx="8794751" cy="629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黑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About me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Skills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Project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Contact me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2286000" y="3077529"/>
            <a:ext cx="2667000" cy="1200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Simple and clean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Consistent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Header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1.Responsive Design: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Devices and screen sizes.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2. Profect showcase: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A section to showcase projects with images,descriptions, and links.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3. Skills section: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A section to list technical skills and proficiencies.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4. Contact Form: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A contact form to allow visitors to send messages.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5. Smooth scrolling: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244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576</TotalTime>
  <Words>287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SYSTEM5</cp:lastModifiedBy>
  <cp:revision>44</cp:revision>
  <dcterms:created xsi:type="dcterms:W3CDTF">2024-03-29T15:07:22Z</dcterms:created>
  <dcterms:modified xsi:type="dcterms:W3CDTF">2025-09-10T06:05:46Z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