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U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asunm13112022batch/2230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2024-03-28T06:07:22Z</dcterms:created>
  <dcterms:modified xsi:type="dcterms:W3CDTF">2024-09-02T06:42:46Z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d5511d1c8e2348b799535ebff16723b3</vt:lpwstr>
  </property>
</Properties>
</file>