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25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3683085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7"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104862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104862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1048623" name="Rectangle 5"/>
          <p:cNvSpPr>
            <a:spLocks noGrp="1" noChangeArrowheads="1"/>
          </p:cNvSpPr>
          <p:nvPr>
            <p:ph type="dt" sz="half" idx="2"/>
          </p:nvPr>
        </p:nvSpPr>
        <p:spPr bwMode="auto">
          <a:xfrm>
            <a:off x="609600" y="6245225"/>
            <a:ext cx="2844800" cy="476250"/>
          </a:xfrm>
          <a:prstGeom prst="rect">
            <a:avLst/>
          </a:prstGeom>
          <a:noFill/>
        </p:spPr>
        <p:txBody>
          <a:bodyPr vert="horz" wrap="square" lIns="91440" tIns="45720" rIns="91440" bIns="45720" numCol="1" anchor="t" anchorCtr="0" compatLnSpc="1"/>
          <a:lstStyle/>
          <a:p>
            <a:fld id="{63A1C593-65D0-4073-BCC9-577B9352EA97}" type="datetimeFigureOut">
              <a:rPr lang="en-US" smtClean="0"/>
              <a:t>4/3/2024</a:t>
            </a:fld>
            <a:endParaRPr lang="en-US"/>
          </a:p>
        </p:txBody>
      </p:sp>
      <p:sp>
        <p:nvSpPr>
          <p:cNvPr id="1048624" name="Rectangle 6"/>
          <p:cNvSpPr>
            <a:spLocks noGrp="1" noChangeArrowheads="1"/>
          </p:cNvSpPr>
          <p:nvPr>
            <p:ph type="ftr" sz="quarter" idx="3"/>
          </p:nvPr>
        </p:nvSpPr>
        <p:spPr bwMode="auto">
          <a:xfrm>
            <a:off x="4165600" y="6245225"/>
            <a:ext cx="3860800" cy="476250"/>
          </a:xfrm>
          <a:prstGeom prst="rect">
            <a:avLst/>
          </a:prstGeom>
          <a:noFill/>
        </p:spPr>
        <p:txBody>
          <a:bodyPr vert="horz" wrap="square" lIns="91440" tIns="45720" rIns="91440" bIns="45720" numCol="1" anchor="t" anchorCtr="0" compatLnSpc="1"/>
          <a:lstStyle/>
          <a:p>
            <a:endParaRPr lang="en-US"/>
          </a:p>
        </p:txBody>
      </p:sp>
      <p:sp>
        <p:nvSpPr>
          <p:cNvPr id="1048625" name="Rectangle 7"/>
          <p:cNvSpPr>
            <a:spLocks noGrp="1" noChangeArrowheads="1"/>
          </p:cNvSpPr>
          <p:nvPr>
            <p:ph type="sldNum" sz="quarter" idx="4"/>
          </p:nvPr>
        </p:nvSpPr>
        <p:spPr bwMode="auto">
          <a:xfrm>
            <a:off x="8737600" y="6245225"/>
            <a:ext cx="2844800" cy="476250"/>
          </a:xfrm>
          <a:prstGeom prst="rect">
            <a:avLst/>
          </a:prstGeom>
          <a:noFill/>
        </p:spPr>
        <p:txBody>
          <a:bodyPr vert="horz" wrap="square" lIns="91440" tIns="45720" rIns="91440" bIns="45720" numCol="1" anchor="t" anchorCtr="0" compatLnSpc="1"/>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p>
        </p:txBody>
      </p:sp>
      <p:sp>
        <p:nvSpPr>
          <p:cNvPr id="104864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49" name="Footer Placeholder 4"/>
          <p:cNvSpPr>
            <a:spLocks noGrp="1"/>
          </p:cNvSpPr>
          <p:nvPr>
            <p:ph type="ftr" sz="quarter" idx="11"/>
          </p:nvPr>
        </p:nvSpPr>
        <p:spPr/>
        <p:txBody>
          <a:bodyPr/>
          <a:lstStyle/>
          <a:p>
            <a:endParaRPr lang="en-US"/>
          </a:p>
        </p:txBody>
      </p:sp>
      <p:sp>
        <p:nvSpPr>
          <p:cNvPr id="1048650"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1048631"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38" name="Footer Placeholder 4"/>
          <p:cNvSpPr>
            <a:spLocks noGrp="1"/>
          </p:cNvSpPr>
          <p:nvPr>
            <p:ph type="ftr" sz="quarter" idx="11"/>
          </p:nvPr>
        </p:nvSpPr>
        <p:spPr/>
        <p:txBody>
          <a:bodyPr/>
          <a:lstStyle/>
          <a:p>
            <a:endParaRPr lang="en-US"/>
          </a:p>
        </p:txBody>
      </p:sp>
      <p:sp>
        <p:nvSpPr>
          <p:cNvPr id="1048639"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1"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1048652"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653"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54" name="Footer Placeholder 4"/>
          <p:cNvSpPr>
            <a:spLocks noGrp="1"/>
          </p:cNvSpPr>
          <p:nvPr>
            <p:ph type="ftr" sz="quarter" idx="11"/>
          </p:nvPr>
        </p:nvSpPr>
        <p:spPr/>
        <p:txBody>
          <a:bodyPr/>
          <a:lstStyle/>
          <a:p>
            <a:endParaRPr lang="en-US"/>
          </a:p>
        </p:txBody>
      </p:sp>
      <p:sp>
        <p:nvSpPr>
          <p:cNvPr id="1048655"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US"/>
              <a:t>Click to edit Master title style</a:t>
            </a:r>
          </a:p>
        </p:txBody>
      </p:sp>
      <p:sp>
        <p:nvSpPr>
          <p:cNvPr id="1048657"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1048660" name="Footer Placeholder 5"/>
          <p:cNvSpPr>
            <a:spLocks noGrp="1"/>
          </p:cNvSpPr>
          <p:nvPr>
            <p:ph type="ftr" sz="quarter" idx="11"/>
          </p:nvPr>
        </p:nvSpPr>
        <p:spPr/>
        <p:txBody>
          <a:bodyPr/>
          <a:lstStyle/>
          <a:p>
            <a:endParaRPr lang="en-US"/>
          </a:p>
        </p:txBody>
      </p:sp>
      <p:sp>
        <p:nvSpPr>
          <p:cNvPr id="1048661"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2" name="Title 1"/>
          <p:cNvSpPr>
            <a:spLocks noGrp="1"/>
          </p:cNvSpPr>
          <p:nvPr>
            <p:ph type="title"/>
          </p:nvPr>
        </p:nvSpPr>
        <p:spPr>
          <a:xfrm>
            <a:off x="840317" y="365125"/>
            <a:ext cx="10515600" cy="1325563"/>
          </a:xfrm>
        </p:spPr>
        <p:txBody>
          <a:bodyPr/>
          <a:lstStyle/>
          <a:p>
            <a:r>
              <a:rPr lang="en-US"/>
              <a:t>Click to edit Master title style</a:t>
            </a:r>
          </a:p>
        </p:txBody>
      </p:sp>
      <p:sp>
        <p:nvSpPr>
          <p:cNvPr id="104866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lstStyle/>
          <a:p>
            <a:fld id="{63A1C593-65D0-4073-BCC9-577B9352EA97}" type="datetimeFigureOut">
              <a:rPr lang="en-US" smtClean="0"/>
              <a:t>4/3/2024</a:t>
            </a:fld>
            <a:endParaRPr lang="en-US"/>
          </a:p>
        </p:txBody>
      </p:sp>
      <p:sp>
        <p:nvSpPr>
          <p:cNvPr id="1048668" name="Footer Placeholder 7"/>
          <p:cNvSpPr>
            <a:spLocks noGrp="1"/>
          </p:cNvSpPr>
          <p:nvPr>
            <p:ph type="ftr" sz="quarter" idx="11"/>
          </p:nvPr>
        </p:nvSpPr>
        <p:spPr/>
        <p:txBody>
          <a:bodyPr/>
          <a:lstStyle/>
          <a:p>
            <a:endParaRPr lang="en-US"/>
          </a:p>
        </p:txBody>
      </p:sp>
      <p:sp>
        <p:nvSpPr>
          <p:cNvPr id="104866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a:t>Click to edit Master title style</a:t>
            </a:r>
          </a:p>
        </p:txBody>
      </p:sp>
      <p:sp>
        <p:nvSpPr>
          <p:cNvPr id="1048627" name="Date Placeholder 2"/>
          <p:cNvSpPr>
            <a:spLocks noGrp="1"/>
          </p:cNvSpPr>
          <p:nvPr>
            <p:ph type="dt" sz="half" idx="10"/>
          </p:nvPr>
        </p:nvSpPr>
        <p:spPr/>
        <p:txBody>
          <a:bodyPr/>
          <a:lstStyle/>
          <a:p>
            <a:fld id="{63A1C593-65D0-4073-BCC9-577B9352EA97}" type="datetimeFigureOut">
              <a:rPr lang="en-US" smtClean="0"/>
              <a:t>4/3/2024</a:t>
            </a:fld>
            <a:endParaRPr lang="en-US"/>
          </a:p>
        </p:txBody>
      </p:sp>
      <p:sp>
        <p:nvSpPr>
          <p:cNvPr id="1048628" name="Footer Placeholder 3"/>
          <p:cNvSpPr>
            <a:spLocks noGrp="1"/>
          </p:cNvSpPr>
          <p:nvPr>
            <p:ph type="ftr" sz="quarter" idx="11"/>
          </p:nvPr>
        </p:nvSpPr>
        <p:spPr/>
        <p:txBody>
          <a:bodyPr/>
          <a:lstStyle/>
          <a:p>
            <a:endParaRPr lang="en-US"/>
          </a:p>
        </p:txBody>
      </p:sp>
      <p:sp>
        <p:nvSpPr>
          <p:cNvPr id="1048629"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63A1C593-65D0-4073-BCC9-577B9352EA97}" type="datetimeFigureOut">
              <a:rPr lang="en-US" smtClean="0"/>
              <a:t>4/3/2024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0"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71"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3"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1048674" name="Footer Placeholder 5"/>
          <p:cNvSpPr>
            <a:spLocks noGrp="1"/>
          </p:cNvSpPr>
          <p:nvPr>
            <p:ph type="ftr" sz="quarter" idx="11"/>
          </p:nvPr>
        </p:nvSpPr>
        <p:spPr/>
        <p:txBody>
          <a:bodyPr/>
          <a:lstStyle/>
          <a:p>
            <a:endParaRPr lang="en-US"/>
          </a:p>
        </p:txBody>
      </p:sp>
      <p:sp>
        <p:nvSpPr>
          <p:cNvPr id="1048675"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0"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41"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642"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1048644" name="Footer Placeholder 5"/>
          <p:cNvSpPr>
            <a:spLocks noGrp="1"/>
          </p:cNvSpPr>
          <p:nvPr>
            <p:ph type="ftr" sz="quarter" idx="11"/>
          </p:nvPr>
        </p:nvSpPr>
        <p:spPr/>
        <p:txBody>
          <a:bodyPr/>
          <a:lstStyle/>
          <a:p>
            <a:endParaRPr lang="en-US"/>
          </a:p>
        </p:txBody>
      </p:sp>
      <p:sp>
        <p:nvSpPr>
          <p:cNvPr id="1048645"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48576"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48577"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8578" name="Rectangle 5"/>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z="1400"/>
            </a:lvl1pPr>
          </a:lstStyle>
          <a:p>
            <a:fld id="{63A1C593-65D0-4073-BCC9-577B9352EA97}" type="datetimeFigureOut">
              <a:rPr lang="en-US" smtClean="0"/>
              <a:t>4/3/2024</a:t>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3" descr="download"/>
          <p:cNvPicPr>
            <a:picLocks noChangeAspect="1"/>
          </p:cNvPicPr>
          <p:nvPr/>
        </p:nvPicPr>
        <p:blipFill>
          <a:blip r:embed="rId2"/>
          <a:stretch>
            <a:fillRect/>
          </a:stretch>
        </p:blipFill>
        <p:spPr>
          <a:xfrm>
            <a:off x="647700" y="177800"/>
            <a:ext cx="2085975" cy="1963420"/>
          </a:xfrm>
          <a:prstGeom prst="rect">
            <a:avLst/>
          </a:prstGeom>
        </p:spPr>
      </p:pic>
      <p:sp>
        <p:nvSpPr>
          <p:cNvPr id="1048584" name="Text Box 4"/>
          <p:cNvSpPr txBox="1"/>
          <p:nvPr/>
        </p:nvSpPr>
        <p:spPr>
          <a:xfrm>
            <a:off x="3222625" y="499110"/>
            <a:ext cx="8352155" cy="1320800"/>
          </a:xfrm>
          <a:prstGeom prst="rect">
            <a:avLst/>
          </a:prstGeom>
          <a:noFill/>
        </p:spPr>
        <p:txBody>
          <a:bodyPr wrap="square" rtlCol="0">
            <a:noAutofit/>
          </a:bodyPr>
          <a:lstStyle/>
          <a:p>
            <a:r>
              <a:rPr lang="en-US" sz="4400">
                <a:latin typeface="Times New Roman" panose="02020603050405020304" charset="0"/>
                <a:cs typeface="Times New Roman" panose="02020603050405020304" charset="0"/>
              </a:rPr>
              <a:t>Podhigai College of Engineering and Technology</a:t>
            </a:r>
          </a:p>
        </p:txBody>
      </p:sp>
      <p:graphicFrame>
        <p:nvGraphicFramePr>
          <p:cNvPr id="4194304" name="Table 6"/>
          <p:cNvGraphicFramePr>
            <a:graphicFrameLocks/>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a:latin typeface="Times New Roman" panose="02020603050405020304" charset="0"/>
                          <a:cs typeface="Times New Roman" panose="02020603050405020304" charset="0"/>
                        </a:rPr>
                        <a:t>NAME</a:t>
                      </a:r>
                    </a:p>
                  </a:txBody>
                  <a:tcPr/>
                </a:tc>
                <a:tc>
                  <a:txBody>
                    <a:bodyPr/>
                    <a:lstStyle/>
                    <a:p>
                      <a:pPr algn="l">
                        <a:buNone/>
                      </a:pPr>
                      <a:r>
                        <a:rPr lang="en-US" sz="2400" dirty="0">
                          <a:latin typeface="Times New Roman" panose="02020603050405020304" charset="0"/>
                          <a:cs typeface="Times New Roman" panose="02020603050405020304" charset="0"/>
                        </a:rPr>
                        <a:t>DHANUSH.S</a:t>
                      </a:r>
                      <a:endParaRPr lang="zh-CN" altLang="en-US"/>
                    </a:p>
                  </a:txBody>
                  <a:tcPr/>
                </a:tc>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dirty="0">
                          <a:latin typeface="Times New Roman" panose="02020603050405020304" charset="0"/>
                          <a:cs typeface="Times New Roman" panose="02020603050405020304" charset="0"/>
                        </a:rPr>
                        <a:t>511821104008</a:t>
                      </a:r>
                      <a:endParaRPr lang="zh-CN" altLang="en-US"/>
                    </a:p>
                  </a:txBody>
                  <a:tcPr/>
                </a:tc>
              </a:tr>
              <a:tr h="520700">
                <a:tc>
                  <a:txBody>
                    <a:bodyPr/>
                    <a:lstStyle/>
                    <a:p>
                      <a:pPr algn="l">
                        <a:buNone/>
                      </a:pPr>
                      <a:r>
                        <a:rPr lang="en-US" sz="2400">
                          <a:latin typeface="Times New Roman" panose="02020603050405020304" charset="0"/>
                          <a:cs typeface="Times New Roman" panose="02020603050405020304" charset="0"/>
                        </a:rPr>
                        <a:t>DEP</a:t>
                      </a: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1048585" name="Text Box 7"/>
          <p:cNvSpPr txBox="1"/>
          <p:nvPr/>
        </p:nvSpPr>
        <p:spPr>
          <a:xfrm>
            <a:off x="4302760" y="568325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Project Submission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 Box 1"/>
          <p:cNvSpPr txBox="1"/>
          <p:nvPr/>
        </p:nvSpPr>
        <p:spPr>
          <a:xfrm>
            <a:off x="2586990" y="1917065"/>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ext Box 1"/>
          <p:cNvSpPr txBox="1"/>
          <p:nvPr/>
        </p:nvSpPr>
        <p:spPr>
          <a:xfrm>
            <a:off x="2557780" y="2690495"/>
            <a:ext cx="8260080" cy="3007995"/>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User mode keyloggers use a Windows application programming interface (API) to intercept keyboard and mouse movements.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GetAsyncKeyState or GetKeyState API functions might also be captured. These keyloggers require the attacker to actively monitor each key press.</a:t>
            </a:r>
          </a:p>
        </p:txBody>
      </p:sp>
      <p:sp>
        <p:nvSpPr>
          <p:cNvPr id="1048600" name="Text Box 2"/>
          <p:cNvSpPr txBox="1"/>
          <p:nvPr/>
        </p:nvSpPr>
        <p:spPr>
          <a:xfrm>
            <a:off x="1290955" y="838200"/>
            <a:ext cx="9937750" cy="742950"/>
          </a:xfrm>
          <a:prstGeom prst="rect">
            <a:avLst/>
          </a:prstGeom>
          <a:noFill/>
        </p:spPr>
        <p:txBody>
          <a:bodyPr wrap="square" rtlCol="0">
            <a:noAutofit/>
          </a:bodyPr>
          <a:lstStyle/>
          <a:p>
            <a:pPr algn="just"/>
            <a:r>
              <a:rPr lang="en-US" sz="3200">
                <a:latin typeface="Times New Roman" panose="02020603050405020304" charset="0"/>
                <a:cs typeface="Times New Roman" panose="02020603050405020304" charset="0"/>
              </a:rPr>
              <a:t>API  Technology is used in Software Development Approach.</a:t>
            </a:r>
          </a:p>
        </p:txBody>
      </p:sp>
      <p:sp>
        <p:nvSpPr>
          <p:cNvPr id="1048601" name="Text Box 3"/>
          <p:cNvSpPr txBox="1"/>
          <p:nvPr/>
        </p:nvSpPr>
        <p:spPr>
          <a:xfrm>
            <a:off x="2557780" y="2584450"/>
            <a:ext cx="7252335" cy="460375"/>
          </a:xfrm>
          <a:prstGeom prst="rect">
            <a:avLst/>
          </a:prstGeom>
          <a:noFill/>
        </p:spPr>
        <p:txBody>
          <a:bodyPr wrap="square" rtlCol="0">
            <a:spAutoFit/>
          </a:bodyPr>
          <a:lstStyle/>
          <a:p>
            <a:pPr marL="342900" indent="-342900" algn="just">
              <a:buFont typeface="Wingdings" panose="05000000000000000000" charset="0"/>
              <a:buChar char="ü"/>
            </a:pPr>
            <a:r>
              <a:rPr lang="en-US" sz="2400"/>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 Box 2"/>
          <p:cNvSpPr txBox="1"/>
          <p:nvPr/>
        </p:nvSpPr>
        <p:spPr>
          <a:xfrm>
            <a:off x="523875" y="317500"/>
            <a:ext cx="6269990" cy="115824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1048603" name="Text Box 1"/>
          <p:cNvSpPr txBox="1"/>
          <p:nvPr/>
        </p:nvSpPr>
        <p:spPr>
          <a:xfrm>
            <a:off x="2109470" y="2038350"/>
            <a:ext cx="8420100" cy="4714240"/>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104860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 Box 1"/>
          <p:cNvSpPr txBox="1"/>
          <p:nvPr/>
        </p:nvSpPr>
        <p:spPr>
          <a:xfrm>
            <a:off x="2552700"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1048606" name="Text Box 2"/>
          <p:cNvSpPr txBox="1"/>
          <p:nvPr/>
        </p:nvSpPr>
        <p:spPr>
          <a:xfrm>
            <a:off x="2551430" y="3176270"/>
            <a:ext cx="8060690" cy="2936240"/>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 Box 2"/>
          <p:cNvSpPr txBox="1"/>
          <p:nvPr/>
        </p:nvSpPr>
        <p:spPr>
          <a:xfrm>
            <a:off x="2600960" y="2090420"/>
            <a:ext cx="7985760" cy="2936240"/>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1048608" name="Text Box 3"/>
          <p:cNvSpPr txBox="1"/>
          <p:nvPr/>
        </p:nvSpPr>
        <p:spPr>
          <a:xfrm>
            <a:off x="2600960" y="5355590"/>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 Box 1"/>
          <p:cNvSpPr txBox="1"/>
          <p:nvPr/>
        </p:nvSpPr>
        <p:spPr>
          <a:xfrm>
            <a:off x="1946275" y="1957705"/>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1048610" name="Text Box 2"/>
          <p:cNvSpPr txBox="1"/>
          <p:nvPr/>
        </p:nvSpPr>
        <p:spPr>
          <a:xfrm>
            <a:off x="3240405" y="3033395"/>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1"/>
          <p:cNvPicPr>
            <a:picLocks noChangeAspect="1"/>
          </p:cNvPicPr>
          <p:nvPr/>
        </p:nvPicPr>
        <p:blipFill>
          <a:blip r:embed="rId2"/>
          <a:stretch>
            <a:fillRect/>
          </a:stretch>
        </p:blipFill>
        <p:spPr>
          <a:xfrm>
            <a:off x="916305" y="1709420"/>
            <a:ext cx="9250680" cy="4241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1048612" name="Text Box 1"/>
          <p:cNvSpPr txBox="1"/>
          <p:nvPr/>
        </p:nvSpPr>
        <p:spPr>
          <a:xfrm>
            <a:off x="2217420" y="2103120"/>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1"/>
          <p:cNvPicPr>
            <a:picLocks noChangeAspect="1"/>
          </p:cNvPicPr>
          <p:nvPr/>
        </p:nvPicPr>
        <p:blipFill>
          <a:blip r:embed="rId2"/>
          <a:stretch>
            <a:fillRect/>
          </a:stretch>
        </p:blipFill>
        <p:spPr>
          <a:xfrm>
            <a:off x="2463800" y="1399540"/>
            <a:ext cx="6366510" cy="4685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1048614" name="Text Box 2"/>
          <p:cNvSpPr txBox="1"/>
          <p:nvPr/>
        </p:nvSpPr>
        <p:spPr>
          <a:xfrm>
            <a:off x="1837690" y="2690495"/>
            <a:ext cx="7809230"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 Box 3"/>
          <p:cNvSpPr txBox="1"/>
          <p:nvPr/>
        </p:nvSpPr>
        <p:spPr>
          <a:xfrm>
            <a:off x="6096000" y="2725138"/>
            <a:ext cx="5619115" cy="1407723"/>
          </a:xfrm>
          <a:prstGeom prst="rect">
            <a:avLst/>
          </a:prstGeom>
          <a:noFill/>
        </p:spPr>
        <p:txBody>
          <a:bodyPr wrap="square" rtlCol="0">
            <a:noAutofit/>
          </a:bodyPr>
          <a:lstStyle/>
          <a:p>
            <a:pPr algn="l"/>
            <a:r>
              <a:rPr lang="en-US" sz="6000">
                <a:latin typeface="Times New Roman" panose="02020603050405020304" charset="0"/>
                <a:cs typeface="Times New Roman" panose="02020603050405020304" charset="0"/>
              </a:rPr>
              <a:t> </a:t>
            </a:r>
            <a:r>
              <a:rPr lang="en-US" sz="6000" b="1">
                <a:solidFill>
                  <a:srgbClr val="00B0F0"/>
                </a:solidFill>
                <a:latin typeface="Times New Roman" panose="02020603050405020304" charset="0"/>
                <a:cs typeface="Times New Roman" panose="02020603050405020304" charset="0"/>
              </a:rPr>
              <a:t>KEYLOGGERS AND SECURITY </a:t>
            </a:r>
            <a:endParaRPr lang="zh-CN" altLang="en-US" b="1">
              <a:solidFill>
                <a:srgbClr val="00B0F0"/>
              </a:solidFill>
            </a:endParaRPr>
          </a:p>
        </p:txBody>
      </p:sp>
      <p:pic>
        <p:nvPicPr>
          <p:cNvPr id="2097158" name="Picture 2097157"/>
          <p:cNvPicPr>
            <a:picLocks/>
          </p:cNvPicPr>
          <p:nvPr/>
        </p:nvPicPr>
        <p:blipFill>
          <a:blip r:embed="rId2"/>
          <a:stretch>
            <a:fillRect/>
          </a:stretch>
        </p:blipFill>
        <p:spPr>
          <a:xfrm>
            <a:off x="486119" y="1125722"/>
            <a:ext cx="5309525" cy="49797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1048616" name="Text Box 2"/>
          <p:cNvSpPr txBox="1"/>
          <p:nvPr/>
        </p:nvSpPr>
        <p:spPr>
          <a:xfrm>
            <a:off x="2898775" y="1985645"/>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1048618" name="Text Box 1"/>
          <p:cNvSpPr txBox="1"/>
          <p:nvPr/>
        </p:nvSpPr>
        <p:spPr>
          <a:xfrm>
            <a:off x="2109470" y="1721485"/>
            <a:ext cx="7306945" cy="5069840"/>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ext Box 1"/>
          <p:cNvSpPr txBox="1"/>
          <p:nvPr/>
        </p:nvSpPr>
        <p:spPr>
          <a:xfrm>
            <a:off x="2204720"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78523" y="351692"/>
            <a:ext cx="9683262" cy="5802923"/>
          </a:xfrm>
          <a:prstGeom prst="rect">
            <a:avLst/>
          </a:prstGeom>
        </p:spPr>
      </p:pic>
    </p:spTree>
    <p:extLst>
      <p:ext uri="{BB962C8B-B14F-4D97-AF65-F5344CB8AC3E}">
        <p14:creationId xmlns:p14="http://schemas.microsoft.com/office/powerpoint/2010/main" val="3554581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ext Box 1"/>
          <p:cNvSpPr txBox="1"/>
          <p:nvPr/>
        </p:nvSpPr>
        <p:spPr>
          <a:xfrm>
            <a:off x="2976880" y="2730500"/>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1048588" name="Text Box 4"/>
          <p:cNvSpPr txBox="1"/>
          <p:nvPr/>
        </p:nvSpPr>
        <p:spPr>
          <a:xfrm>
            <a:off x="2413635" y="1459865"/>
            <a:ext cx="5062855" cy="4464050"/>
          </a:xfrm>
          <a:prstGeom prst="rect">
            <a:avLst/>
          </a:prstGeom>
          <a:noFill/>
        </p:spPr>
        <p:txBody>
          <a:bodyPr wrap="square" rtlCol="0">
            <a:noAutofit/>
          </a:bodyPr>
          <a:lstStyle/>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Problem Statement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Proposed System</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System Development Approach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Algorithm &amp; Deployment</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Result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Conclusion</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Future Scope</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1048590" name="Text Box 1"/>
          <p:cNvSpPr txBox="1"/>
          <p:nvPr/>
        </p:nvSpPr>
        <p:spPr>
          <a:xfrm>
            <a:off x="1966595" y="2065020"/>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It's challenging to covertly install a hardware keylogger on another person's device.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To tackle this issue, We aretherefore using a software keylogger that can be remotely installed one person's PC to resolve this problem.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Without the device owner's knowledge, the keylogger would be running in the background.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1048592"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 Box 2"/>
          <p:cNvSpPr txBox="1"/>
          <p:nvPr/>
        </p:nvSpPr>
        <p:spPr>
          <a:xfrm>
            <a:off x="2067560" y="2033270"/>
            <a:ext cx="8375015" cy="435864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 Box 1"/>
          <p:cNvSpPr txBox="1"/>
          <p:nvPr/>
        </p:nvSpPr>
        <p:spPr>
          <a:xfrm>
            <a:off x="1996440" y="1301750"/>
            <a:ext cx="8778240" cy="3647441"/>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 Box 1"/>
          <p:cNvSpPr txBox="1"/>
          <p:nvPr/>
        </p:nvSpPr>
        <p:spPr>
          <a:xfrm>
            <a:off x="539750" y="523240"/>
            <a:ext cx="6175375" cy="115824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1048596" name="Text Box 2"/>
          <p:cNvSpPr txBox="1"/>
          <p:nvPr/>
        </p:nvSpPr>
        <p:spPr>
          <a:xfrm>
            <a:off x="2139315" y="2403475"/>
            <a:ext cx="8620760" cy="376936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 is important to notice that a user-space keylogger can easily depend on documented sets of unprivileged APIs commonly available on modern operating systems (OSs).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This is not the case for a keylogger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 Box 1"/>
          <p:cNvSpPr txBox="1"/>
          <p:nvPr/>
        </p:nvSpPr>
        <p:spPr>
          <a:xfrm>
            <a:off x="2470785" y="1582420"/>
            <a:ext cx="8432800" cy="400304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Custom</PresentationFormat>
  <Paragraphs>122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vivo 1921</dc:creator>
  <cp:lastModifiedBy>Exam</cp:lastModifiedBy>
  <cp:revision>1</cp:revision>
  <dcterms:created xsi:type="dcterms:W3CDTF">2024-03-08T18:43:00Z</dcterms:created>
  <dcterms:modified xsi:type="dcterms:W3CDTF">2024-04-03T08:42:15Z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