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399FE-D18C-4551-AC77-0F86D99B77EA}" v="4" dt="2023-09-29T16:27:33.3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anth" userId="8518dc8854b1c469" providerId="LiveId" clId="{40E399FE-D18C-4551-AC77-0F86D99B77EA}"/>
    <pc:docChg chg="custSel delSld modSld">
      <pc:chgData name="Kishan kanth" userId="8518dc8854b1c469" providerId="LiveId" clId="{40E399FE-D18C-4551-AC77-0F86D99B77EA}" dt="2023-09-29T16:33:29.849" v="103" actId="20577"/>
      <pc:docMkLst>
        <pc:docMk/>
      </pc:docMkLst>
      <pc:sldChg chg="modSp mod">
        <pc:chgData name="Kishan kanth" userId="8518dc8854b1c469" providerId="LiveId" clId="{40E399FE-D18C-4551-AC77-0F86D99B77EA}" dt="2023-09-29T16:23:03.412" v="26" actId="207"/>
        <pc:sldMkLst>
          <pc:docMk/>
          <pc:sldMk cId="0" sldId="256"/>
        </pc:sldMkLst>
        <pc:spChg chg="mod">
          <ac:chgData name="Kishan kanth" userId="8518dc8854b1c469" providerId="LiveId" clId="{40E399FE-D18C-4551-AC77-0F86D99B77EA}" dt="2023-09-29T16:23:03.412" v="26" actId="207"/>
          <ac:spMkLst>
            <pc:docMk/>
            <pc:sldMk cId="0" sldId="256"/>
            <ac:spMk id="6" creationId="{2DBAF9C1-2643-DBF0-8950-39A7D8CF8316}"/>
          </ac:spMkLst>
        </pc:spChg>
      </pc:sldChg>
      <pc:sldChg chg="delSp modSp mod">
        <pc:chgData name="Kishan kanth" userId="8518dc8854b1c469" providerId="LiveId" clId="{40E399FE-D18C-4551-AC77-0F86D99B77EA}" dt="2023-09-29T16:26:50.492" v="43" actId="207"/>
        <pc:sldMkLst>
          <pc:docMk/>
          <pc:sldMk cId="0" sldId="257"/>
        </pc:sldMkLst>
        <pc:spChg chg="mod">
          <ac:chgData name="Kishan kanth" userId="8518dc8854b1c469" providerId="LiveId" clId="{40E399FE-D18C-4551-AC77-0F86D99B77EA}" dt="2023-09-29T16:26:45.899" v="42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Kishan kanth" userId="8518dc8854b1c469" providerId="LiveId" clId="{40E399FE-D18C-4551-AC77-0F86D99B77EA}" dt="2023-09-29T16:26:50.492" v="43" actId="207"/>
          <ac:spMkLst>
            <pc:docMk/>
            <pc:sldMk cId="0" sldId="257"/>
            <ac:spMk id="5" creationId="{1A6136CC-5DE8-E857-EAC5-E4C927F953CE}"/>
          </ac:spMkLst>
        </pc:spChg>
        <pc:picChg chg="del">
          <ac:chgData name="Kishan kanth" userId="8518dc8854b1c469" providerId="LiveId" clId="{40E399FE-D18C-4551-AC77-0F86D99B77EA}" dt="2023-09-29T16:25:54.811" v="37" actId="478"/>
          <ac:picMkLst>
            <pc:docMk/>
            <pc:sldMk cId="0" sldId="257"/>
            <ac:picMk id="2" creationId="{00000000-0000-0000-0000-000000000000}"/>
          </ac:picMkLst>
        </pc:picChg>
      </pc:sldChg>
      <pc:sldChg chg="addSp delSp modSp mod">
        <pc:chgData name="Kishan kanth" userId="8518dc8854b1c469" providerId="LiveId" clId="{40E399FE-D18C-4551-AC77-0F86D99B77EA}" dt="2023-09-29T16:28:06.336" v="61"/>
        <pc:sldMkLst>
          <pc:docMk/>
          <pc:sldMk cId="0" sldId="258"/>
        </pc:sldMkLst>
        <pc:spChg chg="del mod">
          <ac:chgData name="Kishan kanth" userId="8518dc8854b1c469" providerId="LiveId" clId="{40E399FE-D18C-4551-AC77-0F86D99B77EA}" dt="2023-09-29T16:28:06.336" v="61"/>
          <ac:spMkLst>
            <pc:docMk/>
            <pc:sldMk cId="0" sldId="258"/>
            <ac:spMk id="8" creationId="{D9246586-93C5-0662-2322-115B8B01DC5C}"/>
          </ac:spMkLst>
        </pc:spChg>
        <pc:spChg chg="del mod">
          <ac:chgData name="Kishan kanth" userId="8518dc8854b1c469" providerId="LiveId" clId="{40E399FE-D18C-4551-AC77-0F86D99B77EA}" dt="2023-09-29T16:28:06.336" v="59"/>
          <ac:spMkLst>
            <pc:docMk/>
            <pc:sldMk cId="0" sldId="258"/>
            <ac:spMk id="9" creationId="{C6533A59-FA46-9259-28C5-ACDAEF6310E2}"/>
          </ac:spMkLst>
        </pc:spChg>
        <pc:picChg chg="add mod">
          <ac:chgData name="Kishan kanth" userId="8518dc8854b1c469" providerId="LiveId" clId="{40E399FE-D18C-4551-AC77-0F86D99B77EA}" dt="2023-09-29T16:28:03.916" v="57" actId="14100"/>
          <ac:picMkLst>
            <pc:docMk/>
            <pc:sldMk cId="0" sldId="258"/>
            <ac:picMk id="2" creationId="{53546436-1C87-AA40-A6DF-BDEDEFDC04BA}"/>
          </ac:picMkLst>
        </pc:picChg>
        <pc:picChg chg="del">
          <ac:chgData name="Kishan kanth" userId="8518dc8854b1c469" providerId="LiveId" clId="{40E399FE-D18C-4551-AC77-0F86D99B77EA}" dt="2023-09-29T16:27:21.257" v="44" actId="478"/>
          <ac:picMkLst>
            <pc:docMk/>
            <pc:sldMk cId="0" sldId="258"/>
            <ac:picMk id="1026" creationId="{6580C4BA-D838-B704-27D1-43DFB469B253}"/>
          </ac:picMkLst>
        </pc:picChg>
        <pc:picChg chg="del mod">
          <ac:chgData name="Kishan kanth" userId="8518dc8854b1c469" providerId="LiveId" clId="{40E399FE-D18C-4551-AC77-0F86D99B77EA}" dt="2023-09-29T16:27:33.353" v="48" actId="478"/>
          <ac:picMkLst>
            <pc:docMk/>
            <pc:sldMk cId="0" sldId="258"/>
            <ac:picMk id="1028" creationId="{782A16A6-E6C8-162F-C01B-C7C0381F976A}"/>
          </ac:picMkLst>
        </pc:picChg>
      </pc:sldChg>
      <pc:sldChg chg="delSp modSp mod">
        <pc:chgData name="Kishan kanth" userId="8518dc8854b1c469" providerId="LiveId" clId="{40E399FE-D18C-4551-AC77-0F86D99B77EA}" dt="2023-09-29T16:29:05.196" v="68"/>
        <pc:sldMkLst>
          <pc:docMk/>
          <pc:sldMk cId="0" sldId="259"/>
        </pc:sldMkLst>
        <pc:spChg chg="del mod">
          <ac:chgData name="Kishan kanth" userId="8518dc8854b1c469" providerId="LiveId" clId="{40E399FE-D18C-4551-AC77-0F86D99B77EA}" dt="2023-09-29T16:29:05.196" v="68"/>
          <ac:spMkLst>
            <pc:docMk/>
            <pc:sldMk cId="0" sldId="259"/>
            <ac:spMk id="6" creationId="{9BBF8697-429E-8B88-863A-86F4B08E7B3E}"/>
          </ac:spMkLst>
        </pc:spChg>
        <pc:spChg chg="mod">
          <ac:chgData name="Kishan kanth" userId="8518dc8854b1c469" providerId="LiveId" clId="{40E399FE-D18C-4551-AC77-0F86D99B77EA}" dt="2023-09-29T16:29:03.644" v="66" actId="1076"/>
          <ac:spMkLst>
            <pc:docMk/>
            <pc:sldMk cId="0" sldId="259"/>
            <ac:spMk id="7" creationId="{D9056480-DA84-76A0-BD77-2617F63EB27F}"/>
          </ac:spMkLst>
        </pc:spChg>
      </pc:sldChg>
      <pc:sldChg chg="modSp mod">
        <pc:chgData name="Kishan kanth" userId="8518dc8854b1c469" providerId="LiveId" clId="{40E399FE-D18C-4551-AC77-0F86D99B77EA}" dt="2023-09-29T16:29:57.061" v="73" actId="12"/>
        <pc:sldMkLst>
          <pc:docMk/>
          <pc:sldMk cId="0" sldId="260"/>
        </pc:sldMkLst>
        <pc:spChg chg="mod">
          <ac:chgData name="Kishan kanth" userId="8518dc8854b1c469" providerId="LiveId" clId="{40E399FE-D18C-4551-AC77-0F86D99B77EA}" dt="2023-09-29T16:29:57.061" v="73" actId="12"/>
          <ac:spMkLst>
            <pc:docMk/>
            <pc:sldMk cId="0" sldId="260"/>
            <ac:spMk id="5" creationId="{B7262205-21F3-EA93-ECA8-AD48E10FCFF7}"/>
          </ac:spMkLst>
        </pc:spChg>
      </pc:sldChg>
      <pc:sldChg chg="modSp mod">
        <pc:chgData name="Kishan kanth" userId="8518dc8854b1c469" providerId="LiveId" clId="{40E399FE-D18C-4551-AC77-0F86D99B77EA}" dt="2023-09-29T16:30:43.381" v="77" actId="12"/>
        <pc:sldMkLst>
          <pc:docMk/>
          <pc:sldMk cId="0" sldId="261"/>
        </pc:sldMkLst>
        <pc:spChg chg="mod">
          <ac:chgData name="Kishan kanth" userId="8518dc8854b1c469" providerId="LiveId" clId="{40E399FE-D18C-4551-AC77-0F86D99B77EA}" dt="2023-09-29T16:30:43.381" v="77" actId="12"/>
          <ac:spMkLst>
            <pc:docMk/>
            <pc:sldMk cId="0" sldId="261"/>
            <ac:spMk id="6" creationId="{1D37BA5D-821E-5418-982C-E6F17DAFF26E}"/>
          </ac:spMkLst>
        </pc:spChg>
      </pc:sldChg>
      <pc:sldChg chg="modSp mod">
        <pc:chgData name="Kishan kanth" userId="8518dc8854b1c469" providerId="LiveId" clId="{40E399FE-D18C-4551-AC77-0F86D99B77EA}" dt="2023-09-29T16:31:32.381" v="81" actId="255"/>
        <pc:sldMkLst>
          <pc:docMk/>
          <pc:sldMk cId="0" sldId="262"/>
        </pc:sldMkLst>
        <pc:spChg chg="mod">
          <ac:chgData name="Kishan kanth" userId="8518dc8854b1c469" providerId="LiveId" clId="{40E399FE-D18C-4551-AC77-0F86D99B77EA}" dt="2023-09-29T16:31:32.381" v="81" actId="255"/>
          <ac:spMkLst>
            <pc:docMk/>
            <pc:sldMk cId="0" sldId="262"/>
            <ac:spMk id="13" creationId="{1320269A-F72A-74B2-775E-33DBD6A11D09}"/>
          </ac:spMkLst>
        </pc:spChg>
      </pc:sldChg>
      <pc:sldChg chg="del">
        <pc:chgData name="Kishan kanth" userId="8518dc8854b1c469" providerId="LiveId" clId="{40E399FE-D18C-4551-AC77-0F86D99B77EA}" dt="2023-09-29T16:32:00.936" v="82" actId="2696"/>
        <pc:sldMkLst>
          <pc:docMk/>
          <pc:sldMk cId="0" sldId="264"/>
        </pc:sldMkLst>
      </pc:sldChg>
      <pc:sldChg chg="delSp modSp mod">
        <pc:chgData name="Kishan kanth" userId="8518dc8854b1c469" providerId="LiveId" clId="{40E399FE-D18C-4551-AC77-0F86D99B77EA}" dt="2023-09-29T16:32:42.805" v="100"/>
        <pc:sldMkLst>
          <pc:docMk/>
          <pc:sldMk cId="0" sldId="265"/>
        </pc:sldMkLst>
        <pc:spChg chg="mod">
          <ac:chgData name="Kishan kanth" userId="8518dc8854b1c469" providerId="LiveId" clId="{40E399FE-D18C-4551-AC77-0F86D99B77EA}" dt="2023-09-29T16:32:32.831" v="98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Kishan kanth" userId="8518dc8854b1c469" providerId="LiveId" clId="{40E399FE-D18C-4551-AC77-0F86D99B77EA}" dt="2023-09-29T16:32:42.805" v="100"/>
          <ac:spMkLst>
            <pc:docMk/>
            <pc:sldMk cId="0" sldId="265"/>
            <ac:spMk id="3" creationId="{00000000-0000-0000-0000-000000000000}"/>
          </ac:spMkLst>
        </pc:spChg>
        <pc:inkChg chg="mod">
          <ac:chgData name="Kishan kanth" userId="8518dc8854b1c469" providerId="LiveId" clId="{40E399FE-D18C-4551-AC77-0F86D99B77EA}" dt="2023-09-29T16:32:27.061" v="97" actId="1076"/>
          <ac:inkMkLst>
            <pc:docMk/>
            <pc:sldMk cId="0" sldId="265"/>
            <ac:inkMk id="7" creationId="{93938156-7875-1F2F-BF87-22342A715527}"/>
          </ac:inkMkLst>
        </pc:inkChg>
      </pc:sldChg>
      <pc:sldChg chg="modSp mod">
        <pc:chgData name="Kishan kanth" userId="8518dc8854b1c469" providerId="LiveId" clId="{40E399FE-D18C-4551-AC77-0F86D99B77EA}" dt="2023-09-29T16:33:29.849" v="103" actId="20577"/>
        <pc:sldMkLst>
          <pc:docMk/>
          <pc:sldMk cId="2125304535" sldId="266"/>
        </pc:sldMkLst>
        <pc:spChg chg="mod">
          <ac:chgData name="Kishan kanth" userId="8518dc8854b1c469" providerId="LiveId" clId="{40E399FE-D18C-4551-AC77-0F86D99B77EA}" dt="2023-09-29T16:33:29.849" v="103" actId="20577"/>
          <ac:spMkLst>
            <pc:docMk/>
            <pc:sldMk cId="2125304535" sldId="266"/>
            <ac:spMk id="6" creationId="{076E544A-091C-70B8-8ECC-A23DF365892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05.5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1 281,'911'0,"-901"0,0-2,0 1,0-1,0-1,13-4,-12 2,1 2,0 0,16-2,-11 2,0 0,0-1,0-1,26-12,-28 11,1 0,-1 1,1 0,0 2,26-4,-20 5,0-2,0 0,31-11,-29 7,2 2,28-4,218-5,-256 14,0 0,0-1,-1-1,1 0,17-7,77-33,-58 21,-33 15,0 0,0 1,0 1,1 1,-1 1,1 1,0 0,0 1,0 2,36 4,-44-3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06.2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1,'-3'0,"0"0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08.1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3,'-6'0,"12"2,26 3,48 3,92-8,-229 0,1 3,-100 17,69-4,45-10,1 2,0 2,0 1,-63 28,93-29,19-5,29-3,-32-2,113 1,0-5,-1-6,0-4,146-38,-233 44,49-13,102-15,-159 33,-46 3,-3 1,-331-2,-196 4,479-1,-126 21,198-23,0 1,0-1,0 1,0 0,0 0,1 0,-1 0,0 1,1-1,-1 1,-1 2,3-4,1 0,0 0,0 0,0 1,-1-1,1 0,0 0,0 1,0-1,0 0,0 1,0-1,0 0,0 1,0-1,0 0,0 0,0 1,0-1,0 0,0 1,0-1,0 0,0 0,0 1,0-1,0 0,0 1,1-1,-1 0,0 0,0 1,0-1,1 0,19 10,256 52,-162-40,-17-4,1-4,0-4,106-4,-198-6,-1 0,1 0,0 0,0-1,-1 0,1-1,0 1,-1-1,1 0,-1 0,0-1,8-4,-13 7,0 0,0 0,1 0,-1 0,0 0,0-1,0 1,0 0,1 0,-1 0,0 0,0 0,0-1,0 1,0 0,0 0,1 0,-1-1,0 1,0 0,0 0,0 0,0-1,0 1,0 0,0 0,0-1,0 1,0 0,0 0,0 0,0-1,0 1,0 0,-1 0,1 0,0-1,0 1,0 0,0 0,0 0,0-1,0 1,-1 0,1 0,0 0,0 0,0 0,0 0,-1-1,1 1,0 0,0 0,0 0,-1 0,1 0,0 0,0 0,-1 0,1 0,0 0,0 0,0 0,-1 0,1 0,-18-3,17 3,-300-3,165 5,6-3,-125 3,248-1,7 1,13 4,23 3,138 7,-33-5,135 8,-725-20,399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10.8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66,'10'1,"0"0,0 1,0 0,0 1,0 0,-1 1,17 8,30 11,0-7,137 35,-149-42,1-2,65 3,484-11,-505-3,-1-4,0-4,-1-4,159-50,-203 54,85-14,-149 27,0-1,1-1,-1-1,1-1,-1 0,-31-11,22 6,-2 1,-38-3,-186 8,-56-5,262 2,-1 1,-90 7,133-1,1 0,0 1,-1-1,1 1,0 1,0-1,1 1,-8 6,-19 9,21-13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17.8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227 145,'35'1,"-1"1,1 1,41 10,-60-9,-1-1,1-1,0 0,-1-1,1-1,0-1,0 0,0-1,-1 0,19-6,-6 2,-23 6,0 0,-1-1,1 0,0 0,-1 0,1 0,-1-1,1 0,-1 0,0 0,0 0,0-1,6-3,-10 5,1 0,-1 1,0-1,1 0,-1 0,1 1,-1-1,0 0,0 0,1 0,-1 1,0-1,0 0,0 0,0 0,0 0,0 1,0-1,0 0,0 0,-1 0,1 0,0 1,0-1,-1 0,1 0,-1 0,-1-1,1 0,-1 0,0 0,0 0,0 1,0-1,0 1,0-1,-4-1,-6-2,-1 0,-22-6,30 10,-32-8,-59-4,59 9,-58-14,53 9,0 2,0 2,-1 2,-69 4,73 0,18-1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15:29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17 24575,'499'0'0,"-837"0"0,698 0 0,-640-9 0,-28 1 0,372 21 0,161-8-214,-168-6-937,-38 1-5675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15:41.0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1606 417 24575,'0'3'0,"0"-1"0,-1 0 0,1 1 0,-1-1 0,0 0 0,0 0 0,0 1 0,0-1 0,0 0 0,0 0 0,-1 0 0,1 0 0,-1 0 0,1-1 0,-1 1 0,0 0 0,0-1 0,-3 3 0,2-1 0,-2 0 0,1-1 0,0 1 0,0-1 0,-1 0 0,1 0 0,-1-1 0,-6 2 0,-263 38 36,-83 17-223,-547 158-569,904-215 760,0-1 0,0 0-1,0 0 1,0 0 0,0 0 0,0 0 0,0 0 0,0 0-1,0 0 1,0 1 0,0-1 0,0 0 0,0 0 0,1 0-1,-1 0 1,0 0 0,0 0 0,0 0 0,0 1 0,0-1-1,0 0 1,0 0 0,0 0 0,0 0 0,0 0 0,0 0-1,-1 1 1,1-1 0,0 0 0,0 0 0,0 0 0,0 0-1,0 0 1,30 2 289,46-3 186,-71 1-474,32-3-5,-1-2 0,0-2 0,0-1 0,67-25 0,8-1 0,-92 29 0,217-62 0,-176 47 0,107-52 0,-143 61 0,0 1 0,0 2 0,1 1 0,50-9 0,-39 9 0,-18 3 0,-1 0 0,1-2 0,-1 0 0,31-16 0,-41 18 0,0 0 0,0-1 0,0 0 0,0 0 0,-1 0 0,0-1 0,0 0 0,-1 0 0,0 0 0,0-1 0,0 1 0,-1-1 0,4-8 0,-6 12 0,-1 1 0,1-1 0,0 1 0,0-1 0,0 1 0,0-1 0,0 1 0,0 0 0,1 0 0,-1 0 0,1 1 0,-1-1 0,1 0 0,0 1 0,0 0 0,0 0 0,-1 0 0,1 0 0,0 0 0,0 0 0,1 1 0,3-1 0,10 0 0,0 0 0,0 1 0,17 2 0,-4 0 0,-18-1 0,-1-1 0,0 0 0,0-1 0,0 0 0,1 0 0,-1-2 0,0 1 0,-1-1 0,22-9 0,-32 12 0,0-1 0,0 1 0,0 0 0,0 0 0,0 0 0,0 0 0,0 0 0,0 0 0,0 0 0,0 0 0,1 0 0,-1 0 0,0 0 0,0 0 0,0 0 0,0 0 0,0 0 0,0 0 0,0 0 0,0 0 0,0-1 0,0 1 0,0 0 0,0 0 0,0 0 0,0 0 0,0 0 0,0 0 0,0 0 0,0 0 0,0 0 0,0 0 0,0 0 0,0-1 0,0 1 0,0 0 0,0 0 0,0 0 0,0 0 0,0 0 0,0 0 0,0 0 0,0 0 0,0 0 0,0 0 0,0 0 0,0 0 0,0-1 0,0 1 0,0 0 0,0 0 0,-1 0 0,1 0 0,0 0 0,0 0 0,0 0 0,0 0 0,0 0 0,0 0 0,0 0 0,0 0 0,0 0 0,0 0 0,0 0 0,0 0 0,-1 0 0,1 0 0,0 0 0,-11-3 0,-13 1 0,-208 5 0,-52-2 0,245-4 0,0-2 0,-45-12 0,-30-4 0,108 20 0,0 0 0,0 0 0,0 0 0,0-1 0,0 1 0,0-1 0,1-1 0,-1 1 0,0-1 0,1 0 0,0 0 0,0-1 0,0 1 0,0-1 0,1-1 0,-1 1 0,1 0 0,0-1 0,0 0 0,1 0 0,-1 0 0,-2-6 0,4 8 0,0-1 0,-1 1 0,0 0 0,0 0 0,0 1 0,0-1 0,0 1 0,0-1 0,-1 1 0,1 0 0,-1 0 0,1 0 0,-1 1 0,0-1 0,0 1 0,1 0 0,-1 0 0,0 1 0,0-1 0,0 1 0,0-1 0,-1 1 0,1 1 0,0-1 0,-4 1 0,7-1 0,1 0 0,-1 0 0,0 0 0,1 0 0,-1 0 0,1 0 0,-1 0 0,1 0 0,-1 1 0,0-1 0,1 0 0,-1 0 0,1 0 0,-1 1 0,1-1 0,-1 0 0,1 1 0,-1-1 0,1 0 0,-1 1 0,1-1 0,0 1 0,-1-1 0,1 1 0,0-1 0,-1 1 0,1 0 0,8 12 0,32 11 0,-35-21 0,46 23 0,0-2 0,1-3 0,82 23 0,171 25 0,-253-59 0,72 11 0,0-6 0,212-1 0,-274-13 0,1 3 0,-1 2 0,67 17 0,-54-11 0,99 3 0,-215-14 0,0 2 0,0 2 0,0 2 0,-48 14 0,49-12 0,-78 10 0,6-1 0,-47 20 0,2 8 0,-184 78 0,285-97 0,42-19 0,1-1 0,-1-1 0,-1 0 0,1-1 0,-1-1 0,0 0 0,0-1 0,-17 2 0,-32-6 0,77 2 0,0 0 0,0 1 0,0 0 0,0 1 0,-1 1 0,14 5 0,20 6 0,15-1 0,2-3 0,116 7 0,132-16 0,-196-4 0,89 1 0,996 1 0,-1049 4 0,229-4 0,-362-2 0,-13 1 0,0 0 0,1 1 0,-1-1 0,0 1 0,1 0 0,-1 0 0,0 1 0,1 0 0,-1 0 0,0 0 0,0 0 0,0 1 0,9 4 0,-14-6 0,1 0 0,-1 0 0,0 0 0,0 0 0,1 1 0,-1-1 0,0 0 0,0 0 0,0 0 0,0 1 0,1-1 0,-1 0 0,0 0 0,0 1 0,0-1 0,0 0 0,0 0 0,0 1 0,0-1 0,0 0 0,0 0 0,0 1 0,0-1 0,0 0 0,0 0 0,0 1 0,0-1 0,0 0 0,0 0 0,0 1 0,0-1 0,0 0 0,0 0 0,0 1 0,0-1 0,0 0 0,-1 0 0,1 1 0,0-1 0,0 0 0,0 0 0,0 0 0,-1 1 0,1-1 0,0 0 0,0 0 0,0 0 0,-1 0 0,1 0 0,0 1 0,0-1 0,-1 0 0,1 0 0,0 0 0,0 0 0,-1 0 0,1 0 0,-1 0 0,-16 5 0,-23-1 0,-65-2 0,-18 1 0,-134 17 0,-362-17 0,540-9 0,1-4 0,1-3 0,0-3 0,1-4 0,1-3 0,-100-45 0,133 51 0,-2 2 0,-86-17 0,129 32 0,0 0 0,0-1 0,0 1 0,1 0 0,-1 0 0,0 0 0,0 0 0,0-1 0,0 1 0,0 0 0,1-1 0,-1 1 0,0-1 0,0 1 0,0-1 0,1 1 0,-1-1 0,0 1 0,1-1 0,-1 0 0,1 1 0,-1-1 0,0 0 0,1 0 0,0 0 0,-1 1 0,1-1 0,-1 0 0,1 0 0,0 0 0,0 0 0,-1 0 0,1 1 0,0-3 0,1 2 0,-1 0 0,1 0 0,-1 0 0,1-1 0,0 1 0,0 0 0,0 0 0,0 0 0,0 0 0,0 0 0,0 0 0,0 0 0,0 1 0,0-1 0,0 0 0,0 1 0,1-1 0,-1 0 0,0 1 0,0-1 0,1 1 0,-1 0 0,2-1 0,43-7 0,-28 6 0,-1-2 0,22-6 0,8-7 0,11-4 0,0 2 0,70-13 0,-109 29 0,0 1 0,-1 0 0,1 1 0,0 1 0,0 1 0,0 1 0,-1 0 0,1 2 0,-1 0 0,1 1 0,24 10 0,-23-7 0,0-1 0,0-2 0,1 1 0,0-2 0,38 2 0,108-6 0,-74-2 0,-78-1 0,-26-4 0,-26-4 0,-28 3 0,-1 3 0,-108 6 0,69 1 0,-264-2 0,512 5 0,175 30 0,95 3 0,-314-32 0,-8-2 0,1-5 0,-1-4 0,-1-3 0,154-35 0,-127 17 0,186-15 0,-413 42 0,-128-15 0,10 0 0,81 12 0,-309-23 0,404 18-34,-518-53-1682,-340 55 1719,578 8 1405,354-1-1341,-1 0 0,0 2 0,0 0 0,26 10 0,39 8-63,441 25-1044,5-46-398,-312-10 389,-1-9 0,389-85 1,371-152-1638,-973 253 2754,31-9 1072,1 2 1,51-7 642,-99 14-731,-32-1 1231,13 1-1440,-1-3-843,0-2 0,0 0 0,-30-13 0,-16-4 0,-31-1-176,-1 4-1,-202-11 0,-223 27-780,333 7 681,-691 33-687,795-28 1305,47-5 329,-88 16 1,96-4 27,39-13-673,-1 0 1,1 1-1,0-1 0,-1 0 1,1 1-1,0-1 0,-1 1 1,1 0-1,0 0 0,0 0 1,1 0-1,-3 3 0,4-4-26,0-1 0,1 1 0,-1 0 0,0-1 0,1 1 0,-1 0 0,1-1 0,-1 1 0,1-1 0,-1 1 0,1-1 0,-1 1 0,1-1 0,-1 1 0,1-1 0,0 0 0,-1 1 0,1-1 0,0 0 0,-1 1 0,1-1 0,0 0 0,0 0 0,-1 0 0,1 0 0,0 0 0,0 0 0,-1 0 0,2 0 0,2 1 0,70 13 0,0-4 0,110 2 0,5 0 0,57 17-196,179 16-244,575-48-1420,-970 2 1843,36-3 136,-61 4-55,-1-1 0,1 0 0,0 0-1,-1 0 1,1-1 0,-1 1 0,0-1 0,1 0 0,7-5 0,-12 7-46,0-1-1,1 1 1,-1 0 0,1 0 0,-1-1 0,0 1 0,1 0 0,-1-1 0,0 1-1,1 0 1,-1-1 0,0 1 0,0-1 0,1 1 0,-1 0 0,0-1 0,0 1-1,0-1 1,0 1 0,0-1 0,1 1 0,-1-1 0,0 1 0,0-1-1,0 1 1,0-1 0,0 1 0,0 0 0,-1-1 0,1 1 0,0-1 0,0 1-1,0-1 1,0 1 0,0-1 0,-1 1 0,1 0 0,0-1 0,0 1-1,-1-1 1,1 1 0,0 0 0,-1-1 0,1 1 0,0 0 0,-1-1 0,1 1-1,-1 0 1,1 0 0,0-1 0,-1 1 0,1 0 0,-1 0 0,1 0 0,-1-1-1,-28-7 738,-25 3-755,-1 2 0,-55 6 0,20-1 0,6 1-133,2 4 0,-110 23 0,-161 54-501,188-41 495,-714 125 101,847-164 38,15-3 0,-1 1 0,1 0 0,0 2 0,0 0 0,-28 11 0,44-15-1,0 0 0,0 0-1,0 1 1,1-1 0,-1 0 0,0 1-1,0-1 1,0 1 0,1-1-1,-1 1 1,0 0 0,1-1-1,-1 1 1,0 0 0,1-1-1,-1 1 1,1 0 0,-1-1 0,1 1-1,0 0 1,-1 0 0,0 1-1,2-1 8,-1 0-1,0-1 1,0 1 0,1 0-1,-1-1 1,0 1-1,1 0 1,-1-1-1,0 1 1,1-1-1,-1 1 1,1 0 0,-1-1-1,1 1 1,0-1-1,-1 1 1,1-1-1,-1 0 1,1 1 0,1 0-1,42 14 765,162 28-429,-49-12-329,732 107-2982,-46-102 482,4-72-163,-438 14 1617,444-10-316,694-42-957,-1095 28 2033,722-167-1,-1096 196 803,58-18 1730,-124 27-1204,-19 1-193,-22-2 173,-196-23 2675,43 8-1520,41 4-1287,-177-2 0,-144 23-2299,281 1 1207,-1 2-867,1 8 0,-291 56 1,-276 106-1893,-310 40 105,-6-63 2069,923-135 1043,-308 17 3672,484-34 302,31 4-2586,49 16-1152,-50-7-295,0-3 0,100 2 0,-78-16-516,127-22 0,85-34-881,-135 25 640,1024-228-3553,-146 32 338,-454 109 3558,-567 118 549,-12 4-55,0-1 1,0 0-1,0 0 1,0-1-1,0 0 1,-1-1-1,1 0 1,16-17 1470,-26 20-1719,-10-4 994,-19 1 350,-315 3 1303,157 4-1838,127-3-870,-843 19-2296,-995 124-3582,1233-80 3886,-250 21-621,2-56 4961,892-29-1957,-7 1 1428,43 5-1020,450 94 5132,-296-76-5846,1-8 1,214-7-1,-33-28-2110,387-74 0,334-134 272,-598 99 1351,-63 15-340,-405 113 761,31-9 751,1 1 1,0 2-1,41-1 3823,-162 14-2958,30-4-1558,-104 20 0,-53 27-70,199-46 16,-437 132-1088,156-44 126,-655 156-2808,446-121 3000,-114 22-933,223-56 1512,358-85 502,24-5-83,1 0 0,-1 0 0,1 1 0,-1 0 0,1 0 0,0 1 0,1 1 0,-1 0 0,-14 10 0,23-15-189,1 1 0,-1-1 1,1 0-1,-1 1 0,1-1 1,-1 1-1,1-1 0,-1 1 1,1-1-1,0 1 0,-1-1 1,1 1-1,0 0 0,-1-1 0,1 1 1,0-1-1,0 1 0,0 0 1,0-1-1,-1 1 0,1 0 1,0-1-1,0 1 0,0 0 1,0-1-1,1 1 0,-1 0 0,0-1 1,0 1-1,0 0 0,0-1 1,1 1-1,-1-1 0,0 1 1,0 0-1,1-1 0,-1 1 1,1-1-1,-1 1 0,0-1 1,1 1-1,-1-1 0,1 1 0,-1-1 1,1 0-1,-1 1 0,1-1 1,0 0-1,-1 1 0,1-1 1,-1 0-1,1 0 0,0 1 1,-1-1-1,2 0 0,42 13 1309,-38-12-1139,-5 0-207,86 20 471,0-4 1,1-4-1,95 3 0,-24-23-927,271-48 0,453-139-3063,-546 111 2587,826-179 27,-880 180 4950,-329 83-2385,38-1-1458,-385 1 170,-200 10-1178,498-1 724,-96 22 0,-93 36 25,210-49-55,-152 39-895,-199 47 746,358-91 268,0-3 0,-87 3 0,152-14 56,-27 2 325,20 1-39,16 2 417,24 6-567,0-1 1,37 5-1,4 2-123,-42-9-81,188 47 0,-164-45 0,1-2 0,62 2 0,17-12-121,0-4 0,244-46-1,255-98-390,-419 95 459,-181 48 53,25-9 0,-57 16-1,-1 0 1,0 0-1,1 0 1,-1 0-1,0 0 1,1 0-1,-1 0 0,1 0 1,-1 0-1,0 0 1,1 0-1,-1-1 1,0 1-1,1 0 0,-1 0 1,0 0-1,1-1 1,-1 1-1,0 0 1,0 0-1,1 0 0,-1-1 1,0 1-1,0 0 1,1-1-1,-1 1 1,0 0-1,0-1 0,0 1 1,0 0-1,0-1 1,1 1-1,-1 0 1,0-1-1,0 1 0,0 0 1,0-1-1,0 1 1,0-1-1,0 1 1,0 0-1,0-1 0,0 1 1,0 0-1,-1-1 1,1 1-1,0 0 1,0-1-1,0 1 0,0 0 1,0-1-1,-1 1 1,1 0-1,0-1 1,0 1-1,-1 0 0,1 0 1,0-1-1,0 1 1,-1 0-1,1 0 1,0-1-1,-1 1 0,1 0 1,0 0-1,-1 0 1,0 0-1,-24-11 195,-6 4-94,0 1 1,0 1-1,-38 0 1,-101 5 216,81 2-262,-1742-1-4842,1659-1 1383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2"/>
            <a:ext cx="133350" cy="985519"/>
          </a:xfrm>
          <a:custGeom>
            <a:avLst/>
            <a:gdLst/>
            <a:ahLst/>
            <a:cxnLst/>
            <a:rect l="l" t="t" r="r" b="b"/>
            <a:pathLst>
              <a:path w="133350" h="985519">
                <a:moveTo>
                  <a:pt x="133350" y="985362"/>
                </a:moveTo>
                <a:lnTo>
                  <a:pt x="0" y="985362"/>
                </a:lnTo>
                <a:lnTo>
                  <a:pt x="0" y="0"/>
                </a:lnTo>
                <a:lnTo>
                  <a:pt x="133350" y="0"/>
                </a:lnTo>
                <a:lnTo>
                  <a:pt x="133350" y="98536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4234" y="3782729"/>
            <a:ext cx="1548765" cy="134620"/>
          </a:xfrm>
          <a:custGeom>
            <a:avLst/>
            <a:gdLst/>
            <a:ahLst/>
            <a:cxnLst/>
            <a:rect l="l" t="t" r="r" b="b"/>
            <a:pathLst>
              <a:path w="1548765" h="134620">
                <a:moveTo>
                  <a:pt x="15485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548556" y="0"/>
                </a:lnTo>
                <a:lnTo>
                  <a:pt x="15485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253" y="2674126"/>
            <a:ext cx="244524" cy="24556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041" y="2674126"/>
            <a:ext cx="244484" cy="24556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1147" y="2674126"/>
            <a:ext cx="244524" cy="24556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5355" y="2696971"/>
            <a:ext cx="245445" cy="199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8430" y="906208"/>
            <a:ext cx="1101788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27761" y="1963707"/>
            <a:ext cx="134620" cy="1949450"/>
          </a:xfrm>
          <a:custGeom>
            <a:avLst/>
            <a:gdLst/>
            <a:ahLst/>
            <a:cxnLst/>
            <a:rect l="l" t="t" r="r" b="b"/>
            <a:pathLst>
              <a:path w="134620" h="1949450">
                <a:moveTo>
                  <a:pt x="134094" y="1949350"/>
                </a:moveTo>
                <a:lnTo>
                  <a:pt x="0" y="1949350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71"/>
            <a:ext cx="133350" cy="1229360"/>
          </a:xfrm>
          <a:custGeom>
            <a:avLst/>
            <a:gdLst/>
            <a:ahLst/>
            <a:cxnLst/>
            <a:rect l="l" t="t" r="r" b="b"/>
            <a:pathLst>
              <a:path w="133350" h="1229360">
                <a:moveTo>
                  <a:pt x="133349" y="1229022"/>
                </a:moveTo>
                <a:lnTo>
                  <a:pt x="0" y="1229022"/>
                </a:lnTo>
                <a:lnTo>
                  <a:pt x="0" y="0"/>
                </a:lnTo>
                <a:lnTo>
                  <a:pt x="133349" y="0"/>
                </a:lnTo>
                <a:lnTo>
                  <a:pt x="133349" y="12290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593" y="788113"/>
            <a:ext cx="6403462" cy="185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475" y="930928"/>
            <a:ext cx="6443699" cy="194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1795404" y="1203325"/>
            <a:ext cx="3486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690746" y="1727052"/>
            <a:ext cx="34861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</a:t>
            </a:r>
            <a:r>
              <a:rPr lang="en-IN" sz="1200" b="1" dirty="0" err="1">
                <a:latin typeface="Bell MT" panose="02020503060305020303" pitchFamily="18" charset="0"/>
              </a:rPr>
              <a:t>Name:Traffic</a:t>
            </a:r>
            <a:r>
              <a:rPr lang="en-IN" sz="1200" b="1" dirty="0">
                <a:latin typeface="Bell MT" panose="02020503060305020303" pitchFamily="18" charset="0"/>
              </a:rPr>
              <a:t> </a:t>
            </a:r>
            <a:r>
              <a:rPr lang="en-IN" sz="1200" b="1" dirty="0" err="1">
                <a:latin typeface="Bell MT" panose="02020503060305020303" pitchFamily="18" charset="0"/>
              </a:rPr>
              <a:t>Mangement</a:t>
            </a:r>
            <a:endParaRPr lang="en-IN" sz="1200" b="1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Name:Proj_224783_Team_5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Team members: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1.Dhanush J(113321104016)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2.Devanand C(113321104012)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3.Dhanush D(113321104015)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4.</a:t>
            </a:r>
            <a:r>
              <a:rPr lang="en-IN" sz="1200" b="1">
                <a:latin typeface="Bell MT" panose="02020503060305020303" pitchFamily="18" charset="0"/>
              </a:rPr>
              <a:t>Dasetti Mahesh(113321104011)</a:t>
            </a:r>
            <a:endParaRPr lang="en-IN" sz="1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8197" y="1475658"/>
            <a:ext cx="108267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spc="-5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300" b="1" spc="-35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2300" b="1" spc="14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300" b="1" spc="-3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300" b="1" spc="-20" dirty="0">
                <a:solidFill>
                  <a:srgbClr val="424242"/>
                </a:solidFill>
                <a:latin typeface="Arial"/>
                <a:cs typeface="Arial"/>
              </a:rPr>
              <a:t>k</a:t>
            </a:r>
            <a:r>
              <a:rPr sz="2300" b="1" spc="-245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2300" b="1" spc="-300" dirty="0">
                <a:solidFill>
                  <a:srgbClr val="424242"/>
                </a:solidFill>
                <a:latin typeface="Arial"/>
                <a:cs typeface="Arial"/>
              </a:rPr>
              <a:t>!</a:t>
            </a:r>
            <a:endParaRPr sz="23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93CCB-85D6-4DAE-F4C2-0064761E6972}"/>
                  </a:ext>
                </a:extLst>
              </p14:cNvPr>
              <p14:cNvContentPartPr/>
              <p14:nvPr/>
            </p14:nvContentPartPr>
            <p14:xfrm>
              <a:off x="2445615" y="2664855"/>
              <a:ext cx="832320" cy="10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93CCB-85D6-4DAE-F4C2-0064761E6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975" y="2484855"/>
                <a:ext cx="10119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518D42-FE0B-F5E2-05BD-10A6193781CB}"/>
                  </a:ext>
                </a:extLst>
              </p14:cNvPr>
              <p14:cNvContentPartPr/>
              <p14:nvPr/>
            </p14:nvContentPartPr>
            <p14:xfrm>
              <a:off x="3163455" y="2719935"/>
              <a:ext cx="25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518D42-FE0B-F5E2-05BD-10A6193781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3815" y="2540295"/>
                <a:ext cx="182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6F6AC2-0BCF-091B-8094-559E9D8D4071}"/>
                  </a:ext>
                </a:extLst>
              </p14:cNvPr>
              <p14:cNvContentPartPr/>
              <p14:nvPr/>
            </p14:nvContentPartPr>
            <p14:xfrm>
              <a:off x="3019815" y="2782215"/>
              <a:ext cx="459720" cy="8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6F6AC2-0BCF-091B-8094-559E9D8D40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0175" y="2602575"/>
                <a:ext cx="6393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938156-7875-1F2F-BF87-22342A715527}"/>
                  </a:ext>
                </a:extLst>
              </p14:cNvPr>
              <p14:cNvContentPartPr/>
              <p14:nvPr/>
            </p14:nvContentPartPr>
            <p14:xfrm>
              <a:off x="3163455" y="1222218"/>
              <a:ext cx="706680" cy="7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938156-7875-1F2F-BF87-22342A7155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3455" y="1043071"/>
                <a:ext cx="886320" cy="43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A450A2-5E67-F8EA-1A2C-271712D08FA4}"/>
                  </a:ext>
                </a:extLst>
              </p14:cNvPr>
              <p14:cNvContentPartPr/>
              <p14:nvPr/>
            </p14:nvContentPartPr>
            <p14:xfrm>
              <a:off x="2621655" y="2816775"/>
              <a:ext cx="251640" cy="6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A450A2-5E67-F8EA-1A2C-271712D08F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2015" y="2636775"/>
                <a:ext cx="431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C7EFF0-61A6-7FED-8B7A-E8CAC43C0E02}"/>
                  </a:ext>
                </a:extLst>
              </p14:cNvPr>
              <p14:cNvContentPartPr/>
              <p14:nvPr/>
            </p14:nvContentPartPr>
            <p14:xfrm>
              <a:off x="2627055" y="2788695"/>
              <a:ext cx="212040" cy="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C7EFF0-61A6-7FED-8B7A-E8CAC43C0E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8415" y="2779695"/>
                <a:ext cx="229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0C9DB8-1AE5-9F56-644E-F1A12A005520}"/>
                  </a:ext>
                </a:extLst>
              </p14:cNvPr>
              <p14:cNvContentPartPr/>
              <p14:nvPr/>
            </p14:nvContentPartPr>
            <p14:xfrm>
              <a:off x="2187855" y="2604375"/>
              <a:ext cx="3439800" cy="40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0C9DB8-1AE5-9F56-644E-F1A12A0055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5215" y="2541735"/>
                <a:ext cx="3565440" cy="52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2150" dirty="0">
                <a:latin typeface="Arial"/>
                <a:cs typeface="Arial"/>
              </a:rPr>
              <a:t>PROJECT DEFINITION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590550" y="822325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Traffic Management</a:t>
            </a:r>
            <a:r>
              <a:rPr lang="en-US" sz="1400" b="0" i="0" dirty="0">
                <a:effectLst/>
                <a:latin typeface="Söhne"/>
              </a:rPr>
              <a:t> refers to the systematic planning, control, and coordination of road networks and transportation systems to ensure safe, efficient, and orderly traffic flow.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Traffic Management</a:t>
            </a:r>
            <a:r>
              <a:rPr lang="en-US" sz="1400" b="0" i="0" dirty="0">
                <a:effectLst/>
                <a:latin typeface="Söhne"/>
              </a:rPr>
              <a:t> involves the implementation of various strategies, including traffic signal optimization, road signage, lane management, and congestion mitigation, to improve overall road network performance.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Traffic Management</a:t>
            </a:r>
            <a:r>
              <a:rPr lang="en-US" sz="1400" b="0" i="0" dirty="0">
                <a:effectLst/>
                <a:latin typeface="Söhne"/>
              </a:rPr>
              <a:t> encompasses both short-term interventions, such as managing traffic during events or accidents, and long-term urban planning to address the challenges of growing vehicular traffic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9350" y="55372"/>
            <a:ext cx="141859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50" spc="114" dirty="0"/>
              <a:t>OBJECTIVES</a:t>
            </a:r>
            <a:endParaRPr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1428750" y="441325"/>
            <a:ext cx="3505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Congestion Reduction:</a:t>
            </a:r>
            <a:r>
              <a:rPr lang="en-US" sz="1000" b="0" i="0" dirty="0">
                <a:effectLst/>
                <a:latin typeface="Söhne"/>
              </a:rPr>
              <a:t> Minimize traffic congestion and delays by optimizing traffic flow, reducing bottlenecks, and improving road capacity.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Safety Enhancement:</a:t>
            </a:r>
            <a:r>
              <a:rPr lang="en-US" sz="1000" b="0" i="0" dirty="0">
                <a:effectLst/>
                <a:latin typeface="Söhne"/>
              </a:rPr>
              <a:t> Enhance road safety for all road users, including drivers, pedestrians, and cyclists, through measures like traffic signals, speed limits, and safety infrastructure.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Emission Reduction:</a:t>
            </a:r>
            <a:r>
              <a:rPr lang="en-US" sz="1000" b="0" i="0" dirty="0">
                <a:effectLst/>
                <a:latin typeface="Söhne"/>
              </a:rPr>
              <a:t> Mitigate the environmental impact of traffic by promoting sustainable transportation options, reducing vehicle emissions, and improving air quality.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Data-Driven Decision-Making:</a:t>
            </a:r>
            <a:r>
              <a:rPr lang="en-US" sz="1000" b="0" i="0" dirty="0">
                <a:effectLst/>
                <a:latin typeface="Söhne"/>
              </a:rPr>
              <a:t> Utilize real-time data analysis and monitoring to make informed decisions, respond to changing traffic conditions, and plan for long-term improvements.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Public Transportation Promotion:</a:t>
            </a:r>
            <a:r>
              <a:rPr lang="en-US" sz="1000" b="0" i="0" dirty="0">
                <a:effectLst/>
                <a:latin typeface="Söhne"/>
              </a:rPr>
              <a:t> Encourage the use of public transportation, cycling, and walking as alternatives to private vehicle travel to reduce traffic volume and environmental impact.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Efficient Transportation:</a:t>
            </a:r>
            <a:r>
              <a:rPr lang="en-US" sz="1000" b="0" i="0" dirty="0">
                <a:effectLst/>
                <a:latin typeface="Söhne"/>
              </a:rPr>
              <a:t> Improve the efficiency of transportation systems to support economic growth, reduce travel times, and enhance overall quality of life in urban areas.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5E4B4-FBE5-FD63-02F0-935E7C92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0" y="122800"/>
            <a:ext cx="990600" cy="242325"/>
          </a:xfrm>
        </p:spPr>
        <p:txBody>
          <a:bodyPr/>
          <a:lstStyle/>
          <a:p>
            <a:pPr algn="ctr"/>
            <a:r>
              <a:rPr lang="en-US" dirty="0"/>
              <a:t>IOT DESIGN</a:t>
            </a:r>
            <a:br>
              <a:rPr lang="en-US" dirty="0"/>
            </a:br>
            <a:endParaRPr lang="en-US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53546436-1C87-AA40-A6DF-BDEDEFDC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17525"/>
            <a:ext cx="5105400" cy="2864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55" y="136525"/>
            <a:ext cx="25107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i="0" dirty="0">
                <a:solidFill>
                  <a:schemeClr val="tx1"/>
                </a:solidFill>
                <a:effectLst/>
                <a:latin typeface="Söhne"/>
              </a:rPr>
              <a:t>Real-Time Transit Information Platform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56480-DA84-76A0-BD77-2617F63EB27F}"/>
              </a:ext>
            </a:extLst>
          </p:cNvPr>
          <p:cNvSpPr txBox="1"/>
          <p:nvPr/>
        </p:nvSpPr>
        <p:spPr>
          <a:xfrm>
            <a:off x="516255" y="455140"/>
            <a:ext cx="3429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Our mission in this phase of the Traffic Management Project is to design a cutting-edge web-based platform and user-friendly mobile apps that provide real-time traffic information to the public.</a:t>
            </a:r>
          </a:p>
          <a:p>
            <a:pPr algn="l"/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Live Traffic Updates: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Access real-time traffic flow, congestion, and incident information directly on your device. Stay informed about road closures, accidents, and alternative routes.</a:t>
            </a:r>
          </a:p>
          <a:p>
            <a:pPr algn="l"/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Interactive Maps: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Navigate your city effortlessly with dynamic maps displaying live traffic conditions. Get real-time route suggestions based on current traffic.</a:t>
            </a:r>
          </a:p>
          <a:p>
            <a:pPr algn="l"/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 Historic Data Analysis: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Explore historical traffic data to identify trends and plan future journeys. Analyze traffic patterns for city planning purposes.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3150" y="136525"/>
            <a:ext cx="218948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50" dirty="0"/>
              <a:t>INTEGRATION APPROACH</a:t>
            </a:r>
            <a:endParaRPr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62205-21F3-EA93-ECA8-AD48E10FCFF7}"/>
              </a:ext>
            </a:extLst>
          </p:cNvPr>
          <p:cNvSpPr txBox="1"/>
          <p:nvPr/>
        </p:nvSpPr>
        <p:spPr>
          <a:xfrm>
            <a:off x="209550" y="593725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Our vision extends beyond standalone web-based and mobile platforms; we aim to create a holistic ecosystem that harmonizes these elements for a superior user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i="0" dirty="0">
                <a:effectLst/>
                <a:latin typeface="Söhne"/>
              </a:rPr>
              <a:t>Web-Based Platform:</a:t>
            </a: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Our web-based platform serves as the cornerstone of this integration. With an intuitive interface accessible from any web browser, it offers a comprehensive view of the city's traffic dynamics. Here's how it plays a pivotal role: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Centralized Data Hub: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The web platform acts as a centralized data hub, collecting real-time traffic data from various sources, including IoT sensors, traffic cameras, and user-generated reports.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Data Processing and Analysis: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Advanced algorithms process incoming data to generate real-time traffic updates, congestion alerts, and route recommendations. This analysis is the backbone of our system.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User Accounts: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For those who prefer a personalized experience, users can create accounts on the web platform. This facilitates customized route planning and alert settings.</a:t>
            </a:r>
            <a:endParaRPr lang="en-IN" sz="1200" b="1" dirty="0">
              <a:solidFill>
                <a:srgbClr val="374151"/>
              </a:solidFill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1179" y="1287001"/>
            <a:ext cx="24936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sz="10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933450" y="60325"/>
            <a:ext cx="65596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4135" algn="l">
              <a:lnSpc>
                <a:spcPct val="100000"/>
              </a:lnSpc>
              <a:spcBef>
                <a:spcPts val="100"/>
              </a:spcBef>
            </a:pPr>
            <a:r>
              <a:rPr lang="en-US" sz="1050" dirty="0"/>
              <a:t>INTEGRATION APPROACH</a:t>
            </a:r>
            <a:endParaRPr spc="95" dirty="0"/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7BA5D-821E-5418-982C-E6F17DAFF26E}"/>
              </a:ext>
            </a:extLst>
          </p:cNvPr>
          <p:cNvSpPr txBox="1"/>
          <p:nvPr/>
        </p:nvSpPr>
        <p:spPr>
          <a:xfrm>
            <a:off x="209550" y="441325"/>
            <a:ext cx="6559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Mobile Apps: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Our mobile apps, available for both iOS and Android, extend the platform's capabilities to users on the move. </a:t>
            </a:r>
            <a:endParaRPr lang="en-IN" sz="1400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Real-Time Updates: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Receive push notifications on your mobile device, ensuring you're always in the know about traffic incidents and route changes.</a:t>
            </a:r>
            <a:endParaRPr lang="en-IN" sz="1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GPS Integration: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Leverage your device's GPS capabilities for accurate location-based services. Get directions, estimated arrival times, and alerts tailored to your current location.</a:t>
            </a:r>
            <a:endParaRPr lang="en-IN" sz="1400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Reporting on the Go: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Empower users to report traffic issues directly from their smartphones, contributing to a dynamic and responsive ecosystem.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Offline Access: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In areas with limited connectivity, users can access cached data, ensuring uninterrupted service.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lstStyle/>
          <a:p>
            <a:pPr algn="ctr"/>
            <a:r>
              <a:rPr lang="en-US" sz="1050" dirty="0"/>
              <a:t>INTEGRATION BENEFITS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0269A-F72A-74B2-775E-33DBD6A11D09}"/>
              </a:ext>
            </a:extLst>
          </p:cNvPr>
          <p:cNvSpPr txBox="1"/>
          <p:nvPr/>
        </p:nvSpPr>
        <p:spPr>
          <a:xfrm>
            <a:off x="209550" y="517525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By seamlessly integrating the web-based platform and mobile apps, we provide a unified, all-encompassing solution to the public: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Real-Time Consistency: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Users experience consistent real-time data and features across both web and mobile platforms.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Cross-Device Compatibility: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Switch effortlessly between devices while maintaining access to the same personalized settings and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Data Synergy: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Information gathered from mobile app users, such as incident reports, feeds back into the web platform for a richer, more dynamic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Enhanced User Engagement: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This integration fosters a stronger sense of community and engagement, as users contribute to and benefit from a shared, up-to-the-minute traffic intelligence network.</a:t>
            </a: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2150" y="136525"/>
            <a:ext cx="2624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/>
              <a:t>INTEGRATION BENEFITS</a:t>
            </a: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209550" y="66992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Söhne"/>
              </a:rPr>
              <a:t>8.Data-Driven Decision-Making:</a:t>
            </a:r>
            <a:r>
              <a:rPr lang="en-US" sz="1200" b="0" i="0" dirty="0">
                <a:effectLst/>
                <a:latin typeface="Söhne"/>
              </a:rPr>
              <a:t> Integration provides decision-makers with comprehensive data for informed choices in resource allocation, infrastructure planning, and sustainability initiatives.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9.Environmental Impact:</a:t>
            </a:r>
            <a:r>
              <a:rPr lang="en-US" sz="1200" b="0" i="0" dirty="0">
                <a:effectLst/>
                <a:latin typeface="Söhne"/>
              </a:rPr>
              <a:t> By reducing water wastage and promoting conservation, integrated systems contribute to a smaller environmental footprint. This is crucial for mitigating the impact of water scarcity and climate change.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10.Regulatory Compliance:</a:t>
            </a:r>
            <a:r>
              <a:rPr lang="en-US" sz="1200" b="0" i="0" dirty="0">
                <a:effectLst/>
                <a:latin typeface="Söhne"/>
              </a:rPr>
              <a:t> Integration helps water utilities and authorities meet regulatory requirements and reporting obligations related to water quality and distribution, reducing the risk of non-compliance.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11.Scalability:</a:t>
            </a:r>
            <a:r>
              <a:rPr lang="en-US" sz="1200" b="0" i="0" dirty="0">
                <a:effectLst/>
                <a:latin typeface="Söhne"/>
              </a:rPr>
              <a:t> Integrated systems are often designed with scalability in mind, allowing for the addition of new sensors, features, or geographic expansion as needed.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12.Operational Resilience:</a:t>
            </a:r>
            <a:r>
              <a:rPr lang="en-US" sz="1200" b="0" i="0" dirty="0">
                <a:effectLst/>
                <a:latin typeface="Söhne"/>
              </a:rPr>
              <a:t> Integration can enhance the resilience of water infrastructure by providing redundancy, automated failover, and backup systems in case of emergencies or system failures.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13.Data Security:</a:t>
            </a:r>
            <a:r>
              <a:rPr lang="en-US" sz="1200" b="0" i="0" dirty="0">
                <a:effectLst/>
                <a:latin typeface="Söhne"/>
              </a:rPr>
              <a:t> Integration also includes robust security measures to protect sensitive water-related data, ensuring it remains confidential and secure.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1008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Söhne</vt:lpstr>
      <vt:lpstr>Trebuchet MS</vt:lpstr>
      <vt:lpstr>Office Theme</vt:lpstr>
      <vt:lpstr>PowerPoint Presentation</vt:lpstr>
      <vt:lpstr>PROJECT DEFINITION</vt:lpstr>
      <vt:lpstr>OBJECTIVES</vt:lpstr>
      <vt:lpstr>IOT DESIGN </vt:lpstr>
      <vt:lpstr>Real-Time Transit Information Platform </vt:lpstr>
      <vt:lpstr>INTEGRATION APPROACH</vt:lpstr>
      <vt:lpstr>INTEGRATION APPROACH</vt:lpstr>
      <vt:lpstr>INTEGRATION BENEFITS</vt:lpstr>
      <vt:lpstr>INTEGRATION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Kishan kanth</cp:lastModifiedBy>
  <cp:revision>16</cp:revision>
  <dcterms:created xsi:type="dcterms:W3CDTF">2023-09-29T12:55:44Z</dcterms:created>
  <dcterms:modified xsi:type="dcterms:W3CDTF">2023-09-29T16:33:37Z</dcterms:modified>
</cp:coreProperties>
</file>