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D71-00C3-401D-BF5B-435BB96F4AD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845A0-F5F0-4F54-BDA1-A41AF518A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845A0-F5F0-4F54-BDA1-A41AF518AC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7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6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3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WellBot: Global Wellness Assistant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Infosys Springboard Internship – Milestone 1</a:t>
            </a:r>
          </a:p>
          <a:p>
            <a:r>
              <a:t>By Dhanush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Development: Module 4 –</a:t>
            </a:r>
            <a:r>
              <a:rPr lang="en-IN" b="1"/>
              <a:t> Integration and API Layer </a:t>
            </a:r>
            <a:br>
              <a:rPr lang="en-IN" b="1"/>
            </a:br>
            <a:r>
              <a:rPr lang="en-IN" b="1"/>
              <a:t>(2 weeks)</a:t>
            </a:r>
            <a:br>
              <a:rPr lang="en-IN" b="1"/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0" fontAlgn="base"/>
            <a:r>
              <a:rPr lang="en-IN"/>
              <a:t>Develop backend APIs connecting chatbot, models, and database.</a:t>
            </a:r>
          </a:p>
          <a:p>
            <a:pPr lvl="0" fontAlgn="base"/>
            <a:r>
              <a:rPr lang="en-IN"/>
              <a:t>Integrate wearable APIs and synchronize real-time data.</a:t>
            </a:r>
          </a:p>
          <a:p>
            <a:pPr lvl="0" fontAlgn="base"/>
            <a:r>
              <a:rPr lang="en-IN"/>
              <a:t>Perform backend testing for performance and security.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D9CF-6F85-2676-832A-1F019192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6F3-C711-89AE-ECCD-51778631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Development: Module 4 – </a:t>
            </a:r>
            <a:r>
              <a:rPr lang="en-IN" b="1"/>
              <a:t>– – Frontend and Chatbot Interface (2 weeks)</a:t>
            </a:r>
            <a:br>
              <a:rPr lang="en-IN" b="1"/>
            </a:br>
            <a:br>
              <a:rPr lang="en-IN" b="1"/>
            </a:b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2F27-E409-33D5-7AA2-310EAA7A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0" algn="just" fontAlgn="base"/>
            <a:r>
              <a:rPr lang="en-IN"/>
              <a:t>Design chatbot UI for web and mobile platforms.</a:t>
            </a:r>
          </a:p>
          <a:p>
            <a:pPr lvl="0" algn="just" fontAlgn="base"/>
            <a:r>
              <a:rPr lang="en-IN"/>
              <a:t>Integrate with NLP backend for real-time communication.</a:t>
            </a:r>
          </a:p>
          <a:p>
            <a:pPr lvl="0" algn="just" fontAlgn="base"/>
            <a:r>
              <a:rPr lang="en-IN"/>
              <a:t>Support multilingual text display and accessibility features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256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of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algn="just"/>
            <a:r>
              <a:t>Unit Testing – Verify individual components (NLP, APIs, UI).</a:t>
            </a:r>
          </a:p>
          <a:p>
            <a:pPr algn="just"/>
            <a:r>
              <a:t>Integration Testing – Ensure modules interact correctly.</a:t>
            </a:r>
          </a:p>
          <a:p>
            <a:pPr algn="just"/>
            <a:r>
              <a:t>User Acceptance Testing – Evaluate with real user data.</a:t>
            </a:r>
          </a:p>
          <a:p>
            <a:pPr algn="just"/>
            <a:r>
              <a:t>Performance Testing – Check system scalability and speed.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algn="just"/>
            <a:r>
              <a:t>Deploy chatbot on web, mobile app, and WhatsApp platforms.</a:t>
            </a:r>
          </a:p>
          <a:p>
            <a:pPr algn="just"/>
            <a:r>
              <a:t>Use cloud-based hosting for scalability.</a:t>
            </a:r>
          </a:p>
          <a:p>
            <a:pPr algn="just"/>
            <a:r>
              <a:t>Monitor real-time user interactions via analytics dashboard.</a:t>
            </a:r>
          </a:p>
          <a:p>
            <a:pPr algn="just"/>
            <a:r>
              <a:t>Collect feedback for continuous improvement.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WellBot offers AI-driven, personalized wellness guidance.</a:t>
            </a:r>
          </a:p>
          <a:p>
            <a:r>
              <a:t>Combines NLP and ML for smart, adaptive user interactions.</a:t>
            </a:r>
          </a:p>
          <a:p>
            <a:r>
              <a:t>Provides multilingual, global accessibility with 24/7 support.</a:t>
            </a:r>
          </a:p>
          <a:p>
            <a:r>
              <a:t>Future scope: AR/VR-based wellness training and blockchain data security.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08F2B-4B03-FC8C-6DDC-FE4A241B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DE61-1055-55D8-F2D8-211BE9C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0" y="2585883"/>
            <a:ext cx="6347713" cy="1956619"/>
          </a:xfrm>
        </p:spPr>
        <p:txBody>
          <a:bodyPr>
            <a:normAutofit/>
          </a:bodyPr>
          <a:lstStyle/>
          <a:p>
            <a:r>
              <a:rPr lang="en-US" sz="7200"/>
              <a:t>Thank You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9489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algn="just"/>
            <a:r>
              <a:t>AI-powered wellness chatbot for global users.</a:t>
            </a:r>
          </a:p>
          <a:p>
            <a:pPr algn="just"/>
            <a:r>
              <a:t>Helps maintain balance in diet, fitness, mental health, sleep, and hydration.</a:t>
            </a:r>
          </a:p>
          <a:p>
            <a:pPr algn="just"/>
            <a:r>
              <a:t>Integrates AI, NLP, and wearable devices for personalized recommendations.</a:t>
            </a:r>
          </a:p>
          <a:p>
            <a:pPr algn="just"/>
            <a:r>
              <a:t>Accessible 24/7 with multilingual and cross-platform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algn="just"/>
            <a:r>
              <a:t>Develop a smart chatbot that provides personalized wellness guidance.</a:t>
            </a:r>
          </a:p>
          <a:p>
            <a:pPr algn="just"/>
            <a:r>
              <a:t>Leverage AI/ML models for adaptive health suggestions.</a:t>
            </a:r>
          </a:p>
          <a:p>
            <a:pPr algn="just"/>
            <a:r>
              <a:t>Integrate real-time data from wearable devices.</a:t>
            </a:r>
          </a:p>
          <a:p>
            <a:pPr algn="just"/>
            <a:r>
              <a:t>Ensure scalability and multilingual accessibility.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Requirements –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algn="just"/>
            <a:r>
              <a:t>User registration and profile setup.</a:t>
            </a:r>
          </a:p>
          <a:p>
            <a:pPr algn="just"/>
            <a:r>
              <a:t>Chat-based wellness interaction using NLP.</a:t>
            </a:r>
          </a:p>
          <a:p>
            <a:pPr algn="just"/>
            <a:r>
              <a:t>Recommendation engine for diet, fitness, sleep, and hydration.</a:t>
            </a:r>
          </a:p>
          <a:p>
            <a:pPr algn="just"/>
            <a:r>
              <a:t>Integration with wearable device APIs.</a:t>
            </a:r>
          </a:p>
          <a:p>
            <a:pPr algn="just"/>
            <a:r>
              <a:t>Admin dashboard for monitoring and analytics.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Requirements – Non-functional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performance and low latency responses.</a:t>
            </a:r>
          </a:p>
          <a:p>
            <a:r>
              <a:t>Data privacy and secure communication.</a:t>
            </a:r>
          </a:p>
          <a:p>
            <a:r>
              <a:t>Scalable architecture supporting global users.</a:t>
            </a:r>
          </a:p>
          <a:p>
            <a:r>
              <a:t>User-friendly interface with multilingual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 Layer: User queries (text/voice).</a:t>
            </a:r>
          </a:p>
          <a:p>
            <a:r>
              <a:t>NLP Engine: Intent recognition and entity extraction.</a:t>
            </a:r>
          </a:p>
          <a:p>
            <a:r>
              <a:t>ML Models: Personalized recommendation system.</a:t>
            </a:r>
          </a:p>
          <a:p>
            <a:r>
              <a:t>Database: Stores user preferences and feedback.</a:t>
            </a:r>
          </a:p>
          <a:p>
            <a:r>
              <a:t>Output Layer: AI-generated response via chatbot.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</a:t>
            </a:r>
            <a:r>
              <a:rPr lang="en-US"/>
              <a:t> of functionalities</a:t>
            </a:r>
            <a:r>
              <a:t>: Module 1 – </a:t>
            </a:r>
            <a:r>
              <a:rPr lang="en-US"/>
              <a:t>Data collection and preprocessing(1 week)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0" algn="just" fontAlgn="base"/>
            <a:r>
              <a:rPr lang="en-IN"/>
              <a:t>Collect multimodal wellness data from wearable devices, user inputs, and open datasets.</a:t>
            </a:r>
          </a:p>
          <a:p>
            <a:pPr lvl="0" algn="just" fontAlgn="base"/>
            <a:r>
              <a:rPr lang="en-IN"/>
              <a:t>Clean, preprocess, and normalize data for machine learning models.</a:t>
            </a:r>
          </a:p>
          <a:p>
            <a:pPr lvl="0" algn="just" fontAlgn="base"/>
            <a:r>
              <a:rPr lang="en-IN"/>
              <a:t>Ensure data privacy and handle missing values.</a:t>
            </a:r>
          </a:p>
          <a:p>
            <a:pPr lvl="0" algn="just" fontAlgn="base"/>
            <a:r>
              <a:rPr lang="en-IN"/>
              <a:t>Prepare training data for NLP and recommendation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Development: Module 2 – </a:t>
            </a:r>
            <a:r>
              <a:rPr lang="en-IN" b="1"/>
              <a:t>NLP Processing (2 weeks)</a:t>
            </a:r>
            <a:br>
              <a:rPr lang="en-IN" b="1"/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lvl="0" algn="just" fontAlgn="base"/>
            <a:r>
              <a:rPr lang="en-IN"/>
              <a:t>Implement tokenization and intent classification using BERT/DistilBERT models.</a:t>
            </a:r>
          </a:p>
          <a:p>
            <a:pPr lvl="0" algn="just" fontAlgn="base"/>
            <a:r>
              <a:rPr lang="en-IN"/>
              <a:t>Handle multilingual queries for better accessibility.</a:t>
            </a:r>
          </a:p>
          <a:p>
            <a:pPr lvl="0" algn="just" fontAlgn="base"/>
            <a:r>
              <a:rPr lang="en-IN"/>
              <a:t>Integrate natural language understanding and response generation modules.</a:t>
            </a:r>
          </a:p>
          <a:p>
            <a:pPr lvl="0" algn="just" fontAlgn="base"/>
            <a:r>
              <a:rPr lang="en-IN"/>
              <a:t>Evaluate NLP accuracy using sample wellness dialogues.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Development: Module 3 – </a:t>
            </a:r>
            <a:r>
              <a:rPr lang="en-IN" b="1"/>
              <a:t>Recommendation System </a:t>
            </a:r>
            <a:br>
              <a:rPr lang="en-IN" b="1"/>
            </a:br>
            <a:r>
              <a:rPr lang="en-IN" b="1"/>
              <a:t>(3 weeks)</a:t>
            </a:r>
            <a:br>
              <a:rPr lang="en-IN" b="1"/>
            </a:b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/>
          </a:p>
          <a:p>
            <a:pPr lvl="0" algn="just" fontAlgn="base"/>
            <a:r>
              <a:rPr lang="en-IN"/>
              <a:t>Design hybrid recommendation system combining content-based and collaborative filtering.</a:t>
            </a:r>
          </a:p>
          <a:p>
            <a:pPr lvl="0" algn="just" fontAlgn="base"/>
            <a:r>
              <a:rPr lang="en-IN"/>
              <a:t>Train using user wellness data for personalized results.</a:t>
            </a:r>
          </a:p>
          <a:p>
            <a:pPr lvl="0" algn="just" fontAlgn="base"/>
            <a:r>
              <a:rPr lang="en-IN"/>
              <a:t>Validate and tune recommendation algorithms for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565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WellBot: Global Wellness Assistant Chatbot</vt:lpstr>
      <vt:lpstr>Project Overview</vt:lpstr>
      <vt:lpstr>Objectives</vt:lpstr>
      <vt:lpstr>Analysis of Requirements – Functional</vt:lpstr>
      <vt:lpstr>Analysis of Requirements – Non-functional</vt:lpstr>
      <vt:lpstr>System Architecture</vt:lpstr>
      <vt:lpstr>Development of functionalities: Module 1 – Data collection and preprocessing(1 week)</vt:lpstr>
      <vt:lpstr>Development: Module 2 – NLP Processing (2 weeks) </vt:lpstr>
      <vt:lpstr>Development: Module 3 – Recommendation System  (3 weeks) </vt:lpstr>
      <vt:lpstr>Development: Module 4 – Integration and API Layer  (2 weeks) </vt:lpstr>
      <vt:lpstr>Development: Module 4 – – – Frontend and Chatbot Interface (2 weeks)  </vt:lpstr>
      <vt:lpstr>Testing of Functionalities</vt:lpstr>
      <vt:lpstr>Deployment &amp; Working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Dhanush R</cp:lastModifiedBy>
  <cp:revision>7</cp:revision>
  <dcterms:created xsi:type="dcterms:W3CDTF">2013-01-27T09:14:16Z</dcterms:created>
  <dcterms:modified xsi:type="dcterms:W3CDTF">2025-10-08T12:42:33Z</dcterms:modified>
  <cp:category/>
</cp:coreProperties>
</file>