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6858000" cy="10287000"/>
            <a:chOff x="0" y="0"/>
            <a:chExt cx="9144000" cy="13716000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9144000" cy="13716000"/>
            </a:xfrm>
            <a:custGeom>
              <a:avLst/>
              <a:gdLst/>
              <a:ahLst/>
              <a:cxnLst/>
              <a:rect l="l" t="t" r="r" b="b"/>
              <a:pathLst>
                <a:path w="9144000" h="13716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813774" y="990600"/>
            <a:ext cx="9445526" cy="181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Automating GitHub Repo Containerization with LLMs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13774" y="3214629"/>
            <a:ext cx="9445526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Revolutionize your DevOps workflow with our new LLM-powered tool. It automates GitHub repository analysis and containerization, streamlining development and onboarding processes.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13774" y="6716193"/>
            <a:ext cx="4225826" cy="4163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62"/>
              </a:lnSpc>
              <a:spcBef>
                <a:spcPct val="0"/>
              </a:spcBef>
            </a:pPr>
            <a:r>
              <a:rPr lang="en-US" sz="218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Team name : Creative Sparks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979637" y="1670784"/>
            <a:ext cx="13477875" cy="88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Cloning Public GitHub Repositories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4542384"/>
            <a:ext cx="5245447" cy="152400"/>
            <a:chOff x="0" y="0"/>
            <a:chExt cx="6993930" cy="203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993890" cy="203200"/>
            </a:xfrm>
            <a:custGeom>
              <a:avLst/>
              <a:gdLst/>
              <a:ahLst/>
              <a:cxnLst/>
              <a:rect l="l" t="t" r="r" b="b"/>
              <a:pathLst>
                <a:path w="6993890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5A6ED8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189610" y="4155281"/>
            <a:ext cx="850552" cy="850553"/>
            <a:chOff x="0" y="0"/>
            <a:chExt cx="1134070" cy="113407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5A6ED8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3444701" y="4367956"/>
            <a:ext cx="340221" cy="425203"/>
            <a:chOff x="0" y="0"/>
            <a:chExt cx="453628" cy="566937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" r="3" b="-10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1313855" y="5260627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Seamless Cloning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3855" y="5806976"/>
            <a:ext cx="4602212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Utilize the Git CLI or GitHub API to efficiently clone repositories to your local environment.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521202" y="4542384"/>
            <a:ext cx="5245447" cy="152400"/>
            <a:chOff x="0" y="0"/>
            <a:chExt cx="6993930" cy="203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93890" cy="203200"/>
            </a:xfrm>
            <a:custGeom>
              <a:avLst/>
              <a:gdLst/>
              <a:ahLst/>
              <a:cxnLst/>
              <a:rect l="l" t="t" r="r" b="b"/>
              <a:pathLst>
                <a:path w="6993890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5A6ED8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8718575" y="4155281"/>
            <a:ext cx="850552" cy="850553"/>
            <a:chOff x="0" y="0"/>
            <a:chExt cx="1134070" cy="113407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5A6ED8"/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8973666" y="4367956"/>
            <a:ext cx="340221" cy="425203"/>
            <a:chOff x="0" y="0"/>
            <a:chExt cx="453628" cy="566937"/>
          </a:xfrm>
        </p:grpSpPr>
        <p:sp>
          <p:nvSpPr>
            <p:cNvPr id="20" name="Freeform 20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8" r="3" b="-10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6842820" y="5260627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Robust Handling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42820" y="5806976"/>
            <a:ext cx="4602212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Address complexities like large repository sizes, submodules, and authentication requirements.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2050166" y="4542384"/>
            <a:ext cx="5245447" cy="152400"/>
            <a:chOff x="0" y="0"/>
            <a:chExt cx="6993930" cy="2032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993890" cy="203200"/>
            </a:xfrm>
            <a:custGeom>
              <a:avLst/>
              <a:gdLst/>
              <a:ahLst/>
              <a:cxnLst/>
              <a:rect l="l" t="t" r="r" b="b"/>
              <a:pathLst>
                <a:path w="6993890" h="203200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lnTo>
                    <a:pt x="6892290" y="0"/>
                  </a:lnTo>
                  <a:cubicBezTo>
                    <a:pt x="6948424" y="0"/>
                    <a:pt x="6993890" y="45466"/>
                    <a:pt x="6993890" y="101600"/>
                  </a:cubicBezTo>
                  <a:cubicBezTo>
                    <a:pt x="6993890" y="157734"/>
                    <a:pt x="6948424" y="203200"/>
                    <a:pt x="6892290" y="203200"/>
                  </a:cubicBezTo>
                  <a:lnTo>
                    <a:pt x="101600" y="203200"/>
                  </a:lnTo>
                  <a:cubicBezTo>
                    <a:pt x="45466" y="203200"/>
                    <a:pt x="0" y="157734"/>
                    <a:pt x="0" y="101600"/>
                  </a:cubicBezTo>
                  <a:close/>
                </a:path>
              </a:pathLst>
            </a:custGeom>
            <a:solidFill>
              <a:srgbClr val="5A6ED8"/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4247540" y="4155281"/>
            <a:ext cx="850553" cy="850553"/>
            <a:chOff x="0" y="0"/>
            <a:chExt cx="1134070" cy="113407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34110" cy="1134110"/>
            </a:xfrm>
            <a:custGeom>
              <a:avLst/>
              <a:gdLst/>
              <a:ahLst/>
              <a:cxnLst/>
              <a:rect l="l" t="t" r="r" b="b"/>
              <a:pathLst>
                <a:path w="1134110" h="1134110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4110" y="253873"/>
                    <a:pt x="1134110" y="567055"/>
                  </a:cubicBezTo>
                  <a:cubicBezTo>
                    <a:pt x="1134110" y="880237"/>
                    <a:pt x="880237" y="1134110"/>
                    <a:pt x="567055" y="1134110"/>
                  </a:cubicBezTo>
                  <a:cubicBezTo>
                    <a:pt x="253873" y="1134110"/>
                    <a:pt x="0" y="880237"/>
                    <a:pt x="0" y="567055"/>
                  </a:cubicBezTo>
                  <a:close/>
                </a:path>
              </a:pathLst>
            </a:custGeom>
            <a:solidFill>
              <a:srgbClr val="5A6ED8"/>
            </a:solidFill>
          </p:spPr>
        </p:sp>
      </p:grpSp>
      <p:grpSp>
        <p:nvGrpSpPr>
          <p:cNvPr id="27" name="Group 27"/>
          <p:cNvGrpSpPr/>
          <p:nvPr/>
        </p:nvGrpSpPr>
        <p:grpSpPr>
          <a:xfrm>
            <a:off x="14502631" y="4367956"/>
            <a:ext cx="340221" cy="425203"/>
            <a:chOff x="0" y="0"/>
            <a:chExt cx="453628" cy="566937"/>
          </a:xfrm>
        </p:grpSpPr>
        <p:sp>
          <p:nvSpPr>
            <p:cNvPr id="28" name="Freeform 28" descr="preencoded.png"/>
            <p:cNvSpPr/>
            <p:nvPr/>
          </p:nvSpPr>
          <p:spPr>
            <a:xfrm>
              <a:off x="0" y="0"/>
              <a:ext cx="453644" cy="566928"/>
            </a:xfrm>
            <a:custGeom>
              <a:avLst/>
              <a:gdLst/>
              <a:ahLst/>
              <a:cxnLst/>
              <a:rect l="l" t="t" r="r" b="b"/>
              <a:pathLst>
                <a:path w="453644" h="566928">
                  <a:moveTo>
                    <a:pt x="0" y="0"/>
                  </a:moveTo>
                  <a:lnTo>
                    <a:pt x="453644" y="0"/>
                  </a:lnTo>
                  <a:lnTo>
                    <a:pt x="453644" y="566928"/>
                  </a:lnTo>
                  <a:lnTo>
                    <a:pt x="0" y="5669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8" r="3" b="-10"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2371784" y="5260627"/>
            <a:ext cx="3809851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Preparation for Analysis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371784" y="5806976"/>
            <a:ext cx="4602213" cy="1456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Ensure the cloned repository is optimally prepared for subsequent static analysis by the LLM.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390924" y="2028139"/>
            <a:ext cx="14569231" cy="881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Tech Stack and Project Type Detection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92238" y="4572000"/>
            <a:ext cx="708720" cy="708720"/>
            <a:chOff x="0" y="0"/>
            <a:chExt cx="944960" cy="944960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4" b="4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055316" y="4711750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Stack Extraction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055316" y="5258097"/>
            <a:ext cx="4135190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Automatically extract the full tech stack by analyzing package managers like npm, pip, and Maven.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544866" y="4572000"/>
            <a:ext cx="708720" cy="708720"/>
            <a:chOff x="0" y="0"/>
            <a:chExt cx="944960" cy="944960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4" b="4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607945" y="4711750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Runtime Inference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07945" y="5258097"/>
            <a:ext cx="4135190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Infer the optimal runtime environment, including Node.js, Python, Java, and Go, for seamless deployment.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097494" y="4572000"/>
            <a:ext cx="708720" cy="708720"/>
            <a:chOff x="0" y="0"/>
            <a:chExt cx="944960" cy="944960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4" b="4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3160574" y="4711750"/>
            <a:ext cx="3544044" cy="471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Tool Identification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160574" y="5258097"/>
            <a:ext cx="4135190" cy="190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Identify essential build tools, testing frameworks, and configuration files for precise containerization.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50838" y="561380"/>
            <a:ext cx="11023104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418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Unified JSON/YAML Configuration File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50838" y="1622822"/>
            <a:ext cx="16786324" cy="41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Generate a comprehensive configuration file in JSON or YAML format, containing all necessary parameters for your containerized application.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50838" y="2274094"/>
            <a:ext cx="16786324" cy="6845350"/>
            <a:chOff x="0" y="0"/>
            <a:chExt cx="22381765" cy="91271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381845" cy="9127110"/>
            </a:xfrm>
            <a:custGeom>
              <a:avLst/>
              <a:gdLst/>
              <a:ahLst/>
              <a:cxnLst/>
              <a:rect l="l" t="t" r="r" b="b"/>
              <a:pathLst>
                <a:path w="22381845" h="9127110">
                  <a:moveTo>
                    <a:pt x="0" y="120142"/>
                  </a:moveTo>
                  <a:cubicBezTo>
                    <a:pt x="0" y="53721"/>
                    <a:pt x="53721" y="0"/>
                    <a:pt x="120142" y="0"/>
                  </a:cubicBezTo>
                  <a:lnTo>
                    <a:pt x="22261703" y="0"/>
                  </a:lnTo>
                  <a:cubicBezTo>
                    <a:pt x="22327997" y="0"/>
                    <a:pt x="22381845" y="53721"/>
                    <a:pt x="22381845" y="120142"/>
                  </a:cubicBezTo>
                  <a:lnTo>
                    <a:pt x="22381845" y="9006967"/>
                  </a:lnTo>
                  <a:cubicBezTo>
                    <a:pt x="22381845" y="9073261"/>
                    <a:pt x="22328124" y="9127110"/>
                    <a:pt x="22261703" y="9127110"/>
                  </a:cubicBezTo>
                  <a:lnTo>
                    <a:pt x="120142" y="9127110"/>
                  </a:lnTo>
                  <a:cubicBezTo>
                    <a:pt x="53848" y="9127110"/>
                    <a:pt x="0" y="9073388"/>
                    <a:pt x="0" y="9006967"/>
                  </a:cubicBezTo>
                  <a:close/>
                </a:path>
              </a:pathLst>
            </a:custGeom>
            <a:solidFill>
              <a:srgbClr val="0D0D25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740122" y="2274094"/>
            <a:ext cx="16807755" cy="6845350"/>
            <a:chOff x="0" y="0"/>
            <a:chExt cx="22410340" cy="91271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2410420" cy="9127109"/>
            </a:xfrm>
            <a:custGeom>
              <a:avLst/>
              <a:gdLst/>
              <a:ahLst/>
              <a:cxnLst/>
              <a:rect l="l" t="t" r="r" b="b"/>
              <a:pathLst>
                <a:path w="22410420" h="9127109">
                  <a:moveTo>
                    <a:pt x="0" y="42926"/>
                  </a:moveTo>
                  <a:cubicBezTo>
                    <a:pt x="0" y="19177"/>
                    <a:pt x="19177" y="0"/>
                    <a:pt x="42926" y="0"/>
                  </a:cubicBezTo>
                  <a:lnTo>
                    <a:pt x="22367494" y="0"/>
                  </a:lnTo>
                  <a:cubicBezTo>
                    <a:pt x="22391243" y="0"/>
                    <a:pt x="22410420" y="19177"/>
                    <a:pt x="22410420" y="42926"/>
                  </a:cubicBezTo>
                  <a:lnTo>
                    <a:pt x="22410420" y="9084183"/>
                  </a:lnTo>
                  <a:cubicBezTo>
                    <a:pt x="22410420" y="9107932"/>
                    <a:pt x="22391243" y="9127109"/>
                    <a:pt x="22367494" y="9127109"/>
                  </a:cubicBezTo>
                  <a:lnTo>
                    <a:pt x="42926" y="9127109"/>
                  </a:lnTo>
                  <a:cubicBezTo>
                    <a:pt x="19177" y="9127109"/>
                    <a:pt x="0" y="9107932"/>
                    <a:pt x="0" y="9084183"/>
                  </a:cubicBezTo>
                  <a:close/>
                </a:path>
              </a:pathLst>
            </a:custGeom>
            <a:solidFill>
              <a:srgbClr val="0D0D25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54584" y="2339728"/>
            <a:ext cx="16378832" cy="6618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CFD0D8"/>
                </a:solidFill>
                <a:latin typeface="Consolas"/>
                <a:ea typeface="Consolas"/>
                <a:cs typeface="Consolas"/>
                <a:sym typeface="Consolas"/>
              </a:rPr>
              <a:t>{  "applicationName": "my-web-app",  "projectType": "web_application",  "techStack": ["Node.js", "Express", "MongoDB"],  "dockerfilePath": "./Dockerfile",  "containerConfig": {    "ports": [3000, 80],    "environmentVariables": {      "NODE_ENV": "production",      "DB_HOST": "localhost",      "DB_PORT": "27017"    },    "startupCommands": [      "npm install",      "npm start"    ]  }}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0838" y="9294019"/>
            <a:ext cx="16786324" cy="410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7"/>
              </a:lnSpc>
            </a:pPr>
            <a:r>
              <a:rPr lang="en-US" sz="16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Parameters are extracted from existing repository configurations or inferred through intelligent defaults provided by the LLM.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605884" y="952500"/>
            <a:ext cx="6653416" cy="8450580"/>
          </a:xfrm>
          <a:custGeom>
            <a:avLst/>
            <a:gdLst/>
            <a:ahLst/>
            <a:cxnLst/>
            <a:rect l="l" t="t" r="r" b="b"/>
            <a:pathLst>
              <a:path w="6653416" h="8450580">
                <a:moveTo>
                  <a:pt x="0" y="0"/>
                </a:moveTo>
                <a:lnTo>
                  <a:pt x="6653416" y="0"/>
                </a:lnTo>
                <a:lnTo>
                  <a:pt x="6653416" y="8450580"/>
                </a:lnTo>
                <a:lnTo>
                  <a:pt x="0" y="84505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073" b="-907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48344" y="4546264"/>
            <a:ext cx="5800255" cy="11573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99"/>
              </a:lnSpc>
              <a:spcBef>
                <a:spcPct val="0"/>
              </a:spcBef>
            </a:pPr>
            <a:r>
              <a:rPr lang="en-US" sz="7599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08979" y="2872399"/>
            <a:ext cx="949212" cy="474606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ED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77800" y="-95250"/>
              <a:ext cx="5588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2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508979" y="4154966"/>
            <a:ext cx="949212" cy="474606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ED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77800" y="-95250"/>
              <a:ext cx="5588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2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03306" y="5606873"/>
            <a:ext cx="949212" cy="474606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ED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-95250"/>
              <a:ext cx="5588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2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562631" y="7131529"/>
            <a:ext cx="949212" cy="474606"/>
            <a:chOff x="0" y="0"/>
            <a:chExt cx="81280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ED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95250"/>
              <a:ext cx="558800" cy="501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62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9144000" y="1484539"/>
            <a:ext cx="8434636" cy="7040085"/>
          </a:xfrm>
          <a:custGeom>
            <a:avLst/>
            <a:gdLst/>
            <a:ahLst/>
            <a:cxnLst/>
            <a:rect l="l" t="t" r="r" b="b"/>
            <a:pathLst>
              <a:path w="8434636" h="7040085">
                <a:moveTo>
                  <a:pt x="0" y="0"/>
                </a:moveTo>
                <a:lnTo>
                  <a:pt x="8434636" y="0"/>
                </a:lnTo>
                <a:lnTo>
                  <a:pt x="8434636" y="7040085"/>
                </a:lnTo>
                <a:lnTo>
                  <a:pt x="0" y="704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51" r="-15409"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28700" y="771525"/>
            <a:ext cx="6515100" cy="1168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71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STAKEHOLDERS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571062" y="2619320"/>
            <a:ext cx="3905937" cy="79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6"/>
              </a:lnSpc>
              <a:spcBef>
                <a:spcPct val="0"/>
              </a:spcBef>
            </a:pPr>
            <a:r>
              <a:rPr lang="en-US" sz="408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QA engineer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977912" y="3939601"/>
            <a:ext cx="6251688" cy="79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6"/>
              </a:lnSpc>
              <a:spcBef>
                <a:spcPct val="0"/>
              </a:spcBef>
            </a:pPr>
            <a:r>
              <a:rPr lang="en-US" sz="408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Project Managers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571062" y="5374477"/>
            <a:ext cx="4591737" cy="79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6"/>
              </a:lnSpc>
              <a:spcBef>
                <a:spcPct val="0"/>
              </a:spcBef>
            </a:pPr>
            <a:r>
              <a:rPr lang="en-US" sz="408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Security Teams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71062" y="6877805"/>
            <a:ext cx="5353737" cy="79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56"/>
              </a:lnSpc>
              <a:spcBef>
                <a:spcPct val="0"/>
              </a:spcBef>
            </a:pPr>
            <a:r>
              <a:rPr lang="en-US" sz="4087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 engineers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325314" y="4197118"/>
            <a:ext cx="7162086" cy="15593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191"/>
              </a:lnSpc>
              <a:spcBef>
                <a:spcPct val="0"/>
              </a:spcBef>
            </a:pPr>
            <a:r>
              <a:rPr lang="en-US" sz="8099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304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</dc:title>
  <dc:creator>Dhanush H</dc:creator>
  <cp:lastModifiedBy>Dhanush H</cp:lastModifiedBy>
  <cp:revision>2</cp:revision>
  <dcterms:created xsi:type="dcterms:W3CDTF">2006-08-16T00:00:00Z</dcterms:created>
  <dcterms:modified xsi:type="dcterms:W3CDTF">2025-07-16T01:09:55Z</dcterms:modified>
  <dc:identifier>DAGtRKl5xxc</dc:identifier>
</cp:coreProperties>
</file>