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86PH4U2+GTvKhr7G2xO56P0bq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794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avLst/>
            <a:gdLst/>
            <a:ahLst/>
            <a:cxnLst/>
            <a:rect l="l" t="t" r="r" b="b"/>
            <a:pathLst>
              <a:path w="120000" h="1165225" extrusionOk="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 cap="flat" cmpd="sng">
            <a:solidFill>
              <a:srgbClr val="E4CCE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avLst/>
            <a:gdLst/>
            <a:ahLst/>
            <a:cxnLst/>
            <a:rect l="l" t="t" r="r" b="b"/>
            <a:pathLst>
              <a:path w="120000" h="731520" extrusionOk="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 cap="flat" cmpd="sng">
            <a:solidFill>
              <a:srgbClr val="AFE4F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avLst/>
            <a:gdLst/>
            <a:ahLst/>
            <a:cxnLst/>
            <a:rect l="l" t="t" r="r" b="b"/>
            <a:pathLst>
              <a:path w="1405889" h="120000" extrusionOk="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 cap="flat" cmpd="sng">
            <a:solidFill>
              <a:srgbClr val="671C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avLst/>
            <a:gdLst/>
            <a:ahLst/>
            <a:cxnLst/>
            <a:rect l="l" t="t" r="r" b="b"/>
            <a:pathLst>
              <a:path w="826134" h="120000" extrusionOk="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 cap="flat" cmpd="sng">
            <a:solidFill>
              <a:srgbClr val="2F2F2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hanush60.github.io/portfolio/" TargetMode="External"/><Relationship Id="rId5" Type="http://schemas.openxmlformats.org/officeDocument/2006/relationships/hyperlink" Target="https://github.com/dhanush60/portfolio.git" TargetMode="Externa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/>
              <a:buNone/>
            </a:pPr>
            <a:r>
              <a:rPr lang="en-US" sz="25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922337" y="3584575"/>
            <a:ext cx="7043700" cy="164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STUDENT NAME :DHANUSH KUMAR S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>
              <a:spcBef>
                <a:spcPts val="500"/>
              </a:spcBef>
              <a:buClr>
                <a:srgbClr val="030303"/>
              </a:buClr>
              <a:buSzPts val="1800"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REGISTER  NO AND NMID: 222404554/</a:t>
            </a:r>
          </a:p>
          <a:p>
            <a:pPr marL="12700" lvl="0">
              <a:spcBef>
                <a:spcPts val="500"/>
              </a:spcBef>
              <a:buClr>
                <a:srgbClr val="030303"/>
              </a:buClr>
              <a:buSzPts val="1800"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DCED6568848A409846B4B70797CAF48A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DEPARTMENT:  </a:t>
            </a:r>
            <a:r>
              <a:rPr lang="en-US" sz="1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Bsc.Software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Application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COLLEGE</a:t>
            </a:r>
            <a:r>
              <a:rPr lang="en-US" sz="1800" dirty="0">
                <a:solidFill>
                  <a:srgbClr val="030303"/>
                </a:solidFill>
              </a:rPr>
              <a:t> / UNIVERSITY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: A. M Jain college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625475" y="1663700"/>
            <a:ext cx="5822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SCREENSHOTS</a:t>
            </a:r>
            <a:endParaRPr dirty="0"/>
          </a:p>
        </p:txBody>
      </p:sp>
      <p:sp>
        <p:nvSpPr>
          <p:cNvPr id="162" name="Google Shape;162;p10"/>
          <p:cNvSpPr txBox="1"/>
          <p:nvPr/>
        </p:nvSpPr>
        <p:spPr>
          <a:xfrm>
            <a:off x="1946275" y="2260600"/>
            <a:ext cx="327025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'"l'""''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o.-_,u._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E9E9E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2509837" y="2344737"/>
            <a:ext cx="0" cy="103187"/>
          </a:xfrm>
          <a:custGeom>
            <a:avLst/>
            <a:gdLst/>
            <a:ahLst/>
            <a:cxnLst/>
            <a:rect l="l" t="t" r="r" b="b"/>
            <a:pathLst>
              <a:path w="120000" h="102869" extrusionOk="0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427287" y="2260600"/>
            <a:ext cx="152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  ,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8B8B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-.,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5002212" y="2363787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69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4967287" y="2365375"/>
            <a:ext cx="144462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936750" y="2520950"/>
            <a:ext cx="27463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5275262" y="3200400"/>
            <a:ext cx="777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Arial"/>
              <a:buNone/>
            </a:pP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&lt;: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577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8104" extrusionOk="0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510212" y="2176462"/>
            <a:ext cx="387350" cy="11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2349500" y="2520950"/>
            <a:ext cx="889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sng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5113337" y="3095625"/>
            <a:ext cx="63182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1,;.1,,..u"o	•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8478837" y="3095625"/>
            <a:ext cx="5397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7897812" y="3200400"/>
            <a:ext cx="650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C8C8E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831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70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278812" y="3200400"/>
            <a:ext cx="254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 flipV="1">
            <a:off x="3165231" y="3441699"/>
            <a:ext cx="99084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136"/>
              </a:buClr>
              <a:buSzPts val="1000"/>
              <a:buFont typeface="Arial"/>
              <a:buNone/>
            </a:pPr>
            <a:r>
              <a:rPr lang="en-US" sz="1000" b="0" i="0" u="none" dirty="0" err="1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Hi,I'm</a:t>
            </a:r>
            <a:r>
              <a:rPr lang="en-US" sz="1000" b="0" i="0" u="none" dirty="0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0" i="0" u="none" dirty="0" err="1">
                <a:solidFill>
                  <a:srgbClr val="642391"/>
                </a:solidFill>
                <a:latin typeface="Arial"/>
                <a:ea typeface="Arial"/>
                <a:cs typeface="Arial"/>
                <a:sym typeface="Arial"/>
              </a:rPr>
              <a:t>Vigneshwaran</a:t>
            </a:r>
            <a:endParaRPr dirty="0"/>
          </a:p>
        </p:txBody>
      </p:sp>
      <p:sp>
        <p:nvSpPr>
          <p:cNvPr id="178" name="Google Shape;178;p10"/>
          <p:cNvSpPr txBox="1"/>
          <p:nvPr/>
        </p:nvSpPr>
        <p:spPr>
          <a:xfrm>
            <a:off x="5181600" y="3341687"/>
            <a:ext cx="27305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500"/>
              <a:buFont typeface="Times New Roman"/>
              <a:buNone/>
            </a:pPr>
            <a:r>
              <a:rPr lang="en-US" sz="500" b="0" i="0" u="none">
                <a:solidFill>
                  <a:srgbClr val="8059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5448300" y="4276725"/>
            <a:ext cx="64611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t&amp;c</a:t>
            </a: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3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SCr""$holl </a:t>
            </a:r>
            <a:r>
              <a:rPr lang="en-US" sz="3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f/f	</a:t>
            </a: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HTMt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4008437" y="6375400"/>
            <a:ext cx="34925" cy="50800"/>
          </a:xfrm>
          <a:custGeom>
            <a:avLst/>
            <a:gdLst/>
            <a:ahLst/>
            <a:cxnLst/>
            <a:rect l="l" t="t" r="r" b="b"/>
            <a:pathLst>
              <a:path w="34925" h="52070" extrusionOk="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 cap="flat" cmpd="sng">
            <a:solidFill>
              <a:srgbClr val="52238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690937" y="6456362"/>
            <a:ext cx="123825" cy="130175"/>
          </a:xfrm>
          <a:custGeom>
            <a:avLst/>
            <a:gdLst/>
            <a:ahLst/>
            <a:cxnLst/>
            <a:rect l="l" t="t" r="r" b="b"/>
            <a:pathLst>
              <a:path w="123825" h="130175" extrusionOk="0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916362" y="6456362"/>
            <a:ext cx="82550" cy="130175"/>
          </a:xfrm>
          <a:custGeom>
            <a:avLst/>
            <a:gdLst/>
            <a:ahLst/>
            <a:cxnLst/>
            <a:rect l="l" t="t" r="r" b="b"/>
            <a:pathLst>
              <a:path w="82550" h="130175" extrusionOk="0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560762" y="6370637"/>
            <a:ext cx="6223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87DF"/>
              </a:buClr>
              <a:buSzPts val="200"/>
              <a:buFont typeface="Times New Roman"/>
              <a:buNone/>
            </a:pP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l;' "" "• \  •    ...   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'II'    </a:t>
            </a:r>
            <a:r>
              <a:rPr lang="en-US" sz="300" b="0" i="0" u="none">
                <a:solidFill>
                  <a:srgbClr val="D1A3F4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""'    </a:t>
            </a: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</a:t>
            </a: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None/>
            </a:pP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C6EB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E2C6EB"/>
                </a:solidFill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-US" sz="600" b="0" i="0" u="none">
                <a:solidFill>
                  <a:srgbClr val="F2E8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5289550" y="6456362"/>
            <a:ext cx="77787" cy="130175"/>
          </a:xfrm>
          <a:custGeom>
            <a:avLst/>
            <a:gdLst/>
            <a:ahLst/>
            <a:cxnLst/>
            <a:rect l="l" t="t" r="r" b="b"/>
            <a:pathLst>
              <a:path w="78104" h="130175" extrusionOk="0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291137" y="6465887"/>
            <a:ext cx="1016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A3F4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D1A3F4"/>
                </a:solidFill>
                <a:latin typeface="Courier New"/>
                <a:ea typeface="Courier New"/>
                <a:cs typeface="Courier New"/>
                <a:sym typeface="Courier New"/>
              </a:rPr>
              <a:t>•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6513512" y="3471862"/>
            <a:ext cx="601662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64B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rgbClr val="49464B"/>
                </a:solidFill>
                <a:latin typeface="Arial"/>
                <a:ea typeface="Arial"/>
                <a:cs typeface="Arial"/>
                <a:sym typeface="Arial"/>
              </a:rPr>
              <a:t>My Projects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 rot="10800000" flipH="1">
            <a:off x="6299200" y="3977916"/>
            <a:ext cx="816000" cy="1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:_   ::..=  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6696075" y="4281487"/>
            <a:ext cx="228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Projoct2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7740650" y="4281487"/>
            <a:ext cx="227012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Projeca3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E9AA5C-F494-41ED-A286-F0C8885FB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10" y="2729705"/>
            <a:ext cx="3635445" cy="10064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541325" y="2176451"/>
            <a:ext cx="5894400" cy="30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endParaRPr sz="7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35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35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endParaRPr sz="35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 dirty="0"/>
          </a:p>
        </p:txBody>
      </p:sp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/>
              <a:buNone/>
            </a:pPr>
            <a:r>
              <a:rPr lang="en-US" sz="38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5F44EB-9519-42B6-BAF6-73FBC77479E7}"/>
              </a:ext>
            </a:extLst>
          </p:cNvPr>
          <p:cNvSpPr txBox="1"/>
          <p:nvPr/>
        </p:nvSpPr>
        <p:spPr>
          <a:xfrm>
            <a:off x="803868" y="5627077"/>
            <a:ext cx="65478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Server link: </a:t>
            </a:r>
            <a:r>
              <a:rPr lang="en-IN" dirty="0">
                <a:hlinkClick r:id="rId5"/>
              </a:rPr>
              <a:t>https://github.com/dhanush60/portfolio.git</a:t>
            </a:r>
            <a:endParaRPr lang="en-IN" dirty="0"/>
          </a:p>
          <a:p>
            <a:r>
              <a:rPr lang="en-IN" dirty="0"/>
              <a:t>Deployment link: 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b="1" i="0" u="sng" dirty="0">
                <a:solidFill>
                  <a:srgbClr val="0969DA"/>
                </a:solidFill>
                <a:effectLst/>
                <a:latin typeface="-apple-system"/>
                <a:hlinkClick r:id="rId6"/>
              </a:rPr>
              <a:t>https://dhanush60.github.io/portfolio/</a:t>
            </a:r>
            <a:endParaRPr lang="en-IN" b="1" i="0" u="sng" dirty="0">
              <a:solidFill>
                <a:srgbClr val="0969DA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avLst/>
            <a:gdLst/>
            <a:ahLst/>
            <a:cxnLst/>
            <a:rect l="l" t="t" r="r" b="b"/>
            <a:pathLst>
              <a:path w="120000" h="632460" extrusionOk="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7D4E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280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3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  <a:p>
            <a:pPr marL="12700" marR="0" lvl="0" indent="0" algn="r" rtl="0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avLst/>
            <a:gdLst/>
            <a:ahLst/>
            <a:cxnLst/>
            <a:rect l="l" t="t" r="r" b="b"/>
            <a:pathLst>
              <a:path w="67945" h="69850" extrusionOk="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2870" extrusionOk="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avLst/>
            <a:gdLst/>
            <a:ahLst/>
            <a:cxnLst/>
            <a:rect l="l" t="t" r="r" b="b"/>
            <a:pathLst>
              <a:path w="88265" h="120014" extrusionOk="0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avLst/>
            <a:gdLst/>
            <a:ahLst/>
            <a:cxnLst/>
            <a:rect l="l" t="t" r="r" b="b"/>
            <a:pathLst>
              <a:path w="156210" h="182245" extrusionOk="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93725" y="1504950"/>
            <a:ext cx="25809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94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.Problem  Statement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8.Conclusion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Github Link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5D4D8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352425" y="2141537"/>
            <a:ext cx="5140200" cy="2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6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3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sz="33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  <a:endParaRPr sz="3300" b="0" i="0" u="none">
              <a:solidFill>
                <a:srgbClr val="01010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3 ) Inserting pictures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8775" y="4436522"/>
            <a:ext cx="5361000" cy="10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6" marR="0" lvl="0" indent="-47623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/>
              <a:buNone/>
            </a:pPr>
            <a:r>
              <a:rPr lang="en-US" sz="72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703246" y="1608125"/>
            <a:ext cx="2725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51399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</a:t>
            </a:r>
            <a:r>
              <a:rPr lang="en-US" sz="3400">
                <a:solidFill>
                  <a:srgbClr val="010101"/>
                </a:solidFill>
              </a:rPr>
              <a:t> </a:t>
            </a: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7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attached about my skills in the software world and also it holds my project</a:t>
            </a: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75" marR="0" lvl="0" indent="777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</a:pPr>
            <a:r>
              <a:rPr lang="en-US" sz="2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linked my github , linkedin ,Twitter profile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WHO ARE THE END USERS?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7" y="1830387"/>
            <a:ext cx="5718175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89655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/>
              <a:buNone/>
            </a:pPr>
            <a:r>
              <a:rPr lang="en-US" sz="2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sz="2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4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</a:pPr>
            <a:r>
              <a:rPr lang="en-US" sz="67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sz="67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/>
              <a:buNone/>
            </a:pPr>
            <a:r>
              <a:rPr lang="en-US" sz="3200" b="1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POTFOLIO DESIGN AND LAYOUT</a:t>
            </a:r>
            <a:endParaRPr dirty="0"/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maginificent Purple blended violet colors and it has my profile photo </a:t>
            </a:r>
            <a:r>
              <a:rPr lang="en-US" sz="1900" b="0" i="0" u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i have and lastly you got a information box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192963" y="1096574"/>
            <a:ext cx="2695575" cy="56233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471612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FEATURES AND	FUNCTIONALIT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Smootly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356</Words>
  <Application>Microsoft Office PowerPoint</Application>
  <PresentationFormat>Custom</PresentationFormat>
  <Paragraphs>90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Courier New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cristiano ronaldo</cp:lastModifiedBy>
  <cp:revision>4</cp:revision>
  <dcterms:created xsi:type="dcterms:W3CDTF">2025-09-09T11:32:44Z</dcterms:created>
  <dcterms:modified xsi:type="dcterms:W3CDTF">2025-09-17T11:20:18Z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