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16"/>
  </p:notesMasterIdLst>
  <p:sldIdLst>
    <p:sldId id="483" r:id="rId2"/>
    <p:sldId id="484" r:id="rId3"/>
    <p:sldId id="470" r:id="rId4"/>
    <p:sldId id="486" r:id="rId5"/>
    <p:sldId id="487" r:id="rId6"/>
    <p:sldId id="478" r:id="rId7"/>
    <p:sldId id="481" r:id="rId8"/>
    <p:sldId id="480" r:id="rId9"/>
    <p:sldId id="482" r:id="rId10"/>
    <p:sldId id="476" r:id="rId11"/>
    <p:sldId id="488" r:id="rId12"/>
    <p:sldId id="485" r:id="rId13"/>
    <p:sldId id="473" r:id="rId14"/>
    <p:sldId id="468" r:id="rId15"/>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69" d="100"/>
          <a:sy n="69" d="100"/>
        </p:scale>
        <p:origin x="748" y="44"/>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smtClean="0">
              <a:latin typeface="Times New Roman" panose="02020603050405020304" pitchFamily="18" charset="0"/>
              <a:cs typeface="Times New Roman" panose="02020603050405020304" pitchFamily="18" charset="0"/>
            </a:rPr>
            <a:t>Review 0</a:t>
          </a:r>
          <a:endParaRPr lang="en-US" dirty="0">
            <a:latin typeface="Times New Roman" panose="02020603050405020304" pitchFamily="18" charset="0"/>
            <a:cs typeface="Times New Roman" panose="02020603050405020304" pitchFamily="18" charset="0"/>
          </a:endParaRP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dgm:spPr/>
      <dgm:t>
        <a:bodyPr/>
        <a:lstStyle/>
        <a:p>
          <a:pPr algn="l"/>
          <a:r>
            <a:rPr lang="en-US" dirty="0" smtClean="0">
              <a:latin typeface="Times New Roman" panose="02020603050405020304" pitchFamily="18" charset="0"/>
              <a:cs typeface="Times New Roman" panose="02020603050405020304" pitchFamily="18" charset="0"/>
            </a:rPr>
            <a:t>* Learn about the company's development process </a:t>
          </a:r>
          <a:endParaRPr lang="en-US" dirty="0">
            <a:latin typeface="Times New Roman" panose="02020603050405020304" pitchFamily="18" charset="0"/>
            <a:cs typeface="Times New Roman" panose="02020603050405020304" pitchFamily="18" charset="0"/>
          </a:endParaRP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smtClean="0">
              <a:latin typeface="Times New Roman" panose="02020603050405020304" pitchFamily="18" charset="0"/>
              <a:cs typeface="Times New Roman" panose="02020603050405020304" pitchFamily="18" charset="0"/>
            </a:rPr>
            <a:t>Review 1</a:t>
          </a:r>
          <a:endParaRPr lang="en-US" dirty="0">
            <a:latin typeface="Times New Roman" panose="02020603050405020304" pitchFamily="18" charset="0"/>
            <a:cs typeface="Times New Roman" panose="02020603050405020304" pitchFamily="18" charset="0"/>
          </a:endParaRP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A59EC69B-8F3F-425B-819F-E8C557946AEE}">
      <dgm:prSet phldrT="[Text]"/>
      <dgm:spPr/>
      <dgm:t>
        <a:bodyPr/>
        <a:lstStyle/>
        <a:p>
          <a:r>
            <a:rPr lang="en-US" dirty="0" smtClean="0">
              <a:latin typeface="Times New Roman" panose="02020603050405020304" pitchFamily="18" charset="0"/>
              <a:cs typeface="Times New Roman" panose="02020603050405020304" pitchFamily="18" charset="0"/>
            </a:rPr>
            <a:t>Review 2</a:t>
          </a:r>
          <a:endParaRPr lang="en-US" dirty="0">
            <a:latin typeface="Times New Roman" panose="02020603050405020304" pitchFamily="18" charset="0"/>
            <a:cs typeface="Times New Roman" panose="02020603050405020304" pitchFamily="18" charset="0"/>
          </a:endParaRP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custT="1"/>
      <dgm:spPr/>
      <dgm:t>
        <a:bodyPr/>
        <a:lstStyle/>
        <a:p>
          <a:pPr algn="l"/>
          <a:r>
            <a:rPr lang="en-US" sz="900" dirty="0" smtClean="0">
              <a:latin typeface="Times New Roman" panose="02020603050405020304" pitchFamily="18" charset="0"/>
              <a:cs typeface="Times New Roman" panose="02020603050405020304" pitchFamily="18" charset="0"/>
            </a:rPr>
            <a:t>Building the User Interface with Angular
Create product listing, cart, and checkout pages.
Implement user authentication &amp; login.
Develop an admin dashboard for product management.
Integrating APIs with Angular
Fetch data from backend using HTTP requests.
Display products dynamically using Angular Components.</a:t>
          </a:r>
          <a:endParaRPr lang="en-US" sz="900" dirty="0">
            <a:latin typeface="Times New Roman" panose="02020603050405020304" pitchFamily="18" charset="0"/>
            <a:cs typeface="Times New Roman" panose="02020603050405020304" pitchFamily="18" charset="0"/>
          </a:endParaRP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smtClean="0">
              <a:latin typeface="Times New Roman" panose="02020603050405020304" pitchFamily="18" charset="0"/>
              <a:cs typeface="Times New Roman" panose="02020603050405020304" pitchFamily="18" charset="0"/>
            </a:rPr>
            <a:t>Review 3</a:t>
          </a:r>
          <a:endParaRPr lang="en-US" dirty="0">
            <a:latin typeface="Times New Roman" panose="02020603050405020304" pitchFamily="18" charset="0"/>
            <a:cs typeface="Times New Roman" panose="02020603050405020304" pitchFamily="18" charset="0"/>
          </a:endParaRP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0BCED8CA-E135-4A5A-904C-01F809B59170}">
      <dgm:prSet phldrT="[Text]"/>
      <dgm:spPr/>
      <dgm:t>
        <a:bodyPr/>
        <a:lstStyle/>
        <a:p>
          <a:pPr algn="l"/>
          <a:r>
            <a:rPr lang="en-US" dirty="0" smtClean="0">
              <a:latin typeface="Times New Roman" panose="02020603050405020304" pitchFamily="18" charset="0"/>
              <a:cs typeface="Times New Roman" panose="02020603050405020304" pitchFamily="18" charset="0"/>
            </a:rPr>
            <a:t>*Understand the team's workflow</a:t>
          </a:r>
          <a:endParaRPr lang="en-US" dirty="0">
            <a:latin typeface="Times New Roman" panose="02020603050405020304" pitchFamily="18" charset="0"/>
            <a:cs typeface="Times New Roman" panose="02020603050405020304" pitchFamily="18" charset="0"/>
          </a:endParaRPr>
        </a:p>
      </dgm:t>
    </dgm:pt>
    <dgm:pt modelId="{89C832D5-2509-4CFA-9032-6FA8ABEA41BE}" type="parTrans" cxnId="{C5C98F97-A3F7-4BAD-B10B-7BE788A9E684}">
      <dgm:prSet/>
      <dgm:spPr/>
      <dgm:t>
        <a:bodyPr/>
        <a:lstStyle/>
        <a:p>
          <a:endParaRPr lang="en-US"/>
        </a:p>
      </dgm:t>
    </dgm:pt>
    <dgm:pt modelId="{E1BC2A04-999E-438E-95A0-D748EE2661EF}" type="sibTrans" cxnId="{C5C98F97-A3F7-4BAD-B10B-7BE788A9E684}">
      <dgm:prSet/>
      <dgm:spPr/>
      <dgm:t>
        <a:bodyPr/>
        <a:lstStyle/>
        <a:p>
          <a:endParaRPr lang="en-US"/>
        </a:p>
      </dgm:t>
    </dgm:pt>
    <dgm:pt modelId="{F70DB676-D06A-4CE4-B0A9-C91FD92532D6}">
      <dgm:prSet phldrT="[Text]"/>
      <dgm:spPr/>
      <dgm:t>
        <a:bodyPr/>
        <a:lstStyle/>
        <a:p>
          <a:pPr algn="l"/>
          <a:r>
            <a:rPr lang="en-US" dirty="0" smtClean="0">
              <a:latin typeface="Times New Roman" panose="02020603050405020304" pitchFamily="18" charset="0"/>
              <a:cs typeface="Times New Roman" panose="02020603050405020304" pitchFamily="18" charset="0"/>
            </a:rPr>
            <a:t>*Identify the coding standards and best practices followed in the company</a:t>
          </a:r>
          <a:endParaRPr lang="en-US" dirty="0">
            <a:latin typeface="Times New Roman" panose="02020603050405020304" pitchFamily="18" charset="0"/>
            <a:cs typeface="Times New Roman" panose="02020603050405020304" pitchFamily="18" charset="0"/>
          </a:endParaRPr>
        </a:p>
      </dgm:t>
    </dgm:pt>
    <dgm:pt modelId="{4DC0E318-D4F4-4F6C-A58F-7619B056FE8E}" type="parTrans" cxnId="{8922C9AE-3901-45E5-B206-2D8624983388}">
      <dgm:prSet/>
      <dgm:spPr/>
      <dgm:t>
        <a:bodyPr/>
        <a:lstStyle/>
        <a:p>
          <a:endParaRPr lang="en-US"/>
        </a:p>
      </dgm:t>
    </dgm:pt>
    <dgm:pt modelId="{3F91EA83-15F0-4CBB-92C1-9117594B6192}" type="sibTrans" cxnId="{8922C9AE-3901-45E5-B206-2D8624983388}">
      <dgm:prSet/>
      <dgm:spPr/>
      <dgm:t>
        <a:bodyPr/>
        <a:lstStyle/>
        <a:p>
          <a:endParaRPr lang="en-US"/>
        </a:p>
      </dgm:t>
    </dgm:pt>
    <dgm:pt modelId="{9FED87C4-3F3B-4A18-9185-9F80CFEDEA2E}">
      <dgm:prSet phldrT="[Text]" custT="1"/>
      <dgm:spPr/>
      <dgm:t>
        <a:bodyPr/>
        <a:lstStyle/>
        <a:p>
          <a:pPr algn="l"/>
          <a:r>
            <a:rPr lang="en-US" sz="900" b="1" dirty="0" smtClean="0"/>
            <a:t>Database Design &amp; Implementation</a:t>
          </a:r>
          <a:endParaRPr lang="en-US" sz="900" dirty="0">
            <a:latin typeface="Times New Roman" panose="02020603050405020304" pitchFamily="18" charset="0"/>
            <a:cs typeface="Times New Roman" panose="02020603050405020304" pitchFamily="18" charset="0"/>
          </a:endParaRPr>
        </a:p>
      </dgm:t>
    </dgm:pt>
    <dgm:pt modelId="{AD0D1882-5210-4A49-9875-4AAC43595580}" type="sibTrans" cxnId="{27611794-B6EF-4593-A560-02BF7692DC5A}">
      <dgm:prSet/>
      <dgm:spPr/>
      <dgm:t>
        <a:bodyPr/>
        <a:lstStyle/>
        <a:p>
          <a:endParaRPr lang="en-US"/>
        </a:p>
      </dgm:t>
    </dgm:pt>
    <dgm:pt modelId="{669F5586-1E47-4A85-AA72-0E435BABD665}" type="parTrans" cxnId="{27611794-B6EF-4593-A560-02BF7692DC5A}">
      <dgm:prSet/>
      <dgm:spPr/>
      <dgm:t>
        <a:bodyPr/>
        <a:lstStyle/>
        <a:p>
          <a:endParaRPr lang="en-US"/>
        </a:p>
      </dgm:t>
    </dgm:pt>
    <dgm:pt modelId="{338D57F2-6105-4B89-A27B-C1FE3E7933C6}">
      <dgm:prSet custT="1"/>
      <dgm:spPr/>
      <dgm:t>
        <a:bodyPr/>
        <a:lstStyle/>
        <a:p>
          <a:pPr algn="l"/>
          <a:r>
            <a:rPr lang="en-US" sz="900" dirty="0" smtClean="0"/>
            <a:t>Design the </a:t>
          </a:r>
          <a:r>
            <a:rPr lang="en-US" sz="900" b="1" dirty="0" smtClean="0"/>
            <a:t>database schema</a:t>
          </a:r>
          <a:r>
            <a:rPr lang="en-US" sz="900" dirty="0" smtClean="0"/>
            <a:t> for products, users, orders, and payments.</a:t>
          </a:r>
          <a:endParaRPr lang="en-US" sz="900" dirty="0"/>
        </a:p>
      </dgm:t>
    </dgm:pt>
    <dgm:pt modelId="{D0FAC75C-50B6-44A6-B0FC-879BE2D1D4A4}" type="parTrans" cxnId="{B9E3EF4A-1053-4F60-991F-86787EA04B0E}">
      <dgm:prSet/>
      <dgm:spPr/>
      <dgm:t>
        <a:bodyPr/>
        <a:lstStyle/>
        <a:p>
          <a:endParaRPr lang="en-US"/>
        </a:p>
      </dgm:t>
    </dgm:pt>
    <dgm:pt modelId="{8BA6420E-2417-4AF7-9861-610484E919D1}" type="sibTrans" cxnId="{B9E3EF4A-1053-4F60-991F-86787EA04B0E}">
      <dgm:prSet/>
      <dgm:spPr/>
      <dgm:t>
        <a:bodyPr/>
        <a:lstStyle/>
        <a:p>
          <a:endParaRPr lang="en-US"/>
        </a:p>
      </dgm:t>
    </dgm:pt>
    <dgm:pt modelId="{6FC431FE-A797-4DD2-96CC-F85B1A906CF8}">
      <dgm:prSet custT="1"/>
      <dgm:spPr/>
      <dgm:t>
        <a:bodyPr/>
        <a:lstStyle/>
        <a:p>
          <a:pPr algn="l"/>
          <a:r>
            <a:rPr lang="en-US" sz="900" smtClean="0"/>
            <a:t>Set up </a:t>
          </a:r>
          <a:r>
            <a:rPr lang="en-US" sz="900" b="1" smtClean="0"/>
            <a:t>MySQL database</a:t>
          </a:r>
          <a:r>
            <a:rPr lang="en-US" sz="900" smtClean="0"/>
            <a:t> and connect it with Spring Boot.</a:t>
          </a:r>
          <a:endParaRPr lang="en-US" sz="900"/>
        </a:p>
      </dgm:t>
    </dgm:pt>
    <dgm:pt modelId="{96829BCB-1EE9-4FC2-90F7-FA55F1EFF26A}" type="parTrans" cxnId="{96961834-C1F4-4B8D-9C34-3A04CDDC0B4A}">
      <dgm:prSet/>
      <dgm:spPr/>
      <dgm:t>
        <a:bodyPr/>
        <a:lstStyle/>
        <a:p>
          <a:endParaRPr lang="en-US"/>
        </a:p>
      </dgm:t>
    </dgm:pt>
    <dgm:pt modelId="{F7280479-D59A-493F-9333-68990DBA0D8D}" type="sibTrans" cxnId="{96961834-C1F4-4B8D-9C34-3A04CDDC0B4A}">
      <dgm:prSet/>
      <dgm:spPr/>
      <dgm:t>
        <a:bodyPr/>
        <a:lstStyle/>
        <a:p>
          <a:endParaRPr lang="en-US"/>
        </a:p>
      </dgm:t>
    </dgm:pt>
    <dgm:pt modelId="{9C597B38-C737-461E-A701-5173CD953129}">
      <dgm:prSet custT="1"/>
      <dgm:spPr/>
      <dgm:t>
        <a:bodyPr/>
        <a:lstStyle/>
        <a:p>
          <a:pPr algn="l"/>
          <a:r>
            <a:rPr lang="en-US" sz="900" b="1" smtClean="0"/>
            <a:t>Building RESTful APIs with Spring Boot</a:t>
          </a:r>
          <a:endParaRPr lang="en-US" sz="900"/>
        </a:p>
      </dgm:t>
    </dgm:pt>
    <dgm:pt modelId="{10A5698A-908C-4D82-AE2C-EA1312EF93EA}" type="parTrans" cxnId="{2C79DCC5-7F39-433A-8B41-0611A85479BC}">
      <dgm:prSet/>
      <dgm:spPr/>
      <dgm:t>
        <a:bodyPr/>
        <a:lstStyle/>
        <a:p>
          <a:endParaRPr lang="en-US"/>
        </a:p>
      </dgm:t>
    </dgm:pt>
    <dgm:pt modelId="{1D15B88D-9FA7-46B1-B72E-E447B876EA97}" type="sibTrans" cxnId="{2C79DCC5-7F39-433A-8B41-0611A85479BC}">
      <dgm:prSet/>
      <dgm:spPr/>
      <dgm:t>
        <a:bodyPr/>
        <a:lstStyle/>
        <a:p>
          <a:endParaRPr lang="en-US"/>
        </a:p>
      </dgm:t>
    </dgm:pt>
    <dgm:pt modelId="{5C0161D9-00F1-4D4D-A6FE-FBBE87B5CC28}">
      <dgm:prSet custT="1"/>
      <dgm:spPr/>
      <dgm:t>
        <a:bodyPr/>
        <a:lstStyle/>
        <a:p>
          <a:pPr algn="l"/>
          <a:r>
            <a:rPr lang="en-US" sz="900" dirty="0" smtClean="0"/>
            <a:t>Develop CRUD operations for </a:t>
          </a:r>
          <a:r>
            <a:rPr lang="en-US" sz="900" b="1" dirty="0" smtClean="0"/>
            <a:t>Products, Users, Cart, and Orders</a:t>
          </a:r>
          <a:r>
            <a:rPr lang="en-US" sz="900" dirty="0" smtClean="0"/>
            <a:t>.</a:t>
          </a:r>
          <a:endParaRPr lang="en-US" sz="900" dirty="0"/>
        </a:p>
      </dgm:t>
    </dgm:pt>
    <dgm:pt modelId="{82B06C15-79AF-496D-B3CB-39C662F4CF0E}" type="parTrans" cxnId="{5FCA281E-AD1B-471C-9D61-4B78E3F1DE1F}">
      <dgm:prSet/>
      <dgm:spPr/>
      <dgm:t>
        <a:bodyPr/>
        <a:lstStyle/>
        <a:p>
          <a:endParaRPr lang="en-US"/>
        </a:p>
      </dgm:t>
    </dgm:pt>
    <dgm:pt modelId="{9BEEDDD8-6007-4962-8F31-45B118506EA2}" type="sibTrans" cxnId="{5FCA281E-AD1B-471C-9D61-4B78E3F1DE1F}">
      <dgm:prSet/>
      <dgm:spPr/>
      <dgm:t>
        <a:bodyPr/>
        <a:lstStyle/>
        <a:p>
          <a:endParaRPr lang="en-US"/>
        </a:p>
      </dgm:t>
    </dgm:pt>
    <dgm:pt modelId="{A0B9AA60-7331-4015-95CA-E09E078EB7F3}">
      <dgm:prSet custT="1"/>
      <dgm:spPr/>
      <dgm:t>
        <a:bodyPr/>
        <a:lstStyle/>
        <a:p>
          <a:pPr algn="l"/>
          <a:r>
            <a:rPr lang="en-US" sz="900" smtClean="0"/>
            <a:t>Implement </a:t>
          </a:r>
          <a:r>
            <a:rPr lang="en-US" sz="900" b="1" smtClean="0"/>
            <a:t>authentication &amp; authorization</a:t>
          </a:r>
          <a:r>
            <a:rPr lang="en-US" sz="900" smtClean="0"/>
            <a:t> (JWT, OAuth).</a:t>
          </a:r>
          <a:endParaRPr lang="en-US" sz="900"/>
        </a:p>
      </dgm:t>
    </dgm:pt>
    <dgm:pt modelId="{8569031E-0DCE-4174-A17B-0389DE887774}" type="parTrans" cxnId="{930EE225-7D40-40BA-8D69-9D3C7C63B108}">
      <dgm:prSet/>
      <dgm:spPr/>
      <dgm:t>
        <a:bodyPr/>
        <a:lstStyle/>
        <a:p>
          <a:endParaRPr lang="en-US"/>
        </a:p>
      </dgm:t>
    </dgm:pt>
    <dgm:pt modelId="{2AB5EE25-62B6-4D2B-9A99-32CCF61D2251}" type="sibTrans" cxnId="{930EE225-7D40-40BA-8D69-9D3C7C63B108}">
      <dgm:prSet/>
      <dgm:spPr/>
      <dgm:t>
        <a:bodyPr/>
        <a:lstStyle/>
        <a:p>
          <a:endParaRPr lang="en-US"/>
        </a:p>
      </dgm:t>
    </dgm:pt>
    <dgm:pt modelId="{36D466E5-E4FF-4E4D-9083-BE63022646A7}">
      <dgm:prSet custT="1"/>
      <dgm:spPr/>
      <dgm:t>
        <a:bodyPr/>
        <a:lstStyle/>
        <a:p>
          <a:pPr algn="l"/>
          <a:r>
            <a:rPr lang="en-US" sz="900" dirty="0" smtClean="0"/>
            <a:t>Test APIs using </a:t>
          </a:r>
          <a:r>
            <a:rPr lang="en-US" sz="900" b="1" dirty="0" smtClean="0"/>
            <a:t>Postman</a:t>
          </a:r>
          <a:r>
            <a:rPr lang="en-US" sz="900" dirty="0" smtClean="0"/>
            <a:t>.</a:t>
          </a:r>
          <a:endParaRPr lang="en-US" sz="900" dirty="0"/>
        </a:p>
      </dgm:t>
    </dgm:pt>
    <dgm:pt modelId="{707D0774-4B5F-4FF9-9C6B-4F8AACF2AB98}" type="parTrans" cxnId="{978E995D-B4F9-4CF6-A522-850ADF6FEF3E}">
      <dgm:prSet/>
      <dgm:spPr/>
      <dgm:t>
        <a:bodyPr/>
        <a:lstStyle/>
        <a:p>
          <a:endParaRPr lang="en-US"/>
        </a:p>
      </dgm:t>
    </dgm:pt>
    <dgm:pt modelId="{16FAC5AB-A711-4F16-AAAC-4423E2A45F0E}" type="sibTrans" cxnId="{978E995D-B4F9-4CF6-A522-850ADF6FEF3E}">
      <dgm:prSet/>
      <dgm:spPr/>
      <dgm:t>
        <a:bodyPr/>
        <a:lstStyle/>
        <a:p>
          <a:endParaRPr lang="en-US"/>
        </a:p>
      </dgm:t>
    </dgm:pt>
    <dgm:pt modelId="{2F9739A8-E1E6-4B48-BD75-A054FA48328A}">
      <dgm:prSet custT="1"/>
      <dgm:spPr/>
      <dgm:t>
        <a:bodyPr/>
        <a:lstStyle/>
        <a:p>
          <a:pPr algn="l"/>
          <a:r>
            <a:rPr lang="en-US" sz="800" b="1" dirty="0" smtClean="0"/>
            <a:t>Testing &amp; Debugging</a:t>
          </a:r>
          <a:endParaRPr lang="en-US" sz="800" dirty="0"/>
        </a:p>
      </dgm:t>
    </dgm:pt>
    <dgm:pt modelId="{CDF2E575-46EF-42A5-AAA6-51EBE2EE6C74}" type="parTrans" cxnId="{4A0C1FDC-C4E9-4F1C-8B2A-99A02BB519B7}">
      <dgm:prSet/>
      <dgm:spPr/>
      <dgm:t>
        <a:bodyPr/>
        <a:lstStyle/>
        <a:p>
          <a:endParaRPr lang="en-US"/>
        </a:p>
      </dgm:t>
    </dgm:pt>
    <dgm:pt modelId="{0AA16088-40A4-40A5-8C96-6FE6297EC158}" type="sibTrans" cxnId="{4A0C1FDC-C4E9-4F1C-8B2A-99A02BB519B7}">
      <dgm:prSet/>
      <dgm:spPr/>
      <dgm:t>
        <a:bodyPr/>
        <a:lstStyle/>
        <a:p>
          <a:endParaRPr lang="en-US"/>
        </a:p>
      </dgm:t>
    </dgm:pt>
    <dgm:pt modelId="{97AEEF42-8757-44DB-BFF9-A022C4EC65D0}">
      <dgm:prSet custT="1"/>
      <dgm:spPr/>
      <dgm:t>
        <a:bodyPr/>
        <a:lstStyle/>
        <a:p>
          <a:pPr algn="l"/>
          <a:r>
            <a:rPr lang="en-US" sz="800" dirty="0" smtClean="0"/>
            <a:t>Perform </a:t>
          </a:r>
          <a:r>
            <a:rPr lang="en-US" sz="800" b="1" dirty="0" smtClean="0"/>
            <a:t>unit testing</a:t>
          </a:r>
          <a:r>
            <a:rPr lang="en-US" sz="800" dirty="0" smtClean="0"/>
            <a:t> for APIs and UI components.</a:t>
          </a:r>
          <a:endParaRPr lang="en-US" sz="800" dirty="0"/>
        </a:p>
      </dgm:t>
    </dgm:pt>
    <dgm:pt modelId="{244C05FE-DBA5-48C5-9376-5D80D797E152}" type="parTrans" cxnId="{755D21F4-D093-4F80-8AA7-E35B8EEE1467}">
      <dgm:prSet/>
      <dgm:spPr/>
      <dgm:t>
        <a:bodyPr/>
        <a:lstStyle/>
        <a:p>
          <a:endParaRPr lang="en-US"/>
        </a:p>
      </dgm:t>
    </dgm:pt>
    <dgm:pt modelId="{D3856A2E-7D9A-42C1-BE8C-293BCF345936}" type="sibTrans" cxnId="{755D21F4-D093-4F80-8AA7-E35B8EEE1467}">
      <dgm:prSet/>
      <dgm:spPr/>
      <dgm:t>
        <a:bodyPr/>
        <a:lstStyle/>
        <a:p>
          <a:endParaRPr lang="en-US"/>
        </a:p>
      </dgm:t>
    </dgm:pt>
    <dgm:pt modelId="{464D18AC-90A5-42D7-B7F6-0578FFDBC2B7}">
      <dgm:prSet custT="1"/>
      <dgm:spPr/>
      <dgm:t>
        <a:bodyPr/>
        <a:lstStyle/>
        <a:p>
          <a:pPr algn="l"/>
          <a:r>
            <a:rPr lang="en-US" sz="800" smtClean="0"/>
            <a:t>Debug and optimize application performance.</a:t>
          </a:r>
          <a:endParaRPr lang="en-US" sz="800"/>
        </a:p>
      </dgm:t>
    </dgm:pt>
    <dgm:pt modelId="{936EF433-E4FD-4201-955B-544CABF6AB3E}" type="parTrans" cxnId="{B2D38206-5D5D-4349-BE3C-81EE6650DB37}">
      <dgm:prSet/>
      <dgm:spPr/>
      <dgm:t>
        <a:bodyPr/>
        <a:lstStyle/>
        <a:p>
          <a:endParaRPr lang="en-US"/>
        </a:p>
      </dgm:t>
    </dgm:pt>
    <dgm:pt modelId="{986EA53D-E1BE-41ED-ACD1-6BB3E8C41500}" type="sibTrans" cxnId="{B2D38206-5D5D-4349-BE3C-81EE6650DB37}">
      <dgm:prSet/>
      <dgm:spPr/>
      <dgm:t>
        <a:bodyPr/>
        <a:lstStyle/>
        <a:p>
          <a:endParaRPr lang="en-US"/>
        </a:p>
      </dgm:t>
    </dgm:pt>
    <dgm:pt modelId="{73C26290-107E-4551-ABC1-AD550EFDCD94}">
      <dgm:prSet custT="1"/>
      <dgm:spPr/>
      <dgm:t>
        <a:bodyPr/>
        <a:lstStyle/>
        <a:p>
          <a:pPr algn="l"/>
          <a:r>
            <a:rPr lang="en-US" sz="800" b="1" dirty="0" smtClean="0"/>
            <a:t>Deployment</a:t>
          </a:r>
          <a:endParaRPr lang="en-US" sz="800" dirty="0"/>
        </a:p>
      </dgm:t>
    </dgm:pt>
    <dgm:pt modelId="{DAF6B69B-5DC8-4F2A-83E0-6761C647346A}" type="parTrans" cxnId="{D9CC88BB-4115-4FE6-9A22-27A2727B680C}">
      <dgm:prSet/>
      <dgm:spPr/>
      <dgm:t>
        <a:bodyPr/>
        <a:lstStyle/>
        <a:p>
          <a:endParaRPr lang="en-US"/>
        </a:p>
      </dgm:t>
    </dgm:pt>
    <dgm:pt modelId="{383EF4EA-B014-4313-9EC3-765CD74DEB7E}" type="sibTrans" cxnId="{D9CC88BB-4115-4FE6-9A22-27A2727B680C}">
      <dgm:prSet/>
      <dgm:spPr/>
      <dgm:t>
        <a:bodyPr/>
        <a:lstStyle/>
        <a:p>
          <a:endParaRPr lang="en-US"/>
        </a:p>
      </dgm:t>
    </dgm:pt>
    <dgm:pt modelId="{F764F03C-BC79-4235-8F73-FF3BB799EB34}">
      <dgm:prSet custT="1"/>
      <dgm:spPr/>
      <dgm:t>
        <a:bodyPr/>
        <a:lstStyle/>
        <a:p>
          <a:pPr algn="l"/>
          <a:r>
            <a:rPr lang="en-US" sz="800" smtClean="0"/>
            <a:t>Host the </a:t>
          </a:r>
          <a:r>
            <a:rPr lang="en-US" sz="800" b="1" smtClean="0"/>
            <a:t>frontend on Netlify/Vercel</a:t>
          </a:r>
          <a:r>
            <a:rPr lang="en-US" sz="800" smtClean="0"/>
            <a:t>.</a:t>
          </a:r>
          <a:endParaRPr lang="en-US" sz="800"/>
        </a:p>
      </dgm:t>
    </dgm:pt>
    <dgm:pt modelId="{D8E4B32E-9931-43E4-B43D-AEC4BF251A72}" type="parTrans" cxnId="{95D6A1ED-65C6-4BD2-ADFC-2A50A52D528E}">
      <dgm:prSet/>
      <dgm:spPr/>
      <dgm:t>
        <a:bodyPr/>
        <a:lstStyle/>
        <a:p>
          <a:endParaRPr lang="en-US"/>
        </a:p>
      </dgm:t>
    </dgm:pt>
    <dgm:pt modelId="{64B54F68-C313-451B-AA82-B2F951113B04}" type="sibTrans" cxnId="{95D6A1ED-65C6-4BD2-ADFC-2A50A52D528E}">
      <dgm:prSet/>
      <dgm:spPr/>
      <dgm:t>
        <a:bodyPr/>
        <a:lstStyle/>
        <a:p>
          <a:endParaRPr lang="en-US"/>
        </a:p>
      </dgm:t>
    </dgm:pt>
    <dgm:pt modelId="{16EC43DF-BF82-461D-B632-C1C7956B5F13}">
      <dgm:prSet custT="1"/>
      <dgm:spPr/>
      <dgm:t>
        <a:bodyPr/>
        <a:lstStyle/>
        <a:p>
          <a:pPr algn="l"/>
          <a:r>
            <a:rPr lang="en-US" sz="800" smtClean="0"/>
            <a:t>Deploy </a:t>
          </a:r>
          <a:r>
            <a:rPr lang="en-US" sz="800" b="1" smtClean="0"/>
            <a:t>backend on Heroku/AWS</a:t>
          </a:r>
          <a:r>
            <a:rPr lang="en-US" sz="800" smtClean="0"/>
            <a:t>.</a:t>
          </a:r>
          <a:endParaRPr lang="en-US" sz="800"/>
        </a:p>
      </dgm:t>
    </dgm:pt>
    <dgm:pt modelId="{4D77185F-4622-4AF1-B9B0-FC63FAC914A6}" type="parTrans" cxnId="{E9623A48-E971-4C83-ABBB-5805FCAB5C66}">
      <dgm:prSet/>
      <dgm:spPr/>
      <dgm:t>
        <a:bodyPr/>
        <a:lstStyle/>
        <a:p>
          <a:endParaRPr lang="en-US"/>
        </a:p>
      </dgm:t>
    </dgm:pt>
    <dgm:pt modelId="{DF5BA888-E91C-46C0-9CEE-B5B02F8BF75F}" type="sibTrans" cxnId="{E9623A48-E971-4C83-ABBB-5805FCAB5C66}">
      <dgm:prSet/>
      <dgm:spPr/>
      <dgm:t>
        <a:bodyPr/>
        <a:lstStyle/>
        <a:p>
          <a:endParaRPr lang="en-US"/>
        </a:p>
      </dgm:t>
    </dgm:pt>
    <dgm:pt modelId="{1EA3A8D3-97F2-4501-96CA-432E24545980}">
      <dgm:prSet custT="1"/>
      <dgm:spPr/>
      <dgm:t>
        <a:bodyPr/>
        <a:lstStyle/>
        <a:p>
          <a:pPr algn="l"/>
          <a:r>
            <a:rPr lang="en-US" sz="800" dirty="0" smtClean="0"/>
            <a:t>Configure </a:t>
          </a:r>
          <a:r>
            <a:rPr lang="en-US" sz="800" b="1" dirty="0" smtClean="0"/>
            <a:t>domain &amp; SSL certificates</a:t>
          </a:r>
          <a:r>
            <a:rPr lang="en-US" sz="800" dirty="0" smtClean="0"/>
            <a:t> for security.</a:t>
          </a:r>
          <a:endParaRPr lang="en-US" sz="800" dirty="0"/>
        </a:p>
      </dgm:t>
    </dgm:pt>
    <dgm:pt modelId="{42A919B1-DA7E-452D-86B3-AC99FBF154EE}" type="parTrans" cxnId="{C80BCCDA-DE36-4BAD-BCAC-305295AD3716}">
      <dgm:prSet/>
      <dgm:spPr/>
      <dgm:t>
        <a:bodyPr/>
        <a:lstStyle/>
        <a:p>
          <a:endParaRPr lang="en-US"/>
        </a:p>
      </dgm:t>
    </dgm:pt>
    <dgm:pt modelId="{FF2C15D7-5C41-44A4-B7EF-77494EC77471}" type="sibTrans" cxnId="{C80BCCDA-DE36-4BAD-BCAC-305295AD3716}">
      <dgm:prSet/>
      <dgm:spPr/>
      <dgm:t>
        <a:bodyPr/>
        <a:lstStyle/>
        <a:p>
          <a:endParaRPr lang="en-US"/>
        </a:p>
      </dgm:t>
    </dgm:pt>
    <dgm:pt modelId="{65173214-BC20-44A5-8A90-B6DA74644BF5}">
      <dgm:prSet custT="1"/>
      <dgm:spPr/>
      <dgm:t>
        <a:bodyPr/>
        <a:lstStyle/>
        <a:p>
          <a:pPr algn="l"/>
          <a:r>
            <a:rPr lang="en-US" sz="800" b="1" smtClean="0"/>
            <a:t>Write Documentation</a:t>
          </a:r>
          <a:endParaRPr lang="en-US" sz="800"/>
        </a:p>
      </dgm:t>
    </dgm:pt>
    <dgm:pt modelId="{99987B9B-C7B0-4D93-880F-C353B83041ED}" type="parTrans" cxnId="{CF1B34B0-F576-41CB-AEDC-AF8A321540AA}">
      <dgm:prSet/>
      <dgm:spPr/>
      <dgm:t>
        <a:bodyPr/>
        <a:lstStyle/>
        <a:p>
          <a:endParaRPr lang="en-US"/>
        </a:p>
      </dgm:t>
    </dgm:pt>
    <dgm:pt modelId="{A3D934F1-504E-4F6A-9319-C6C6C9ED9C6E}" type="sibTrans" cxnId="{CF1B34B0-F576-41CB-AEDC-AF8A321540AA}">
      <dgm:prSet/>
      <dgm:spPr/>
      <dgm:t>
        <a:bodyPr/>
        <a:lstStyle/>
        <a:p>
          <a:endParaRPr lang="en-US"/>
        </a:p>
      </dgm:t>
    </dgm:pt>
    <dgm:pt modelId="{026A60DB-E9BE-43CD-A08F-4F257638DF01}">
      <dgm:prSet custT="1"/>
      <dgm:spPr/>
      <dgm:t>
        <a:bodyPr/>
        <a:lstStyle/>
        <a:p>
          <a:pPr algn="l"/>
          <a:r>
            <a:rPr lang="en-US" sz="800" smtClean="0"/>
            <a:t>Create </a:t>
          </a:r>
          <a:r>
            <a:rPr lang="en-US" sz="800" b="1" smtClean="0"/>
            <a:t>API documentation</a:t>
          </a:r>
          <a:r>
            <a:rPr lang="en-US" sz="800" smtClean="0"/>
            <a:t> for future development.</a:t>
          </a:r>
          <a:endParaRPr lang="en-US" sz="800"/>
        </a:p>
      </dgm:t>
    </dgm:pt>
    <dgm:pt modelId="{76661DB2-59BD-484F-82E3-F530706CB5A4}" type="parTrans" cxnId="{9223545C-FD5D-4D84-AF20-C6EDBE8F2E52}">
      <dgm:prSet/>
      <dgm:spPr/>
      <dgm:t>
        <a:bodyPr/>
        <a:lstStyle/>
        <a:p>
          <a:endParaRPr lang="en-US"/>
        </a:p>
      </dgm:t>
    </dgm:pt>
    <dgm:pt modelId="{07E94922-A779-4F9F-ABC1-6CEAB9CF06D4}" type="sibTrans" cxnId="{9223545C-FD5D-4D84-AF20-C6EDBE8F2E52}">
      <dgm:prSet/>
      <dgm:spPr/>
      <dgm:t>
        <a:bodyPr/>
        <a:lstStyle/>
        <a:p>
          <a:endParaRPr lang="en-US"/>
        </a:p>
      </dgm:t>
    </dgm:pt>
    <dgm:pt modelId="{8AC258B6-FCAA-46FC-9B18-3876AAF5D030}">
      <dgm:prSet custT="1"/>
      <dgm:spPr/>
      <dgm:t>
        <a:bodyPr/>
        <a:lstStyle/>
        <a:p>
          <a:pPr algn="l"/>
          <a:r>
            <a:rPr lang="en-US" sz="800" smtClean="0"/>
            <a:t>Document </a:t>
          </a:r>
          <a:r>
            <a:rPr lang="en-US" sz="800" b="1" smtClean="0"/>
            <a:t>project features &amp; challenges</a:t>
          </a:r>
          <a:r>
            <a:rPr lang="en-US" sz="800" smtClean="0"/>
            <a:t> faced.</a:t>
          </a:r>
          <a:endParaRPr lang="en-US" sz="800"/>
        </a:p>
      </dgm:t>
    </dgm:pt>
    <dgm:pt modelId="{3EE17F16-0ACC-4BBB-AF39-FEC6F3ECB31A}" type="parTrans" cxnId="{99253450-EF28-4487-AEC4-90FC8E2F7585}">
      <dgm:prSet/>
      <dgm:spPr/>
      <dgm:t>
        <a:bodyPr/>
        <a:lstStyle/>
        <a:p>
          <a:endParaRPr lang="en-US"/>
        </a:p>
      </dgm:t>
    </dgm:pt>
    <dgm:pt modelId="{A5A5CCFB-4172-47CB-9696-0A686C5857CC}" type="sibTrans" cxnId="{99253450-EF28-4487-AEC4-90FC8E2F7585}">
      <dgm:prSet/>
      <dgm:spPr/>
      <dgm:t>
        <a:bodyPr/>
        <a:lstStyle/>
        <a:p>
          <a:endParaRPr lang="en-US"/>
        </a:p>
      </dgm:t>
    </dgm:pt>
    <dgm:pt modelId="{982540DC-65DF-452E-8F0B-50EAC22553AD}">
      <dgm:prSet custT="1"/>
      <dgm:spPr/>
      <dgm:t>
        <a:bodyPr/>
        <a:lstStyle/>
        <a:p>
          <a:pPr algn="l"/>
          <a:r>
            <a:rPr lang="en-US" sz="800" b="1" smtClean="0"/>
            <a:t>Final Presentation</a:t>
          </a:r>
          <a:endParaRPr lang="en-US" sz="800"/>
        </a:p>
      </dgm:t>
    </dgm:pt>
    <dgm:pt modelId="{8FE96387-516B-40DC-85C9-70C29648E818}" type="parTrans" cxnId="{B7FD779A-1D39-4F07-86F9-C64631762BD7}">
      <dgm:prSet/>
      <dgm:spPr/>
      <dgm:t>
        <a:bodyPr/>
        <a:lstStyle/>
        <a:p>
          <a:endParaRPr lang="en-US"/>
        </a:p>
      </dgm:t>
    </dgm:pt>
    <dgm:pt modelId="{088F5EE2-EBD4-4DA9-A86F-CB460698D109}" type="sibTrans" cxnId="{B7FD779A-1D39-4F07-86F9-C64631762BD7}">
      <dgm:prSet/>
      <dgm:spPr/>
      <dgm:t>
        <a:bodyPr/>
        <a:lstStyle/>
        <a:p>
          <a:endParaRPr lang="en-US"/>
        </a:p>
      </dgm:t>
    </dgm:pt>
    <dgm:pt modelId="{76581782-E327-4A46-9F7D-62E175E02BD8}">
      <dgm:prSet custT="1"/>
      <dgm:spPr/>
      <dgm:t>
        <a:bodyPr/>
        <a:lstStyle/>
        <a:p>
          <a:pPr algn="l"/>
          <a:r>
            <a:rPr lang="en-US" sz="800" smtClean="0"/>
            <a:t>Present the project to the </a:t>
          </a:r>
          <a:r>
            <a:rPr lang="en-US" sz="800" b="1" smtClean="0"/>
            <a:t>mentor/company</a:t>
          </a:r>
          <a:r>
            <a:rPr lang="en-US" sz="800" smtClean="0"/>
            <a:t>.</a:t>
          </a:r>
          <a:endParaRPr lang="en-US" sz="800"/>
        </a:p>
      </dgm:t>
    </dgm:pt>
    <dgm:pt modelId="{10B7636E-89D1-4BF8-8212-893B6BD917F8}" type="parTrans" cxnId="{80723CB2-61F1-49B8-82FC-551DFC6F512D}">
      <dgm:prSet/>
      <dgm:spPr/>
      <dgm:t>
        <a:bodyPr/>
        <a:lstStyle/>
        <a:p>
          <a:endParaRPr lang="en-US"/>
        </a:p>
      </dgm:t>
    </dgm:pt>
    <dgm:pt modelId="{263E0041-C1E1-46B2-9CAD-C460118048F3}" type="sibTrans" cxnId="{80723CB2-61F1-49B8-82FC-551DFC6F512D}">
      <dgm:prSet/>
      <dgm:spPr/>
      <dgm:t>
        <a:bodyPr/>
        <a:lstStyle/>
        <a:p>
          <a:endParaRPr lang="en-US"/>
        </a:p>
      </dgm:t>
    </dgm:pt>
    <dgm:pt modelId="{FA807ED2-28A0-4B47-8B24-30E425EDF2C2}">
      <dgm:prSet custT="1"/>
      <dgm:spPr/>
      <dgm:t>
        <a:bodyPr/>
        <a:lstStyle/>
        <a:p>
          <a:pPr algn="l"/>
          <a:r>
            <a:rPr lang="en-US" sz="800" dirty="0" smtClean="0"/>
            <a:t>Receive </a:t>
          </a:r>
          <a:r>
            <a:rPr lang="en-US" sz="800" b="1" dirty="0" smtClean="0"/>
            <a:t>feedback &amp; suggestions</a:t>
          </a:r>
          <a:r>
            <a:rPr lang="en-US" sz="800" dirty="0" smtClean="0"/>
            <a:t> for improvement</a:t>
          </a:r>
          <a:endParaRPr lang="en-US" sz="800" dirty="0"/>
        </a:p>
      </dgm:t>
    </dgm:pt>
    <dgm:pt modelId="{562E56AB-C57B-4798-901B-38EF4EB644C8}" type="parTrans" cxnId="{68FE0FB1-8153-40DA-B854-32BF34254A82}">
      <dgm:prSet/>
      <dgm:spPr/>
      <dgm:t>
        <a:bodyPr/>
        <a:lstStyle/>
        <a:p>
          <a:endParaRPr lang="en-US"/>
        </a:p>
      </dgm:t>
    </dgm:pt>
    <dgm:pt modelId="{F74B7013-3A62-4B2F-8E70-942B13774212}" type="sibTrans" cxnId="{68FE0FB1-8153-40DA-B854-32BF34254A82}">
      <dgm:prSet/>
      <dgm:spPr/>
      <dgm:t>
        <a:bodyPr/>
        <a:lstStyle/>
        <a:p>
          <a:endParaRPr lang="en-US"/>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t>
        <a:bodyPr/>
        <a:lstStyle/>
        <a:p>
          <a:endParaRPr lang="en-US"/>
        </a:p>
      </dgm:t>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t>
        <a:bodyPr/>
        <a:lstStyle/>
        <a:p>
          <a:endParaRPr lang="en-US"/>
        </a:p>
      </dgm:t>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t>
        <a:bodyPr/>
        <a:lstStyle/>
        <a:p>
          <a:endParaRPr lang="en-US"/>
        </a:p>
      </dgm:t>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t>
        <a:bodyPr/>
        <a:lstStyle/>
        <a:p>
          <a:endParaRPr lang="en-US"/>
        </a:p>
      </dgm:t>
    </dgm:pt>
    <dgm:pt modelId="{96AFCF47-32CA-4C44-9E3C-782007B7112E}" type="pres">
      <dgm:prSet presAssocID="{A59EC69B-8F3F-425B-819F-E8C557946AEE}" presName="ChildAccent3" presStyleCnt="0"/>
      <dgm:spPr/>
      <dgm:t>
        <a:bodyPr/>
        <a:lstStyle/>
        <a:p>
          <a:endParaRPr lang="en-US"/>
        </a:p>
      </dgm:t>
    </dgm:pt>
    <dgm:pt modelId="{2532504F-5FE1-4C97-B485-F05E8885EACC}" type="pres">
      <dgm:prSet presAssocID="{A59EC69B-8F3F-425B-819F-E8C557946AEE}" presName="ChildAccent" presStyleLbl="alignImgPlace1" presStyleIdx="1" presStyleCnt="4"/>
      <dgm:spPr/>
      <dgm:t>
        <a:bodyPr/>
        <a:lstStyle/>
        <a:p>
          <a:endParaRPr lang="en-US"/>
        </a:p>
      </dgm:t>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t>
        <a:bodyPr/>
        <a:lstStyle/>
        <a:p>
          <a:endParaRPr lang="en-US"/>
        </a:p>
      </dgm:t>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t>
        <a:bodyPr/>
        <a:lstStyle/>
        <a:p>
          <a:endParaRPr lang="en-US"/>
        </a:p>
      </dgm:t>
    </dgm:pt>
    <dgm:pt modelId="{C1269CE6-C767-48CC-AAFD-A238D1FFDABA}" type="pres">
      <dgm:prSet presAssocID="{7B3055AA-BF7C-46D0-9A9E-60087B9F57B4}" presName="ChildAccent2" presStyleCnt="0"/>
      <dgm:spPr/>
      <dgm:t>
        <a:bodyPr/>
        <a:lstStyle/>
        <a:p>
          <a:endParaRPr lang="en-US"/>
        </a:p>
      </dgm:t>
    </dgm:pt>
    <dgm:pt modelId="{06F8D57B-EDF4-4CF4-8700-DC2CA3E3028E}" type="pres">
      <dgm:prSet presAssocID="{7B3055AA-BF7C-46D0-9A9E-60087B9F57B4}" presName="ChildAccent" presStyleLbl="alignImgPlace1" presStyleIdx="2" presStyleCnt="4"/>
      <dgm:spPr/>
      <dgm:t>
        <a:bodyPr/>
        <a:lstStyle/>
        <a:p>
          <a:endParaRPr lang="en-US"/>
        </a:p>
      </dgm:t>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t>
        <a:bodyPr/>
        <a:lstStyle/>
        <a:p>
          <a:endParaRPr lang="en-US"/>
        </a:p>
      </dgm:t>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t>
        <a:bodyPr/>
        <a:lstStyle/>
        <a:p>
          <a:endParaRPr lang="en-US"/>
        </a:p>
      </dgm:t>
    </dgm:pt>
    <dgm:pt modelId="{7305DF14-0FF5-45E4-8B19-015814092DBD}" type="pres">
      <dgm:prSet presAssocID="{988D96B0-D16E-4763-B393-84178CF4FF50}" presName="ChildAccent1" presStyleCnt="0"/>
      <dgm:spPr/>
      <dgm:t>
        <a:bodyPr/>
        <a:lstStyle/>
        <a:p>
          <a:endParaRPr lang="en-US"/>
        </a:p>
      </dgm:t>
    </dgm:pt>
    <dgm:pt modelId="{A134CDD1-D85F-44EF-8BEE-9F99A855C1E6}" type="pres">
      <dgm:prSet presAssocID="{988D96B0-D16E-4763-B393-84178CF4FF50}" presName="ChildAccent" presStyleLbl="alignImgPlace1" presStyleIdx="3" presStyleCnt="4" custScaleX="113024"/>
      <dgm:spPr/>
      <dgm:t>
        <a:bodyPr/>
        <a:lstStyle/>
        <a:p>
          <a:endParaRPr lang="en-US"/>
        </a:p>
      </dgm:t>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t>
        <a:bodyPr/>
        <a:lstStyle/>
        <a:p>
          <a:endParaRPr lang="en-US"/>
        </a:p>
      </dgm:t>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t>
        <a:bodyPr/>
        <a:lstStyle/>
        <a:p>
          <a:endParaRPr lang="en-US"/>
        </a:p>
      </dgm:t>
    </dgm:pt>
  </dgm:ptLst>
  <dgm:cxnLst>
    <dgm:cxn modelId="{F9F33AAF-DFDB-4A7E-AF37-EF7BBC689895}" type="presOf" srcId="{A0B9AA60-7331-4015-95CA-E09E078EB7F3}" destId="{6BCCFBA6-7A43-4631-AD7F-AFB10E1E6CD7}" srcOrd="1" destOrd="5" presId="urn:microsoft.com/office/officeart/2011/layout/InterconnectedBlockProcess"/>
    <dgm:cxn modelId="{02D0CD8C-C59F-405A-AAC8-89AA97D36D41}" type="presOf" srcId="{9FED87C4-3F3B-4A18-9185-9F80CFEDEA2E}" destId="{6BCCFBA6-7A43-4631-AD7F-AFB10E1E6CD7}" srcOrd="1" destOrd="0" presId="urn:microsoft.com/office/officeart/2011/layout/InterconnectedBlockProcess"/>
    <dgm:cxn modelId="{930EE225-7D40-40BA-8D69-9D3C7C63B108}" srcId="{7B3055AA-BF7C-46D0-9A9E-60087B9F57B4}" destId="{A0B9AA60-7331-4015-95CA-E09E078EB7F3}" srcOrd="5" destOrd="0" parTransId="{8569031E-0DCE-4174-A17B-0389DE887774}" sibTransId="{2AB5EE25-62B6-4D2B-9A99-32CCF61D2251}"/>
    <dgm:cxn modelId="{57CFC660-AF03-47F2-84FF-BCAD2758CF74}" type="presOf" srcId="{16EC43DF-BF82-461D-B632-C1C7956B5F13}" destId="{98225A61-A0EC-450A-BED8-EF2E47E8FD18}" srcOrd="1" destOrd="5" presId="urn:microsoft.com/office/officeart/2011/layout/InterconnectedBlockProcess"/>
    <dgm:cxn modelId="{C5C98F97-A3F7-4BAD-B10B-7BE788A9E684}" srcId="{988D96B0-D16E-4763-B393-84178CF4FF50}" destId="{0BCED8CA-E135-4A5A-904C-01F809B59170}" srcOrd="1" destOrd="0" parTransId="{89C832D5-2509-4CFA-9032-6FA8ABEA41BE}" sibTransId="{E1BC2A04-999E-438E-95A0-D748EE2661EF}"/>
    <dgm:cxn modelId="{2C79DCC5-7F39-433A-8B41-0611A85479BC}" srcId="{7B3055AA-BF7C-46D0-9A9E-60087B9F57B4}" destId="{9C597B38-C737-461E-A701-5173CD953129}" srcOrd="3" destOrd="0" parTransId="{10A5698A-908C-4D82-AE2C-EA1312EF93EA}" sibTransId="{1D15B88D-9FA7-46B1-B72E-E447B876EA97}"/>
    <dgm:cxn modelId="{C095970D-3EF7-47F9-BDC8-7CADEB1794A9}" type="presOf" srcId="{73C26290-107E-4551-ABC1-AD550EFDCD94}" destId="{FC0F1314-3294-4A8C-8DCE-EB53E236164C}" srcOrd="0" destOrd="3" presId="urn:microsoft.com/office/officeart/2011/layout/InterconnectedBlockProcess"/>
    <dgm:cxn modelId="{4A0C1FDC-C4E9-4F1C-8B2A-99A02BB519B7}" srcId="{5E92505A-51E0-4F78-B3C5-704ACF8710DE}" destId="{2F9739A8-E1E6-4B48-BD75-A054FA48328A}" srcOrd="0" destOrd="0" parTransId="{CDF2E575-46EF-42A5-AAA6-51EBE2EE6C74}" sibTransId="{0AA16088-40A4-40A5-8C96-6FE6297EC158}"/>
    <dgm:cxn modelId="{DBC2BB8F-99CF-4B72-9093-A21D4B1068B2}" type="presOf" srcId="{6FC431FE-A797-4DD2-96CC-F85B1A906CF8}" destId="{06F8D57B-EDF4-4CF4-8700-DC2CA3E3028E}" srcOrd="0" destOrd="2" presId="urn:microsoft.com/office/officeart/2011/layout/InterconnectedBlockProcess"/>
    <dgm:cxn modelId="{AF037534-441D-4B65-86EB-1990A90EA8F4}" type="presOf" srcId="{73C26290-107E-4551-ABC1-AD550EFDCD94}" destId="{98225A61-A0EC-450A-BED8-EF2E47E8FD18}" srcOrd="1" destOrd="3" presId="urn:microsoft.com/office/officeart/2011/layout/InterconnectedBlockProcess"/>
    <dgm:cxn modelId="{9DF3F0FC-F07D-43FA-94E5-D940D2436FA5}" type="presOf" srcId="{8AC258B6-FCAA-46FC-9B18-3876AAF5D030}" destId="{98225A61-A0EC-450A-BED8-EF2E47E8FD18}" srcOrd="1" destOrd="9" presId="urn:microsoft.com/office/officeart/2011/layout/InterconnectedBlockProcess"/>
    <dgm:cxn modelId="{B339E2C1-3375-44EE-98C6-8BD043472088}" type="presOf" srcId="{2F9739A8-E1E6-4B48-BD75-A054FA48328A}" destId="{98225A61-A0EC-450A-BED8-EF2E47E8FD18}" srcOrd="1" destOrd="0" presId="urn:microsoft.com/office/officeart/2011/layout/InterconnectedBlockProcess"/>
    <dgm:cxn modelId="{D989C004-C2EB-478A-BA84-9D2C636EF339}" type="presOf" srcId="{36D466E5-E4FF-4E4D-9083-BE63022646A7}" destId="{6BCCFBA6-7A43-4631-AD7F-AFB10E1E6CD7}" srcOrd="1" destOrd="6" presId="urn:microsoft.com/office/officeart/2011/layout/InterconnectedBlockProcess"/>
    <dgm:cxn modelId="{128F2129-5689-4EAD-B8B4-8F1BF2EAF92F}" type="presOf" srcId="{0BCED8CA-E135-4A5A-904C-01F809B59170}" destId="{1C91D7E3-8940-4A33-9182-677DD5415901}" srcOrd="1" destOrd="1" presId="urn:microsoft.com/office/officeart/2011/layout/InterconnectedBlockProcess"/>
    <dgm:cxn modelId="{E9623A48-E971-4C83-ABBB-5805FCAB5C66}" srcId="{73C26290-107E-4551-ABC1-AD550EFDCD94}" destId="{16EC43DF-BF82-461D-B632-C1C7956B5F13}" srcOrd="1" destOrd="0" parTransId="{4D77185F-4622-4AF1-B9B0-FC63FAC914A6}" sibTransId="{DF5BA888-E91C-46C0-9CEE-B5B02F8BF75F}"/>
    <dgm:cxn modelId="{FE40183A-EEDB-49CB-AED2-34614448D2C5}" type="presOf" srcId="{F764F03C-BC79-4235-8F73-FF3BB799EB34}" destId="{FC0F1314-3294-4A8C-8DCE-EB53E236164C}" srcOrd="0" destOrd="4"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9C610252-7B2E-4AA6-8FC2-D481B428A752}" type="presOf" srcId="{1EA3A8D3-97F2-4501-96CA-432E24545980}" destId="{FC0F1314-3294-4A8C-8DCE-EB53E236164C}" srcOrd="0" destOrd="6" presId="urn:microsoft.com/office/officeart/2011/layout/InterconnectedBlockProcess"/>
    <dgm:cxn modelId="{5C40D235-F510-440C-A4C0-BF78F1EA9C2F}" type="presOf" srcId="{982540DC-65DF-452E-8F0B-50EAC22553AD}" destId="{FC0F1314-3294-4A8C-8DCE-EB53E236164C}" srcOrd="0" destOrd="1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6C7D4BBB-EED6-4011-9FBC-87F683D5B245}" srcId="{5751524B-FB67-4894-A0C5-35151E149D68}" destId="{7B3055AA-BF7C-46D0-9A9E-60087B9F57B4}" srcOrd="1" destOrd="0" parTransId="{F772EF41-D2BB-4368-8327-B4E332165F48}" sibTransId="{B81593E2-4CAC-4783-8D2D-E9DDD236A942}"/>
    <dgm:cxn modelId="{9CC34DB7-7F29-4AFD-A1D1-A6ACD05EDD8F}" type="presOf" srcId="{464D18AC-90A5-42D7-B7F6-0578FFDBC2B7}" destId="{FC0F1314-3294-4A8C-8DCE-EB53E236164C}" srcOrd="0" destOrd="2" presId="urn:microsoft.com/office/officeart/2011/layout/InterconnectedBlockProcess"/>
    <dgm:cxn modelId="{D9CC88BB-4115-4FE6-9A22-27A2727B680C}" srcId="{5E92505A-51E0-4F78-B3C5-704ACF8710DE}" destId="{73C26290-107E-4551-ABC1-AD550EFDCD94}" srcOrd="1" destOrd="0" parTransId="{DAF6B69B-5DC8-4F2A-83E0-6761C647346A}" sibTransId="{383EF4EA-B014-4313-9EC3-765CD74DEB7E}"/>
    <dgm:cxn modelId="{18639924-FD71-40EA-A8BB-24012974A312}" type="presOf" srcId="{65173214-BC20-44A5-8A90-B6DA74644BF5}" destId="{98225A61-A0EC-450A-BED8-EF2E47E8FD18}" srcOrd="1" destOrd="7" presId="urn:microsoft.com/office/officeart/2011/layout/InterconnectedBlockProcess"/>
    <dgm:cxn modelId="{45D48800-AF4D-47CA-AA0B-A6A55650FFA8}" type="presOf" srcId="{A0B9AA60-7331-4015-95CA-E09E078EB7F3}" destId="{06F8D57B-EDF4-4CF4-8700-DC2CA3E3028E}" srcOrd="0" destOrd="5" presId="urn:microsoft.com/office/officeart/2011/layout/InterconnectedBlockProcess"/>
    <dgm:cxn modelId="{45BA5742-0776-4B98-AF41-4A7CF8B4B13D}" type="presOf" srcId="{982540DC-65DF-452E-8F0B-50EAC22553AD}" destId="{98225A61-A0EC-450A-BED8-EF2E47E8FD18}" srcOrd="1" destOrd="10" presId="urn:microsoft.com/office/officeart/2011/layout/InterconnectedBlockProcess"/>
    <dgm:cxn modelId="{FC6058E1-CED3-4F80-9429-890C2B100756}" type="presOf" srcId="{5C0161D9-00F1-4D4D-A6FE-FBBE87B5CC28}" destId="{6BCCFBA6-7A43-4631-AD7F-AFB10E1E6CD7}" srcOrd="1" destOrd="4" presId="urn:microsoft.com/office/officeart/2011/layout/InterconnectedBlockProcess"/>
    <dgm:cxn modelId="{80723CB2-61F1-49B8-82FC-551DFC6F512D}" srcId="{73C26290-107E-4551-ABC1-AD550EFDCD94}" destId="{76581782-E327-4A46-9F7D-62E175E02BD8}" srcOrd="7" destOrd="0" parTransId="{10B7636E-89D1-4BF8-8212-893B6BD917F8}" sibTransId="{263E0041-C1E1-46B2-9CAD-C460118048F3}"/>
    <dgm:cxn modelId="{7968BEFA-737C-4540-8116-892FA4A56765}" type="presOf" srcId="{73DB572E-062D-41AD-8033-D361B8E583DB}" destId="{0D08ED52-6744-4369-B780-916B09984775}" srcOrd="1" destOrd="0" presId="urn:microsoft.com/office/officeart/2011/layout/InterconnectedBlockProcess"/>
    <dgm:cxn modelId="{1CF0C9EC-03B3-43C7-AC62-87DAFD9D1635}" type="presOf" srcId="{9FED87C4-3F3B-4A18-9185-9F80CFEDEA2E}" destId="{06F8D57B-EDF4-4CF4-8700-DC2CA3E3028E}" srcOrd="0" destOrd="0" presId="urn:microsoft.com/office/officeart/2011/layout/InterconnectedBlockProcess"/>
    <dgm:cxn modelId="{A89E8CCE-DC9D-4BC1-984D-FEF289B82C65}" type="presOf" srcId="{5751524B-FB67-4894-A0C5-35151E149D68}" destId="{A6BCDA7B-D633-438F-B44D-CB4D60E5C492}" srcOrd="0" destOrd="0" presId="urn:microsoft.com/office/officeart/2011/layout/InterconnectedBlockProcess"/>
    <dgm:cxn modelId="{93B25B3C-A3EA-47C6-A24F-18398FD16EFD}" type="presOf" srcId="{5C0161D9-00F1-4D4D-A6FE-FBBE87B5CC28}" destId="{06F8D57B-EDF4-4CF4-8700-DC2CA3E3028E}" srcOrd="0" destOrd="4" presId="urn:microsoft.com/office/officeart/2011/layout/InterconnectedBlockProcess"/>
    <dgm:cxn modelId="{3C4DBA69-3497-4536-8653-3B832AF52401}" type="presOf" srcId="{97AEEF42-8757-44DB-BFF9-A022C4EC65D0}" destId="{FC0F1314-3294-4A8C-8DCE-EB53E236164C}" srcOrd="0" destOrd="1"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3A054157-09F4-485C-9B7D-5DCE3229EBCC}" type="presOf" srcId="{FA807ED2-28A0-4B47-8B24-30E425EDF2C2}" destId="{FC0F1314-3294-4A8C-8DCE-EB53E236164C}" srcOrd="0" destOrd="12" presId="urn:microsoft.com/office/officeart/2011/layout/InterconnectedBlockProcess"/>
    <dgm:cxn modelId="{27F1B35C-24E1-4AA7-BF0A-35FC87BE75BC}" type="presOf" srcId="{F70DB676-D06A-4CE4-B0A9-C91FD92532D6}" destId="{1C91D7E3-8940-4A33-9182-677DD5415901}" srcOrd="1" destOrd="2" presId="urn:microsoft.com/office/officeart/2011/layout/InterconnectedBlockProcess"/>
    <dgm:cxn modelId="{755D21F4-D093-4F80-8AA7-E35B8EEE1467}" srcId="{2F9739A8-E1E6-4B48-BD75-A054FA48328A}" destId="{97AEEF42-8757-44DB-BFF9-A022C4EC65D0}" srcOrd="0" destOrd="0" parTransId="{244C05FE-DBA5-48C5-9376-5D80D797E152}" sibTransId="{D3856A2E-7D9A-42C1-BE8C-293BCF345936}"/>
    <dgm:cxn modelId="{23AF13C6-C5FF-4091-ABE6-FC7D1F29B8B4}" type="presOf" srcId="{338D57F2-6105-4B89-A27B-C1FE3E7933C6}" destId="{06F8D57B-EDF4-4CF4-8700-DC2CA3E3028E}" srcOrd="0" destOrd="1" presId="urn:microsoft.com/office/officeart/2011/layout/InterconnectedBlockProcess"/>
    <dgm:cxn modelId="{9223545C-FD5D-4D84-AF20-C6EDBE8F2E52}" srcId="{73C26290-107E-4551-ABC1-AD550EFDCD94}" destId="{026A60DB-E9BE-43CD-A08F-4F257638DF01}" srcOrd="4" destOrd="0" parTransId="{76661DB2-59BD-484F-82E3-F530706CB5A4}" sibTransId="{07E94922-A779-4F9F-ABC1-6CEAB9CF06D4}"/>
    <dgm:cxn modelId="{AA17007A-110D-43AE-B6F2-DF2DF885F2E2}" srcId="{A59EC69B-8F3F-425B-819F-E8C557946AEE}" destId="{73DB572E-062D-41AD-8033-D361B8E583DB}" srcOrd="0" destOrd="0" parTransId="{75D01B62-D132-48B8-9D06-D0A551A21107}" sibTransId="{98BDB650-3386-4D3D-8E80-609010499291}"/>
    <dgm:cxn modelId="{9FCE48F5-9559-4DBE-A3FA-0EF7A9BE8253}" type="presOf" srcId="{9C597B38-C737-461E-A701-5173CD953129}" destId="{06F8D57B-EDF4-4CF4-8700-DC2CA3E3028E}" srcOrd="0" destOrd="3" presId="urn:microsoft.com/office/officeart/2011/layout/InterconnectedBlockProcess"/>
    <dgm:cxn modelId="{36AA3113-1556-4FDA-A362-6F9B0FED79B0}" type="presOf" srcId="{6FC431FE-A797-4DD2-96CC-F85B1A906CF8}" destId="{6BCCFBA6-7A43-4631-AD7F-AFB10E1E6CD7}" srcOrd="1" destOrd="2" presId="urn:microsoft.com/office/officeart/2011/layout/InterconnectedBlockProcess"/>
    <dgm:cxn modelId="{2F7A62D8-4E7A-4BED-A6A0-BB9D0B0702AA}" type="presOf" srcId="{65173214-BC20-44A5-8A90-B6DA74644BF5}" destId="{FC0F1314-3294-4A8C-8DCE-EB53E236164C}" srcOrd="0" destOrd="7" presId="urn:microsoft.com/office/officeart/2011/layout/InterconnectedBlockProcess"/>
    <dgm:cxn modelId="{CF1B34B0-F576-41CB-AEDC-AF8A321540AA}" srcId="{73C26290-107E-4551-ABC1-AD550EFDCD94}" destId="{65173214-BC20-44A5-8A90-B6DA74644BF5}" srcOrd="3" destOrd="0" parTransId="{99987B9B-C7B0-4D93-880F-C353B83041ED}" sibTransId="{A3D934F1-504E-4F6A-9319-C6C6C9ED9C6E}"/>
    <dgm:cxn modelId="{95D6A1ED-65C6-4BD2-ADFC-2A50A52D528E}" srcId="{73C26290-107E-4551-ABC1-AD550EFDCD94}" destId="{F764F03C-BC79-4235-8F73-FF3BB799EB34}" srcOrd="0" destOrd="0" parTransId="{D8E4B32E-9931-43E4-B43D-AEC4BF251A72}" sibTransId="{64B54F68-C313-451B-AA82-B2F951113B04}"/>
    <dgm:cxn modelId="{C80BCCDA-DE36-4BAD-BCAC-305295AD3716}" srcId="{73C26290-107E-4551-ABC1-AD550EFDCD94}" destId="{1EA3A8D3-97F2-4501-96CA-432E24545980}" srcOrd="2" destOrd="0" parTransId="{42A919B1-DA7E-452D-86B3-AC99FBF154EE}" sibTransId="{FF2C15D7-5C41-44A4-B7EF-77494EC77471}"/>
    <dgm:cxn modelId="{5088B72B-A58C-4D5F-B56F-2A1C0C405D92}" type="presOf" srcId="{7B3055AA-BF7C-46D0-9A9E-60087B9F57B4}" destId="{00BB3360-A9BB-4051-A4B1-1216F82F642C}"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68FE0FB1-8153-40DA-B854-32BF34254A82}" srcId="{73C26290-107E-4551-ABC1-AD550EFDCD94}" destId="{FA807ED2-28A0-4B47-8B24-30E425EDF2C2}" srcOrd="8" destOrd="0" parTransId="{562E56AB-C57B-4798-901B-38EF4EB644C8}" sibTransId="{F74B7013-3A62-4B2F-8E70-942B13774212}"/>
    <dgm:cxn modelId="{7690F651-C88F-4B93-88B7-9058538990E7}" type="presOf" srcId="{026A60DB-E9BE-43CD-A08F-4F257638DF01}" destId="{98225A61-A0EC-450A-BED8-EF2E47E8FD18}" srcOrd="1" destOrd="8" presId="urn:microsoft.com/office/officeart/2011/layout/InterconnectedBlockProcess"/>
    <dgm:cxn modelId="{92DBC145-F669-42B6-9F2D-233FDF692701}" type="presOf" srcId="{97AEEF42-8757-44DB-BFF9-A022C4EC65D0}" destId="{98225A61-A0EC-450A-BED8-EF2E47E8FD18}" srcOrd="1" destOrd="1" presId="urn:microsoft.com/office/officeart/2011/layout/InterconnectedBlockProcess"/>
    <dgm:cxn modelId="{B7FD779A-1D39-4F07-86F9-C64631762BD7}" srcId="{73C26290-107E-4551-ABC1-AD550EFDCD94}" destId="{982540DC-65DF-452E-8F0B-50EAC22553AD}" srcOrd="6" destOrd="0" parTransId="{8FE96387-516B-40DC-85C9-70C29648E818}" sibTransId="{088F5EE2-EBD4-4DA9-A86F-CB460698D109}"/>
    <dgm:cxn modelId="{96961834-C1F4-4B8D-9C34-3A04CDDC0B4A}" srcId="{7B3055AA-BF7C-46D0-9A9E-60087B9F57B4}" destId="{6FC431FE-A797-4DD2-96CC-F85B1A906CF8}" srcOrd="2" destOrd="0" parTransId="{96829BCB-1EE9-4FC2-90F7-FA55F1EFF26A}" sibTransId="{F7280479-D59A-493F-9333-68990DBA0D8D}"/>
    <dgm:cxn modelId="{4F74AA02-8C67-4F33-A9F3-059061493824}" type="presOf" srcId="{F70DB676-D06A-4CE4-B0A9-C91FD92532D6}" destId="{A134CDD1-D85F-44EF-8BEE-9F99A855C1E6}" srcOrd="0" destOrd="2" presId="urn:microsoft.com/office/officeart/2011/layout/InterconnectedBlockProcess"/>
    <dgm:cxn modelId="{EDD13A8D-A016-4E9E-8E70-033B30DE35C6}" type="presOf" srcId="{0BCED8CA-E135-4A5A-904C-01F809B59170}" destId="{A134CDD1-D85F-44EF-8BEE-9F99A855C1E6}" srcOrd="0" destOrd="1" presId="urn:microsoft.com/office/officeart/2011/layout/InterconnectedBlockProcess"/>
    <dgm:cxn modelId="{C630C72A-C75E-4451-957A-E4A77FB5365D}" type="presOf" srcId="{76581782-E327-4A46-9F7D-62E175E02BD8}" destId="{98225A61-A0EC-450A-BED8-EF2E47E8FD18}" srcOrd="1" destOrd="11"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874D2484-D658-47C9-A15E-C1D6A6650FCC}" type="presOf" srcId="{026A60DB-E9BE-43CD-A08F-4F257638DF01}" destId="{FC0F1314-3294-4A8C-8DCE-EB53E236164C}" srcOrd="0" destOrd="8" presId="urn:microsoft.com/office/officeart/2011/layout/InterconnectedBlockProcess"/>
    <dgm:cxn modelId="{DA8CD5E8-B2EE-41E4-8EC6-CFB41D688F68}" srcId="{5751524B-FB67-4894-A0C5-35151E149D68}" destId="{5E92505A-51E0-4F78-B3C5-704ACF8710DE}" srcOrd="3" destOrd="0" parTransId="{765B1266-7CE2-4F9C-AE38-D97DFBC1B151}" sibTransId="{5E9E6A6F-635A-4791-A107-01E95B62EA08}"/>
    <dgm:cxn modelId="{ED6BF78A-381A-40F3-A9EB-F252D63F0707}" type="presOf" srcId="{73DB572E-062D-41AD-8033-D361B8E583DB}" destId="{2532504F-5FE1-4C97-B485-F05E8885EACC}" srcOrd="0" destOrd="0" presId="urn:microsoft.com/office/officeart/2011/layout/InterconnectedBlockProcess"/>
    <dgm:cxn modelId="{5FA6CEAF-C545-46F5-9991-AEB360135F1C}" type="presOf" srcId="{FA807ED2-28A0-4B47-8B24-30E425EDF2C2}" destId="{98225A61-A0EC-450A-BED8-EF2E47E8FD18}" srcOrd="1" destOrd="12" presId="urn:microsoft.com/office/officeart/2011/layout/InterconnectedBlockProcess"/>
    <dgm:cxn modelId="{CEFB7391-2AA3-43E3-90CE-A0DB24779FCE}" type="presOf" srcId="{9C597B38-C737-461E-A701-5173CD953129}" destId="{6BCCFBA6-7A43-4631-AD7F-AFB10E1E6CD7}" srcOrd="1" destOrd="3" presId="urn:microsoft.com/office/officeart/2011/layout/InterconnectedBlockProcess"/>
    <dgm:cxn modelId="{45270D25-428B-4D13-96B6-70A52338AE53}" type="presOf" srcId="{988D96B0-D16E-4763-B393-84178CF4FF50}" destId="{65257024-FAC0-4522-B139-1CC85B547BE8}" srcOrd="0" destOrd="0" presId="urn:microsoft.com/office/officeart/2011/layout/InterconnectedBlockProcess"/>
    <dgm:cxn modelId="{1C5D261B-1725-4D52-AA2A-16DD4F11F41F}" type="presOf" srcId="{36D466E5-E4FF-4E4D-9083-BE63022646A7}" destId="{06F8D57B-EDF4-4CF4-8700-DC2CA3E3028E}" srcOrd="0" destOrd="6" presId="urn:microsoft.com/office/officeart/2011/layout/InterconnectedBlockProcess"/>
    <dgm:cxn modelId="{B2D38206-5D5D-4349-BE3C-81EE6650DB37}" srcId="{2F9739A8-E1E6-4B48-BD75-A054FA48328A}" destId="{464D18AC-90A5-42D7-B7F6-0578FFDBC2B7}" srcOrd="1" destOrd="0" parTransId="{936EF433-E4FD-4201-955B-544CABF6AB3E}" sibTransId="{986EA53D-E1BE-41ED-ACD1-6BB3E8C41500}"/>
    <dgm:cxn modelId="{5FCA281E-AD1B-471C-9D61-4B78E3F1DE1F}" srcId="{7B3055AA-BF7C-46D0-9A9E-60087B9F57B4}" destId="{5C0161D9-00F1-4D4D-A6FE-FBBE87B5CC28}" srcOrd="4" destOrd="0" parTransId="{82B06C15-79AF-496D-B3CB-39C662F4CF0E}" sibTransId="{9BEEDDD8-6007-4962-8F31-45B118506EA2}"/>
    <dgm:cxn modelId="{21F1819A-1525-4DE8-8FC0-8C05AA7EE05A}" type="presOf" srcId="{1EA3A8D3-97F2-4501-96CA-432E24545980}" destId="{98225A61-A0EC-450A-BED8-EF2E47E8FD18}" srcOrd="1" destOrd="6" presId="urn:microsoft.com/office/officeart/2011/layout/InterconnectedBlockProcess"/>
    <dgm:cxn modelId="{38A3036E-6CA2-4AF7-9E2F-46DA729495AB}" type="presOf" srcId="{76581782-E327-4A46-9F7D-62E175E02BD8}" destId="{FC0F1314-3294-4A8C-8DCE-EB53E236164C}" srcOrd="0" destOrd="11" presId="urn:microsoft.com/office/officeart/2011/layout/InterconnectedBlockProcess"/>
    <dgm:cxn modelId="{009E1776-68F8-4356-87BC-530CB68A90C9}" type="presOf" srcId="{464D18AC-90A5-42D7-B7F6-0578FFDBC2B7}" destId="{98225A61-A0EC-450A-BED8-EF2E47E8FD18}" srcOrd="1" destOrd="2" presId="urn:microsoft.com/office/officeart/2011/layout/InterconnectedBlockProcess"/>
    <dgm:cxn modelId="{AFDFF9D4-34AC-4B42-A693-22AB90A5FE86}" type="presOf" srcId="{8AC258B6-FCAA-46FC-9B18-3876AAF5D030}" destId="{FC0F1314-3294-4A8C-8DCE-EB53E236164C}" srcOrd="0" destOrd="9" presId="urn:microsoft.com/office/officeart/2011/layout/InterconnectedBlockProcess"/>
    <dgm:cxn modelId="{978E995D-B4F9-4CF6-A522-850ADF6FEF3E}" srcId="{7B3055AA-BF7C-46D0-9A9E-60087B9F57B4}" destId="{36D466E5-E4FF-4E4D-9083-BE63022646A7}" srcOrd="6" destOrd="0" parTransId="{707D0774-4B5F-4FF9-9C6B-4F8AACF2AB98}" sibTransId="{16FAC5AB-A711-4F16-AAAC-4423E2A45F0E}"/>
    <dgm:cxn modelId="{1AA41F01-227F-4272-8A56-F2227AA390CE}" type="presOf" srcId="{F764F03C-BC79-4235-8F73-FF3BB799EB34}" destId="{98225A61-A0EC-450A-BED8-EF2E47E8FD18}" srcOrd="1" destOrd="4" presId="urn:microsoft.com/office/officeart/2011/layout/InterconnectedBlockProcess"/>
    <dgm:cxn modelId="{8922C9AE-3901-45E5-B206-2D8624983388}" srcId="{988D96B0-D16E-4763-B393-84178CF4FF50}" destId="{F70DB676-D06A-4CE4-B0A9-C91FD92532D6}" srcOrd="2" destOrd="0" parTransId="{4DC0E318-D4F4-4F6C-A58F-7619B056FE8E}" sibTransId="{3F91EA83-15F0-4CBB-92C1-9117594B6192}"/>
    <dgm:cxn modelId="{77EDE506-E65F-4DD0-8E25-D83CB891FF10}" type="presOf" srcId="{2F9739A8-E1E6-4B48-BD75-A054FA48328A}" destId="{FC0F1314-3294-4A8C-8DCE-EB53E236164C}" srcOrd="0" destOrd="0" presId="urn:microsoft.com/office/officeart/2011/layout/InterconnectedBlockProcess"/>
    <dgm:cxn modelId="{C08D8718-EEC3-4DBA-AC01-C777C8B92236}" type="presOf" srcId="{16EC43DF-BF82-461D-B632-C1C7956B5F13}" destId="{FC0F1314-3294-4A8C-8DCE-EB53E236164C}" srcOrd="0" destOrd="5" presId="urn:microsoft.com/office/officeart/2011/layout/InterconnectedBlockProcess"/>
    <dgm:cxn modelId="{F68F949A-245C-4136-B9D7-9229F30FDEC9}" type="presOf" srcId="{A59EC69B-8F3F-425B-819F-E8C557946AEE}" destId="{4C66D42D-7E6D-4563-AFDC-369C30B73F70}" srcOrd="0" destOrd="0" presId="urn:microsoft.com/office/officeart/2011/layout/InterconnectedBlockProcess"/>
    <dgm:cxn modelId="{8CB593F6-6C5D-4606-B959-3E27F9872EC1}" srcId="{5751524B-FB67-4894-A0C5-35151E149D68}" destId="{988D96B0-D16E-4763-B393-84178CF4FF50}" srcOrd="0" destOrd="0" parTransId="{080A6B9D-C27D-4227-AC65-3C97878D78C4}" sibTransId="{19B27CEC-4BAD-44A7-A9A7-B7A8B23ADCFD}"/>
    <dgm:cxn modelId="{99253450-EF28-4487-AEC4-90FC8E2F7585}" srcId="{73C26290-107E-4551-ABC1-AD550EFDCD94}" destId="{8AC258B6-FCAA-46FC-9B18-3876AAF5D030}" srcOrd="5" destOrd="0" parTransId="{3EE17F16-0ACC-4BBB-AF39-FEC6F3ECB31A}" sibTransId="{A5A5CCFB-4172-47CB-9696-0A686C5857CC}"/>
    <dgm:cxn modelId="{B9E3EF4A-1053-4F60-991F-86787EA04B0E}" srcId="{7B3055AA-BF7C-46D0-9A9E-60087B9F57B4}" destId="{338D57F2-6105-4B89-A27B-C1FE3E7933C6}" srcOrd="1" destOrd="0" parTransId="{D0FAC75C-50B6-44A6-B0FC-879BE2D1D4A4}" sibTransId="{8BA6420E-2417-4AF7-9861-610484E919D1}"/>
    <dgm:cxn modelId="{FA1BD614-0AF9-40B5-A72E-C727B7D29445}" type="presOf" srcId="{338D57F2-6105-4B89-A27B-C1FE3E7933C6}" destId="{6BCCFBA6-7A43-4631-AD7F-AFB10E1E6CD7}" srcOrd="1" destOrd="1" presId="urn:microsoft.com/office/officeart/2011/layout/InterconnectedBlockProcess"/>
    <dgm:cxn modelId="{2C934C00-3DCA-4C23-8911-F378A90D516E}" type="presOf" srcId="{5E92505A-51E0-4F78-B3C5-704ACF8710DE}" destId="{2AAD338D-3122-4454-9A67-16BE024D44E3}" srcOrd="0" destOrd="0" presId="urn:microsoft.com/office/officeart/2011/layout/InterconnectedBlockProcess"/>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F1314-3294-4A8C-8DCE-EB53E236164C}">
      <dsp:nvSpPr>
        <dsp:cNvPr id="0" name=""/>
        <dsp:cNvSpPr/>
      </dsp:nvSpPr>
      <dsp:spPr>
        <a:xfrm>
          <a:off x="6684816" y="767810"/>
          <a:ext cx="1382018" cy="3290384"/>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t" anchorCtr="0">
          <a:noAutofit/>
        </a:bodyPr>
        <a:lstStyle/>
        <a:p>
          <a:pPr lvl="0" algn="l" defTabSz="355600">
            <a:lnSpc>
              <a:spcPct val="90000"/>
            </a:lnSpc>
            <a:spcBef>
              <a:spcPct val="0"/>
            </a:spcBef>
            <a:spcAft>
              <a:spcPct val="35000"/>
            </a:spcAft>
          </a:pPr>
          <a:r>
            <a:rPr lang="en-US" sz="800" b="1" kern="1200" dirty="0" smtClean="0"/>
            <a:t>Testing &amp; Debugging</a:t>
          </a:r>
          <a:endParaRPr lang="en-US" sz="800" kern="1200" dirty="0"/>
        </a:p>
        <a:p>
          <a:pPr marL="57150" lvl="1" indent="-57150" algn="l" defTabSz="355600">
            <a:lnSpc>
              <a:spcPct val="90000"/>
            </a:lnSpc>
            <a:spcBef>
              <a:spcPct val="0"/>
            </a:spcBef>
            <a:spcAft>
              <a:spcPct val="15000"/>
            </a:spcAft>
            <a:buChar char="••"/>
          </a:pPr>
          <a:r>
            <a:rPr lang="en-US" sz="800" kern="1200" dirty="0" smtClean="0"/>
            <a:t>Perform </a:t>
          </a:r>
          <a:r>
            <a:rPr lang="en-US" sz="800" b="1" kern="1200" dirty="0" smtClean="0"/>
            <a:t>unit testing</a:t>
          </a:r>
          <a:r>
            <a:rPr lang="en-US" sz="800" kern="1200" dirty="0" smtClean="0"/>
            <a:t> for APIs and UI components.</a:t>
          </a:r>
          <a:endParaRPr lang="en-US" sz="800" kern="1200" dirty="0"/>
        </a:p>
        <a:p>
          <a:pPr marL="57150" lvl="1" indent="-57150" algn="l" defTabSz="355600">
            <a:lnSpc>
              <a:spcPct val="90000"/>
            </a:lnSpc>
            <a:spcBef>
              <a:spcPct val="0"/>
            </a:spcBef>
            <a:spcAft>
              <a:spcPct val="15000"/>
            </a:spcAft>
            <a:buChar char="••"/>
          </a:pPr>
          <a:r>
            <a:rPr lang="en-US" sz="800" kern="1200" smtClean="0"/>
            <a:t>Debug and optimize application performance.</a:t>
          </a:r>
          <a:endParaRPr lang="en-US" sz="800" kern="1200"/>
        </a:p>
        <a:p>
          <a:pPr lvl="0" algn="l" defTabSz="355600">
            <a:lnSpc>
              <a:spcPct val="90000"/>
            </a:lnSpc>
            <a:spcBef>
              <a:spcPct val="0"/>
            </a:spcBef>
            <a:spcAft>
              <a:spcPct val="35000"/>
            </a:spcAft>
          </a:pPr>
          <a:r>
            <a:rPr lang="en-US" sz="800" b="1" kern="1200" dirty="0" smtClean="0"/>
            <a:t>Deployment</a:t>
          </a:r>
          <a:endParaRPr lang="en-US" sz="800" kern="1200" dirty="0"/>
        </a:p>
        <a:p>
          <a:pPr marL="57150" lvl="1" indent="-57150" algn="l" defTabSz="355600">
            <a:lnSpc>
              <a:spcPct val="90000"/>
            </a:lnSpc>
            <a:spcBef>
              <a:spcPct val="0"/>
            </a:spcBef>
            <a:spcAft>
              <a:spcPct val="15000"/>
            </a:spcAft>
            <a:buChar char="••"/>
          </a:pPr>
          <a:r>
            <a:rPr lang="en-US" sz="800" kern="1200" smtClean="0"/>
            <a:t>Host the </a:t>
          </a:r>
          <a:r>
            <a:rPr lang="en-US" sz="800" b="1" kern="1200" smtClean="0"/>
            <a:t>frontend on Netlify/Vercel</a:t>
          </a:r>
          <a:r>
            <a:rPr lang="en-US" sz="800" kern="1200" smtClean="0"/>
            <a:t>.</a:t>
          </a:r>
          <a:endParaRPr lang="en-US" sz="800" kern="1200"/>
        </a:p>
        <a:p>
          <a:pPr marL="57150" lvl="1" indent="-57150" algn="l" defTabSz="355600">
            <a:lnSpc>
              <a:spcPct val="90000"/>
            </a:lnSpc>
            <a:spcBef>
              <a:spcPct val="0"/>
            </a:spcBef>
            <a:spcAft>
              <a:spcPct val="15000"/>
            </a:spcAft>
            <a:buChar char="••"/>
          </a:pPr>
          <a:r>
            <a:rPr lang="en-US" sz="800" kern="1200" smtClean="0"/>
            <a:t>Deploy </a:t>
          </a:r>
          <a:r>
            <a:rPr lang="en-US" sz="800" b="1" kern="1200" smtClean="0"/>
            <a:t>backend on Heroku/AWS</a:t>
          </a:r>
          <a:r>
            <a:rPr lang="en-US" sz="800" kern="1200" smtClean="0"/>
            <a:t>.</a:t>
          </a:r>
          <a:endParaRPr lang="en-US" sz="800" kern="1200"/>
        </a:p>
        <a:p>
          <a:pPr marL="57150" lvl="1" indent="-57150" algn="l" defTabSz="355600">
            <a:lnSpc>
              <a:spcPct val="90000"/>
            </a:lnSpc>
            <a:spcBef>
              <a:spcPct val="0"/>
            </a:spcBef>
            <a:spcAft>
              <a:spcPct val="15000"/>
            </a:spcAft>
            <a:buChar char="••"/>
          </a:pPr>
          <a:r>
            <a:rPr lang="en-US" sz="800" kern="1200" dirty="0" smtClean="0"/>
            <a:t>Configure </a:t>
          </a:r>
          <a:r>
            <a:rPr lang="en-US" sz="800" b="1" kern="1200" dirty="0" smtClean="0"/>
            <a:t>domain &amp; SSL certificates</a:t>
          </a:r>
          <a:r>
            <a:rPr lang="en-US" sz="800" kern="1200" dirty="0" smtClean="0"/>
            <a:t> for security.</a:t>
          </a:r>
          <a:endParaRPr lang="en-US" sz="800" kern="1200" dirty="0"/>
        </a:p>
        <a:p>
          <a:pPr marL="57150" lvl="1" indent="-57150" algn="l" defTabSz="355600">
            <a:lnSpc>
              <a:spcPct val="90000"/>
            </a:lnSpc>
            <a:spcBef>
              <a:spcPct val="0"/>
            </a:spcBef>
            <a:spcAft>
              <a:spcPct val="15000"/>
            </a:spcAft>
            <a:buChar char="••"/>
          </a:pPr>
          <a:r>
            <a:rPr lang="en-US" sz="800" b="1" kern="1200" smtClean="0"/>
            <a:t>Write Documentation</a:t>
          </a:r>
          <a:endParaRPr lang="en-US" sz="800" kern="1200"/>
        </a:p>
        <a:p>
          <a:pPr marL="57150" lvl="1" indent="-57150" algn="l" defTabSz="355600">
            <a:lnSpc>
              <a:spcPct val="90000"/>
            </a:lnSpc>
            <a:spcBef>
              <a:spcPct val="0"/>
            </a:spcBef>
            <a:spcAft>
              <a:spcPct val="15000"/>
            </a:spcAft>
            <a:buChar char="••"/>
          </a:pPr>
          <a:r>
            <a:rPr lang="en-US" sz="800" kern="1200" smtClean="0"/>
            <a:t>Create </a:t>
          </a:r>
          <a:r>
            <a:rPr lang="en-US" sz="800" b="1" kern="1200" smtClean="0"/>
            <a:t>API documentation</a:t>
          </a:r>
          <a:r>
            <a:rPr lang="en-US" sz="800" kern="1200" smtClean="0"/>
            <a:t> for future development.</a:t>
          </a:r>
          <a:endParaRPr lang="en-US" sz="800" kern="1200"/>
        </a:p>
        <a:p>
          <a:pPr marL="57150" lvl="1" indent="-57150" algn="l" defTabSz="355600">
            <a:lnSpc>
              <a:spcPct val="90000"/>
            </a:lnSpc>
            <a:spcBef>
              <a:spcPct val="0"/>
            </a:spcBef>
            <a:spcAft>
              <a:spcPct val="15000"/>
            </a:spcAft>
            <a:buChar char="••"/>
          </a:pPr>
          <a:r>
            <a:rPr lang="en-US" sz="800" kern="1200" smtClean="0"/>
            <a:t>Document </a:t>
          </a:r>
          <a:r>
            <a:rPr lang="en-US" sz="800" b="1" kern="1200" smtClean="0"/>
            <a:t>project features &amp; challenges</a:t>
          </a:r>
          <a:r>
            <a:rPr lang="en-US" sz="800" kern="1200" smtClean="0"/>
            <a:t> faced.</a:t>
          </a:r>
          <a:endParaRPr lang="en-US" sz="800" kern="1200"/>
        </a:p>
        <a:p>
          <a:pPr marL="57150" lvl="1" indent="-57150" algn="l" defTabSz="355600">
            <a:lnSpc>
              <a:spcPct val="90000"/>
            </a:lnSpc>
            <a:spcBef>
              <a:spcPct val="0"/>
            </a:spcBef>
            <a:spcAft>
              <a:spcPct val="15000"/>
            </a:spcAft>
            <a:buChar char="••"/>
          </a:pPr>
          <a:r>
            <a:rPr lang="en-US" sz="800" b="1" kern="1200" smtClean="0"/>
            <a:t>Final Presentation</a:t>
          </a:r>
          <a:endParaRPr lang="en-US" sz="800" kern="1200"/>
        </a:p>
        <a:p>
          <a:pPr marL="57150" lvl="1" indent="-57150" algn="l" defTabSz="355600">
            <a:lnSpc>
              <a:spcPct val="90000"/>
            </a:lnSpc>
            <a:spcBef>
              <a:spcPct val="0"/>
            </a:spcBef>
            <a:spcAft>
              <a:spcPct val="15000"/>
            </a:spcAft>
            <a:buChar char="••"/>
          </a:pPr>
          <a:r>
            <a:rPr lang="en-US" sz="800" kern="1200" smtClean="0"/>
            <a:t>Present the project to the </a:t>
          </a:r>
          <a:r>
            <a:rPr lang="en-US" sz="800" b="1" kern="1200" smtClean="0"/>
            <a:t>mentor/company</a:t>
          </a:r>
          <a:r>
            <a:rPr lang="en-US" sz="800" kern="1200" smtClean="0"/>
            <a:t>.</a:t>
          </a:r>
          <a:endParaRPr lang="en-US" sz="800" kern="1200"/>
        </a:p>
        <a:p>
          <a:pPr marL="57150" lvl="1" indent="-57150" algn="l" defTabSz="355600">
            <a:lnSpc>
              <a:spcPct val="90000"/>
            </a:lnSpc>
            <a:spcBef>
              <a:spcPct val="0"/>
            </a:spcBef>
            <a:spcAft>
              <a:spcPct val="15000"/>
            </a:spcAft>
            <a:buChar char="••"/>
          </a:pPr>
          <a:r>
            <a:rPr lang="en-US" sz="800" kern="1200" dirty="0" smtClean="0"/>
            <a:t>Receive </a:t>
          </a:r>
          <a:r>
            <a:rPr lang="en-US" sz="800" b="1" kern="1200" dirty="0" smtClean="0"/>
            <a:t>feedback &amp; suggestions</a:t>
          </a:r>
          <a:r>
            <a:rPr lang="en-US" sz="800" kern="1200" dirty="0" smtClean="0"/>
            <a:t> for improvement</a:t>
          </a:r>
          <a:endParaRPr lang="en-US" sz="800" kern="1200" dirty="0"/>
        </a:p>
      </dsp:txBody>
      <dsp:txXfrm>
        <a:off x="6860056" y="767810"/>
        <a:ext cx="1206778" cy="3290384"/>
      </dsp:txXfrm>
    </dsp:sp>
    <dsp:sp modelId="{2AAD338D-3122-4454-9A67-16BE024D44E3}">
      <dsp:nvSpPr>
        <dsp:cNvPr id="0" name=""/>
        <dsp:cNvSpPr/>
      </dsp:nvSpPr>
      <dsp:spPr>
        <a:xfrm>
          <a:off x="6684816" y="0"/>
          <a:ext cx="1382018" cy="7678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lvl="0" algn="ctr" defTabSz="977900">
            <a:lnSpc>
              <a:spcPct val="90000"/>
            </a:lnSpc>
            <a:spcBef>
              <a:spcPct val="0"/>
            </a:spcBef>
            <a:spcAft>
              <a:spcPct val="35000"/>
            </a:spcAft>
          </a:pPr>
          <a:r>
            <a:rPr lang="en-US" sz="2200" kern="1200" dirty="0" smtClean="0">
              <a:latin typeface="Times New Roman" panose="02020603050405020304" pitchFamily="18" charset="0"/>
              <a:cs typeface="Times New Roman" panose="02020603050405020304" pitchFamily="18" charset="0"/>
            </a:rPr>
            <a:t>Review 3</a:t>
          </a:r>
          <a:endParaRPr lang="en-US" sz="2200" kern="1200" dirty="0">
            <a:latin typeface="Times New Roman" panose="02020603050405020304" pitchFamily="18" charset="0"/>
            <a:cs typeface="Times New Roman" panose="02020603050405020304" pitchFamily="18" charset="0"/>
          </a:endParaRPr>
        </a:p>
      </dsp:txBody>
      <dsp:txXfrm>
        <a:off x="6684816" y="0"/>
        <a:ext cx="1382018" cy="767810"/>
      </dsp:txXfrm>
    </dsp:sp>
    <dsp:sp modelId="{2532504F-5FE1-4C97-B485-F05E8885EACC}">
      <dsp:nvSpPr>
        <dsp:cNvPr id="0" name=""/>
        <dsp:cNvSpPr/>
      </dsp:nvSpPr>
      <dsp:spPr>
        <a:xfrm>
          <a:off x="5302798" y="767810"/>
          <a:ext cx="1382018" cy="3071241"/>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lvl="0" algn="l" defTabSz="400050">
            <a:lnSpc>
              <a:spcPct val="90000"/>
            </a:lnSpc>
            <a:spcBef>
              <a:spcPct val="0"/>
            </a:spcBef>
            <a:spcAft>
              <a:spcPct val="35000"/>
            </a:spcAft>
          </a:pPr>
          <a:r>
            <a:rPr lang="en-US" sz="900" kern="1200" dirty="0" smtClean="0">
              <a:latin typeface="Times New Roman" panose="02020603050405020304" pitchFamily="18" charset="0"/>
              <a:cs typeface="Times New Roman" panose="02020603050405020304" pitchFamily="18" charset="0"/>
            </a:rPr>
            <a:t>Building the User Interface with Angular
Create product listing, cart, and checkout pages.
Implement user authentication &amp; login.
Develop an admin dashboard for product management.
Integrating APIs with Angular
Fetch data from backend using HTTP requests.
Display products dynamically using Angular Components.</a:t>
          </a:r>
          <a:endParaRPr lang="en-US" sz="900" kern="1200" dirty="0">
            <a:latin typeface="Times New Roman" panose="02020603050405020304" pitchFamily="18" charset="0"/>
            <a:cs typeface="Times New Roman" panose="02020603050405020304" pitchFamily="18" charset="0"/>
          </a:endParaRPr>
        </a:p>
      </dsp:txBody>
      <dsp:txXfrm>
        <a:off x="5478038" y="767810"/>
        <a:ext cx="1206778" cy="3071241"/>
      </dsp:txXfrm>
    </dsp:sp>
    <dsp:sp modelId="{4C66D42D-7E6D-4563-AFDC-369C30B73F70}">
      <dsp:nvSpPr>
        <dsp:cNvPr id="0" name=""/>
        <dsp:cNvSpPr/>
      </dsp:nvSpPr>
      <dsp:spPr>
        <a:xfrm>
          <a:off x="5302798" y="111600"/>
          <a:ext cx="1382018" cy="65823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lvl="0" algn="ctr" defTabSz="977900">
            <a:lnSpc>
              <a:spcPct val="90000"/>
            </a:lnSpc>
            <a:spcBef>
              <a:spcPct val="0"/>
            </a:spcBef>
            <a:spcAft>
              <a:spcPct val="35000"/>
            </a:spcAft>
          </a:pPr>
          <a:r>
            <a:rPr lang="en-US" sz="2200" kern="1200" dirty="0" smtClean="0">
              <a:latin typeface="Times New Roman" panose="02020603050405020304" pitchFamily="18" charset="0"/>
              <a:cs typeface="Times New Roman" panose="02020603050405020304" pitchFamily="18" charset="0"/>
            </a:rPr>
            <a:t>Review 2</a:t>
          </a:r>
          <a:endParaRPr lang="en-US" sz="2200" kern="1200" dirty="0">
            <a:latin typeface="Times New Roman" panose="02020603050405020304" pitchFamily="18" charset="0"/>
            <a:cs typeface="Times New Roman" panose="02020603050405020304" pitchFamily="18" charset="0"/>
          </a:endParaRPr>
        </a:p>
      </dsp:txBody>
      <dsp:txXfrm>
        <a:off x="5302798" y="111600"/>
        <a:ext cx="1382018" cy="658239"/>
      </dsp:txXfrm>
    </dsp:sp>
    <dsp:sp modelId="{06F8D57B-EDF4-4CF4-8700-DC2CA3E3028E}">
      <dsp:nvSpPr>
        <dsp:cNvPr id="0" name=""/>
        <dsp:cNvSpPr/>
      </dsp:nvSpPr>
      <dsp:spPr>
        <a:xfrm>
          <a:off x="3920780" y="767810"/>
          <a:ext cx="1382018" cy="2851693"/>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8575" tIns="28575" rIns="28575" bIns="28575" numCol="1" spcCol="1270" anchor="t" anchorCtr="0">
          <a:noAutofit/>
        </a:bodyPr>
        <a:lstStyle/>
        <a:p>
          <a:pPr lvl="0" algn="l" defTabSz="400050">
            <a:lnSpc>
              <a:spcPct val="90000"/>
            </a:lnSpc>
            <a:spcBef>
              <a:spcPct val="0"/>
            </a:spcBef>
            <a:spcAft>
              <a:spcPct val="35000"/>
            </a:spcAft>
          </a:pPr>
          <a:r>
            <a:rPr lang="en-US" sz="900" b="1" kern="1200" dirty="0" smtClean="0"/>
            <a:t>Database Design &amp; Implementation</a:t>
          </a:r>
          <a:endParaRPr lang="en-US" sz="900" kern="1200" dirty="0">
            <a:latin typeface="Times New Roman" panose="02020603050405020304" pitchFamily="18" charset="0"/>
            <a:cs typeface="Times New Roman" panose="02020603050405020304" pitchFamily="18" charset="0"/>
          </a:endParaRPr>
        </a:p>
        <a:p>
          <a:pPr lvl="0" algn="l" defTabSz="400050">
            <a:lnSpc>
              <a:spcPct val="90000"/>
            </a:lnSpc>
            <a:spcBef>
              <a:spcPct val="0"/>
            </a:spcBef>
            <a:spcAft>
              <a:spcPct val="35000"/>
            </a:spcAft>
          </a:pPr>
          <a:r>
            <a:rPr lang="en-US" sz="900" kern="1200" dirty="0" smtClean="0"/>
            <a:t>Design the </a:t>
          </a:r>
          <a:r>
            <a:rPr lang="en-US" sz="900" b="1" kern="1200" dirty="0" smtClean="0"/>
            <a:t>database schema</a:t>
          </a:r>
          <a:r>
            <a:rPr lang="en-US" sz="900" kern="1200" dirty="0" smtClean="0"/>
            <a:t> for products, users, orders, and payments.</a:t>
          </a:r>
          <a:endParaRPr lang="en-US" sz="900" kern="1200" dirty="0"/>
        </a:p>
        <a:p>
          <a:pPr lvl="0" algn="l" defTabSz="400050">
            <a:lnSpc>
              <a:spcPct val="90000"/>
            </a:lnSpc>
            <a:spcBef>
              <a:spcPct val="0"/>
            </a:spcBef>
            <a:spcAft>
              <a:spcPct val="35000"/>
            </a:spcAft>
          </a:pPr>
          <a:r>
            <a:rPr lang="en-US" sz="900" kern="1200" smtClean="0"/>
            <a:t>Set up </a:t>
          </a:r>
          <a:r>
            <a:rPr lang="en-US" sz="900" b="1" kern="1200" smtClean="0"/>
            <a:t>MySQL database</a:t>
          </a:r>
          <a:r>
            <a:rPr lang="en-US" sz="900" kern="1200" smtClean="0"/>
            <a:t> and connect it with Spring Boot.</a:t>
          </a:r>
          <a:endParaRPr lang="en-US" sz="900" kern="1200"/>
        </a:p>
        <a:p>
          <a:pPr lvl="0" algn="l" defTabSz="400050">
            <a:lnSpc>
              <a:spcPct val="90000"/>
            </a:lnSpc>
            <a:spcBef>
              <a:spcPct val="0"/>
            </a:spcBef>
            <a:spcAft>
              <a:spcPct val="35000"/>
            </a:spcAft>
          </a:pPr>
          <a:r>
            <a:rPr lang="en-US" sz="900" b="1" kern="1200" smtClean="0"/>
            <a:t>Building RESTful APIs with Spring Boot</a:t>
          </a:r>
          <a:endParaRPr lang="en-US" sz="900" kern="1200"/>
        </a:p>
        <a:p>
          <a:pPr lvl="0" algn="l" defTabSz="400050">
            <a:lnSpc>
              <a:spcPct val="90000"/>
            </a:lnSpc>
            <a:spcBef>
              <a:spcPct val="0"/>
            </a:spcBef>
            <a:spcAft>
              <a:spcPct val="35000"/>
            </a:spcAft>
          </a:pPr>
          <a:r>
            <a:rPr lang="en-US" sz="900" kern="1200" dirty="0" smtClean="0"/>
            <a:t>Develop CRUD operations for </a:t>
          </a:r>
          <a:r>
            <a:rPr lang="en-US" sz="900" b="1" kern="1200" dirty="0" smtClean="0"/>
            <a:t>Products, Users, Cart, and Orders</a:t>
          </a:r>
          <a:r>
            <a:rPr lang="en-US" sz="900" kern="1200" dirty="0" smtClean="0"/>
            <a:t>.</a:t>
          </a:r>
          <a:endParaRPr lang="en-US" sz="900" kern="1200" dirty="0"/>
        </a:p>
        <a:p>
          <a:pPr lvl="0" algn="l" defTabSz="400050">
            <a:lnSpc>
              <a:spcPct val="90000"/>
            </a:lnSpc>
            <a:spcBef>
              <a:spcPct val="0"/>
            </a:spcBef>
            <a:spcAft>
              <a:spcPct val="35000"/>
            </a:spcAft>
          </a:pPr>
          <a:r>
            <a:rPr lang="en-US" sz="900" kern="1200" smtClean="0"/>
            <a:t>Implement </a:t>
          </a:r>
          <a:r>
            <a:rPr lang="en-US" sz="900" b="1" kern="1200" smtClean="0"/>
            <a:t>authentication &amp; authorization</a:t>
          </a:r>
          <a:r>
            <a:rPr lang="en-US" sz="900" kern="1200" smtClean="0"/>
            <a:t> (JWT, OAuth).</a:t>
          </a:r>
          <a:endParaRPr lang="en-US" sz="900" kern="1200"/>
        </a:p>
        <a:p>
          <a:pPr lvl="0" algn="l" defTabSz="400050">
            <a:lnSpc>
              <a:spcPct val="90000"/>
            </a:lnSpc>
            <a:spcBef>
              <a:spcPct val="0"/>
            </a:spcBef>
            <a:spcAft>
              <a:spcPct val="35000"/>
            </a:spcAft>
          </a:pPr>
          <a:r>
            <a:rPr lang="en-US" sz="900" kern="1200" dirty="0" smtClean="0"/>
            <a:t>Test APIs using </a:t>
          </a:r>
          <a:r>
            <a:rPr lang="en-US" sz="900" b="1" kern="1200" dirty="0" smtClean="0"/>
            <a:t>Postman</a:t>
          </a:r>
          <a:r>
            <a:rPr lang="en-US" sz="900" kern="1200" dirty="0" smtClean="0"/>
            <a:t>.</a:t>
          </a:r>
          <a:endParaRPr lang="en-US" sz="900" kern="1200" dirty="0"/>
        </a:p>
      </dsp:txBody>
      <dsp:txXfrm>
        <a:off x="4096020" y="767810"/>
        <a:ext cx="1206778" cy="2851693"/>
      </dsp:txXfrm>
    </dsp:sp>
    <dsp:sp modelId="{00BB3360-A9BB-4051-A4B1-1216F82F642C}">
      <dsp:nvSpPr>
        <dsp:cNvPr id="0" name=""/>
        <dsp:cNvSpPr/>
      </dsp:nvSpPr>
      <dsp:spPr>
        <a:xfrm>
          <a:off x="3920780" y="219548"/>
          <a:ext cx="1382018" cy="5482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lvl="0" algn="ctr" defTabSz="977900">
            <a:lnSpc>
              <a:spcPct val="90000"/>
            </a:lnSpc>
            <a:spcBef>
              <a:spcPct val="0"/>
            </a:spcBef>
            <a:spcAft>
              <a:spcPct val="35000"/>
            </a:spcAft>
          </a:pPr>
          <a:r>
            <a:rPr lang="en-US" sz="2200" kern="1200" dirty="0" smtClean="0">
              <a:latin typeface="Times New Roman" panose="02020603050405020304" pitchFamily="18" charset="0"/>
              <a:cs typeface="Times New Roman" panose="02020603050405020304" pitchFamily="18" charset="0"/>
            </a:rPr>
            <a:t>Review 1</a:t>
          </a:r>
          <a:endParaRPr lang="en-US" sz="2200" kern="1200" dirty="0">
            <a:latin typeface="Times New Roman" panose="02020603050405020304" pitchFamily="18" charset="0"/>
            <a:cs typeface="Times New Roman" panose="02020603050405020304" pitchFamily="18" charset="0"/>
          </a:endParaRPr>
        </a:p>
      </dsp:txBody>
      <dsp:txXfrm>
        <a:off x="3920780" y="219548"/>
        <a:ext cx="1382018" cy="548262"/>
      </dsp:txXfrm>
    </dsp:sp>
    <dsp:sp modelId="{A134CDD1-D85F-44EF-8BEE-9F99A855C1E6}">
      <dsp:nvSpPr>
        <dsp:cNvPr id="0" name=""/>
        <dsp:cNvSpPr/>
      </dsp:nvSpPr>
      <dsp:spPr>
        <a:xfrm>
          <a:off x="2448764" y="767810"/>
          <a:ext cx="1562012" cy="2632145"/>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7625" tIns="47625" rIns="47625" bIns="47625" numCol="1" spcCol="1270" anchor="t" anchorCtr="0">
          <a:noAutofit/>
        </a:bodyPr>
        <a:lstStyle/>
        <a:p>
          <a:pPr lvl="0" algn="l" defTabSz="666750">
            <a:lnSpc>
              <a:spcPct val="90000"/>
            </a:lnSpc>
            <a:spcBef>
              <a:spcPct val="0"/>
            </a:spcBef>
            <a:spcAft>
              <a:spcPct val="35000"/>
            </a:spcAft>
          </a:pPr>
          <a:r>
            <a:rPr lang="en-US" sz="1500" kern="1200" dirty="0" smtClean="0">
              <a:latin typeface="Times New Roman" panose="02020603050405020304" pitchFamily="18" charset="0"/>
              <a:cs typeface="Times New Roman" panose="02020603050405020304" pitchFamily="18" charset="0"/>
            </a:rPr>
            <a:t>* Learn about the company's development process </a:t>
          </a:r>
          <a:endParaRPr lang="en-US" sz="1500" kern="1200" dirty="0">
            <a:latin typeface="Times New Roman" panose="02020603050405020304" pitchFamily="18" charset="0"/>
            <a:cs typeface="Times New Roman" panose="02020603050405020304" pitchFamily="18" charset="0"/>
          </a:endParaRPr>
        </a:p>
        <a:p>
          <a:pPr lvl="0" algn="l" defTabSz="666750">
            <a:lnSpc>
              <a:spcPct val="90000"/>
            </a:lnSpc>
            <a:spcBef>
              <a:spcPct val="0"/>
            </a:spcBef>
            <a:spcAft>
              <a:spcPct val="35000"/>
            </a:spcAft>
          </a:pPr>
          <a:r>
            <a:rPr lang="en-US" sz="1500" kern="1200" dirty="0" smtClean="0">
              <a:latin typeface="Times New Roman" panose="02020603050405020304" pitchFamily="18" charset="0"/>
              <a:cs typeface="Times New Roman" panose="02020603050405020304" pitchFamily="18" charset="0"/>
            </a:rPr>
            <a:t>*Understand the team's workflow</a:t>
          </a:r>
          <a:endParaRPr lang="en-US" sz="1500" kern="1200" dirty="0">
            <a:latin typeface="Times New Roman" panose="02020603050405020304" pitchFamily="18" charset="0"/>
            <a:cs typeface="Times New Roman" panose="02020603050405020304" pitchFamily="18" charset="0"/>
          </a:endParaRPr>
        </a:p>
        <a:p>
          <a:pPr lvl="0" algn="l" defTabSz="666750">
            <a:lnSpc>
              <a:spcPct val="90000"/>
            </a:lnSpc>
            <a:spcBef>
              <a:spcPct val="0"/>
            </a:spcBef>
            <a:spcAft>
              <a:spcPct val="35000"/>
            </a:spcAft>
          </a:pPr>
          <a:r>
            <a:rPr lang="en-US" sz="1500" kern="1200" dirty="0" smtClean="0">
              <a:latin typeface="Times New Roman" panose="02020603050405020304" pitchFamily="18" charset="0"/>
              <a:cs typeface="Times New Roman" panose="02020603050405020304" pitchFamily="18" charset="0"/>
            </a:rPr>
            <a:t>*Identify the coding standards and best practices followed in the company</a:t>
          </a:r>
          <a:endParaRPr lang="en-US" sz="1500" kern="1200" dirty="0">
            <a:latin typeface="Times New Roman" panose="02020603050405020304" pitchFamily="18" charset="0"/>
            <a:cs typeface="Times New Roman" panose="02020603050405020304" pitchFamily="18" charset="0"/>
          </a:endParaRPr>
        </a:p>
      </dsp:txBody>
      <dsp:txXfrm>
        <a:off x="2646828" y="767810"/>
        <a:ext cx="1363949" cy="2632145"/>
      </dsp:txXfrm>
    </dsp:sp>
    <dsp:sp modelId="{65257024-FAC0-4522-B139-1CC85B547BE8}">
      <dsp:nvSpPr>
        <dsp:cNvPr id="0" name=""/>
        <dsp:cNvSpPr/>
      </dsp:nvSpPr>
      <dsp:spPr>
        <a:xfrm>
          <a:off x="2538761" y="329119"/>
          <a:ext cx="1382018" cy="4386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lvl="0" algn="ctr" defTabSz="977900">
            <a:lnSpc>
              <a:spcPct val="90000"/>
            </a:lnSpc>
            <a:spcBef>
              <a:spcPct val="0"/>
            </a:spcBef>
            <a:spcAft>
              <a:spcPct val="35000"/>
            </a:spcAft>
          </a:pPr>
          <a:r>
            <a:rPr lang="en-US" sz="2200" kern="1200" dirty="0" smtClean="0">
              <a:latin typeface="Times New Roman" panose="02020603050405020304" pitchFamily="18" charset="0"/>
              <a:cs typeface="Times New Roman" panose="02020603050405020304" pitchFamily="18" charset="0"/>
            </a:rPr>
            <a:t>Review 0</a:t>
          </a:r>
          <a:endParaRPr lang="en-US" sz="2200" kern="1200" dirty="0">
            <a:latin typeface="Times New Roman" panose="02020603050405020304" pitchFamily="18" charset="0"/>
            <a:cs typeface="Times New Roman" panose="02020603050405020304" pitchFamily="18" charset="0"/>
          </a:endParaRPr>
        </a:p>
      </dsp:txBody>
      <dsp:txXfrm>
        <a:off x="2538761" y="329119"/>
        <a:ext cx="1382018" cy="43869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2/19/2025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2/19/2025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2/19/2025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2/19/2025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2/19/2025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2/19/2025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2/19/2025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2/19/2025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2/19/2025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2/19/2025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2/19/2025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2/19/2025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2/19/2025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dhanush66666/internship.gi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mailto:hr@inventeron.co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Ms. M </a:t>
            </a:r>
            <a:r>
              <a:rPr lang="en-GB" sz="1700" b="1" i="0" u="none" strike="noStrike" cap="none" dirty="0" err="1" smtClean="0">
                <a:solidFill>
                  <a:srgbClr val="17365D"/>
                </a:solidFill>
                <a:latin typeface="Cambria" panose="02040503050406030204" pitchFamily="18" charset="0"/>
                <a:ea typeface="Cambria" panose="02040503050406030204" pitchFamily="18" charset="0"/>
                <a:cs typeface="Verdana"/>
                <a:sym typeface="Verdana"/>
              </a:rPr>
              <a:t>Pushpalatha</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Assistant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and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ISE</a:t>
            </a:r>
            <a:endPar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Name of the HoD: Dr. </a:t>
            </a:r>
            <a:r>
              <a:rPr lang="en-US" sz="2000" b="1" dirty="0" err="1" smtClean="0">
                <a:solidFill>
                  <a:schemeClr val="accent1"/>
                </a:solidFill>
                <a:latin typeface="Cambria" panose="02040503050406030204" pitchFamily="18" charset="0"/>
                <a:ea typeface="Cambria" panose="02040503050406030204" pitchFamily="18" charset="0"/>
                <a:cs typeface="Verdana"/>
                <a:sym typeface="Verdana"/>
              </a:rPr>
              <a:t>Pallavi</a:t>
            </a: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 </a:t>
            </a:r>
          </a:p>
          <a:p>
            <a:pPr marL="0" marR="0" lvl="0" indent="0" rtl="0">
              <a:spcBef>
                <a:spcPts val="0"/>
              </a:spcBef>
              <a:spcAft>
                <a:spcPts val="0"/>
              </a:spcAft>
              <a:buClr>
                <a:srgbClr val="17365D"/>
              </a:buClr>
              <a:buSzPct val="100000"/>
              <a:buFont typeface="Arial"/>
              <a:buNone/>
            </a:pPr>
            <a:r>
              <a:rPr lang="en-US" sz="20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smtClean="0">
                <a:solidFill>
                  <a:schemeClr val="accent1"/>
                </a:solidFill>
                <a:latin typeface="Cambria" panose="02040503050406030204" pitchFamily="18" charset="0"/>
                <a:ea typeface="Cambria" panose="02040503050406030204" pitchFamily="18" charset="0"/>
                <a:cs typeface="Verdana"/>
                <a:sym typeface="Verdana"/>
              </a:rPr>
              <a:t>School Internship/Project Coordinators: </a:t>
            </a:r>
            <a:r>
              <a:rPr lang="en-US" sz="2000" b="1" dirty="0">
                <a:latin typeface="Cambria" panose="02040503050406030204" pitchFamily="18" charset="0"/>
                <a:ea typeface="Cambria" panose="02040503050406030204" pitchFamily="18" charset="0"/>
                <a:cs typeface="Verdana"/>
                <a:sym typeface="Verdana"/>
              </a:rPr>
              <a:t>Mr. Md Ziaur Rahman </a:t>
            </a:r>
            <a:r>
              <a:rPr lang="en-US" sz="2000" b="1" dirty="0" smtClean="0">
                <a:latin typeface="Cambria" panose="02040503050406030204" pitchFamily="18" charset="0"/>
                <a:ea typeface="Cambria" panose="02040503050406030204" pitchFamily="18" charset="0"/>
                <a:cs typeface="Verdana"/>
                <a:sym typeface="Verdana"/>
              </a:rPr>
              <a:t>/</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r>
              <a:rPr lang="en-US" sz="2000" b="1" dirty="0" smtClean="0">
                <a:latin typeface="Cambria" panose="02040503050406030204" pitchFamily="18" charset="0"/>
                <a:ea typeface="Cambria" panose="02040503050406030204" pitchFamily="18" charset="0"/>
                <a:cs typeface="Verdana"/>
                <a:sym typeface="Verdana"/>
              </a:rPr>
              <a:t>													    Dr</a:t>
            </a:r>
            <a:r>
              <a:rPr lang="en-US" sz="20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 Sampath A K / Dr. Abdul Khadar A</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r>
              <a:rPr lang="en-US" sz="2000" b="1" dirty="0" smtClean="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smtClean="0">
                <a:solidFill>
                  <a:schemeClr val="accent1">
                    <a:lumMod val="75000"/>
                  </a:schemeClr>
                </a:solidFill>
                <a:latin typeface="Times New Roman" panose="02020603050405020304" pitchFamily="18" charset="0"/>
                <a:cs typeface="Times New Roman" panose="02020603050405020304" pitchFamily="18" charset="0"/>
              </a:rPr>
              <a:t>PIP4004 - INTERNSHIP</a:t>
            </a:r>
            <a:r>
              <a:rPr lang="en-IN" dirty="0" smtClean="0">
                <a:solidFill>
                  <a:srgbClr val="FF0000"/>
                </a:solidFill>
                <a:latin typeface="Times New Roman" panose="02020603050405020304" pitchFamily="18" charset="0"/>
                <a:cs typeface="Times New Roman" panose="02020603050405020304" pitchFamily="18" charset="0"/>
              </a:rPr>
              <a:t/>
            </a:r>
            <a:br>
              <a:rPr lang="en-IN" dirty="0" smtClean="0">
                <a:solidFill>
                  <a:srgbClr val="FF0000"/>
                </a:solidFill>
                <a:latin typeface="Times New Roman" panose="02020603050405020304" pitchFamily="18" charset="0"/>
                <a:cs typeface="Times New Roman" panose="02020603050405020304" pitchFamily="18" charset="0"/>
              </a:rPr>
            </a:br>
            <a:r>
              <a:rPr lang="en-US" sz="2400" dirty="0" smtClean="0">
                <a:solidFill>
                  <a:srgbClr val="0070C0"/>
                </a:solidFill>
                <a:latin typeface="Times New Roman" panose="02020603050405020304" pitchFamily="18" charset="0"/>
                <a:ea typeface="Tahoma" pitchFamily="34" charset="0"/>
                <a:cs typeface="Times New Roman" panose="02020603050405020304" pitchFamily="18" charset="0"/>
              </a:rPr>
              <a:t>Review-1 Presentation </a:t>
            </a:r>
            <a:endParaRPr lang="en-US" sz="2400" dirty="0">
              <a:solidFill>
                <a:srgbClr val="0070C0"/>
              </a:solidFill>
              <a:latin typeface="Times New Roman" panose="02020603050405020304" pitchFamily="18" charset="0"/>
              <a:ea typeface="Tahoma" pitchFamily="34" charset="0"/>
              <a:cs typeface="Times New Roman" panose="02020603050405020304" pitchFamily="18" charset="0"/>
            </a:endParaRPr>
          </a:p>
          <a:p>
            <a:pPr algn="ctr"/>
            <a:r>
              <a:rPr lang="en-US" sz="2400" dirty="0" smtClean="0">
                <a:solidFill>
                  <a:srgbClr val="0070C0"/>
                </a:solidFill>
                <a:latin typeface="Times New Roman" panose="02020603050405020304" pitchFamily="18" charset="0"/>
                <a:ea typeface="Tahoma" pitchFamily="34" charset="0"/>
                <a:cs typeface="Times New Roman" panose="02020603050405020304" pitchFamily="18" charset="0"/>
              </a:rPr>
              <a:t>Trainee Software Engineer</a:t>
            </a:r>
          </a:p>
          <a:p>
            <a:pPr algn="ctr"/>
            <a:r>
              <a:rPr lang="en-US" sz="2400" dirty="0" smtClean="0">
                <a:solidFill>
                  <a:srgbClr val="0070C0"/>
                </a:solidFill>
                <a:latin typeface="Times New Roman" panose="02020603050405020304" pitchFamily="18" charset="0"/>
                <a:ea typeface="Tahoma" pitchFamily="34" charset="0"/>
                <a:cs typeface="Times New Roman" panose="02020603050405020304" pitchFamily="18" charset="0"/>
              </a:rPr>
              <a:t>Full Stack Web Development</a:t>
            </a:r>
            <a:br>
              <a:rPr lang="en-US" sz="2400" dirty="0" smtClean="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447460469"/>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Student Details</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Name</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US" dirty="0" err="1" smtClean="0">
                          <a:latin typeface="Cambria" panose="02040503050406030204" pitchFamily="18" charset="0"/>
                          <a:ea typeface="Cambria" panose="02040503050406030204" pitchFamily="18" charset="0"/>
                          <a:cs typeface="Times New Roman" panose="02020603050405020304" pitchFamily="18" charset="0"/>
                        </a:rPr>
                        <a:t>Dhanush</a:t>
                      </a:r>
                      <a:r>
                        <a:rPr lang="en-US" dirty="0" smtClean="0">
                          <a:latin typeface="Cambria" panose="02040503050406030204" pitchFamily="18" charset="0"/>
                          <a:ea typeface="Cambria" panose="02040503050406030204" pitchFamily="18" charset="0"/>
                          <a:cs typeface="Times New Roman" panose="02020603050405020304" pitchFamily="18" charset="0"/>
                        </a:rPr>
                        <a:t> Gowda B M</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673540802"/>
                  </a:ext>
                </a:extLst>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Roll No</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20211ISE0015</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1825509489"/>
                  </a:ext>
                </a:extLst>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Section</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r>
                        <a:rPr lang="en-US" dirty="0" smtClean="0">
                          <a:latin typeface="Cambria" panose="02040503050406030204" pitchFamily="18" charset="0"/>
                          <a:ea typeface="Cambria" panose="02040503050406030204" pitchFamily="18" charset="0"/>
                          <a:cs typeface="Times New Roman" panose="02020603050405020304" pitchFamily="18" charset="0"/>
                        </a:rPr>
                        <a:t>8 ISE 1</a:t>
                      </a: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1278268189"/>
                  </a:ext>
                </a:extLst>
              </a:tr>
              <a:tr h="362263">
                <a:tc>
                  <a:txBody>
                    <a:bodyPr/>
                    <a:lstStyle/>
                    <a:p>
                      <a:pPr algn="l"/>
                      <a:r>
                        <a:rPr lang="en-US" b="1" dirty="0" smtClean="0">
                          <a:latin typeface="Cambria" panose="02040503050406030204" pitchFamily="18" charset="0"/>
                          <a:ea typeface="Cambria" panose="02040503050406030204" pitchFamily="18" charset="0"/>
                          <a:cs typeface="Times New Roman" panose="02020603050405020304" pitchFamily="18" charset="0"/>
                        </a:rPr>
                        <a:t>Batch No.</a:t>
                      </a:r>
                      <a:endParaRPr lang="en-US" b="1" dirty="0">
                        <a:latin typeface="Cambria" panose="02040503050406030204" pitchFamily="18" charset="0"/>
                        <a:ea typeface="Cambria" panose="02040503050406030204" pitchFamily="18" charset="0"/>
                        <a:cs typeface="Times New Roman" panose="02020603050405020304" pitchFamily="18" charset="0"/>
                      </a:endParaRPr>
                    </a:p>
                  </a:txBody>
                  <a:tcPr/>
                </a:tc>
                <a:tc>
                  <a:txBody>
                    <a:bodyPr/>
                    <a:lstStyle/>
                    <a:p>
                      <a:pPr algn="ctr"/>
                      <a:endParaRPr lang="en-US" dirty="0">
                        <a:latin typeface="Cambria" panose="02040503050406030204" pitchFamily="18" charset="0"/>
                        <a:ea typeface="Cambria" panose="02040503050406030204" pitchFamily="18" charset="0"/>
                        <a:cs typeface="Times New Roman" panose="02020603050405020304" pitchFamily="18" charset="0"/>
                      </a:endParaRP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Internship Road Map</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1182495223"/>
              </p:ext>
            </p:extLst>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70371" y="901298"/>
            <a:ext cx="6948890" cy="369332"/>
          </a:xfrm>
          <a:prstGeom prst="rect">
            <a:avLst/>
          </a:prstGeom>
          <a:noFill/>
        </p:spPr>
        <p:txBody>
          <a:bodyPr wrap="none" rtlCol="0">
            <a:spAutoFit/>
          </a:bodyPr>
          <a:lstStyle/>
          <a:p>
            <a:r>
              <a:rPr lang="en-GB" dirty="0" smtClean="0">
                <a:solidFill>
                  <a:srgbClr val="0070C0"/>
                </a:solidFill>
              </a:rPr>
              <a:t>Note: Write in the below table what u will be achieving in each review</a:t>
            </a:r>
            <a:endParaRPr lang="en-GB" dirty="0">
              <a:solidFill>
                <a:srgbClr val="0070C0"/>
              </a:solidFill>
            </a:endParaRPr>
          </a:p>
        </p:txBody>
      </p:sp>
    </p:spTree>
    <p:extLst>
      <p:ext uri="{BB962C8B-B14F-4D97-AF65-F5344CB8AC3E}">
        <p14:creationId xmlns:p14="http://schemas.microsoft.com/office/powerpoint/2010/main" val="2235674506"/>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Internship Roadmap - Gantt Chart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Github Link</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
        <p:nvSpPr>
          <p:cNvPr id="3" name="Content Placeholder 2"/>
          <p:cNvSpPr>
            <a:spLocks noGrp="1"/>
          </p:cNvSpPr>
          <p:nvPr>
            <p:ph idx="1"/>
          </p:nvPr>
        </p:nvSpPr>
        <p:spPr>
          <a:xfrm>
            <a:off x="446308" y="1061297"/>
            <a:ext cx="10515600" cy="4351338"/>
          </a:xfrm>
        </p:spPr>
        <p:txBody>
          <a:bodyPr/>
          <a:lstStyle/>
          <a:p>
            <a:r>
              <a:rPr lang="en-US" dirty="0">
                <a:hlinkClick r:id="rId2"/>
              </a:rPr>
              <a:t>https://github.com/dhanush66666/internship.git</a:t>
            </a:r>
            <a:endParaRPr lang="en-US" dirty="0"/>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smtClean="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smtClean="0">
                <a:solidFill>
                  <a:srgbClr val="FFFF00"/>
                </a:solidFill>
                <a:latin typeface="Times New Roman" panose="02020603050405020304" pitchFamily="18" charset="0"/>
                <a:cs typeface="Times New Roman" panose="02020603050405020304" pitchFamily="18" charset="0"/>
              </a:rPr>
              <a:t> </a:t>
            </a:r>
            <a:r>
              <a:rPr lang="en-US" sz="6600" dirty="0" smtClean="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13</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smtClean="0">
                <a:solidFill>
                  <a:srgbClr val="A71180"/>
                </a:solidFill>
                <a:latin typeface="Times New Roman" panose="02020603050405020304" pitchFamily="18" charset="0"/>
                <a:cs typeface="Times New Roman" panose="02020603050405020304" pitchFamily="18" charset="0"/>
              </a:rPr>
              <a:t>Thank you !!</a:t>
            </a: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smtClean="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2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a:t>
            </a:r>
            <a:r>
              <a:rPr lang="en-US" sz="2000" b="1" dirty="0" smtClean="0">
                <a:solidFill>
                  <a:srgbClr val="0070C0"/>
                </a:solidFill>
                <a:latin typeface="Times New Roman" panose="02020603050405020304" pitchFamily="18" charset="0"/>
                <a:cs typeface="Times New Roman" panose="02020603050405020304" pitchFamily="18" charset="0"/>
              </a:rPr>
              <a:t>Organization</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smtClean="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smtClean="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smtClean="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a:t>
            </a: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work</a:t>
            </a: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200000"/>
              </a:lnSpc>
              <a:spcBef>
                <a:spcPts val="0"/>
              </a:spcBef>
              <a:buFont typeface="Wingdings" panose="05000000000000000000" pitchFamily="2" charset="2"/>
              <a:buChar char="Ø"/>
            </a:pPr>
            <a:r>
              <a:rPr lang="en-IN" sz="2000" b="1" dirty="0" smtClean="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smtClean="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smtClean="0">
                <a:solidFill>
                  <a:srgbClr val="0070C0"/>
                </a:solidFill>
                <a:latin typeface="Times New Roman" panose="02020603050405020304" pitchFamily="18" charset="0"/>
                <a:cs typeface="Times New Roman" panose="02020603050405020304" pitchFamily="18" charset="0"/>
              </a:rPr>
              <a:t>About Company or Organization</a:t>
            </a:r>
            <a:endParaRPr lang="en-US" sz="3200" b="1" dirty="0">
              <a:solidFill>
                <a:srgbClr val="0070C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045031"/>
            <a:ext cx="10515600" cy="4193176"/>
          </a:xfrm>
        </p:spPr>
        <p:txBody>
          <a:bodyPr/>
          <a:lstStyle/>
          <a:p>
            <a:r>
              <a:rPr lang="en-US" sz="2400" dirty="0" err="1"/>
              <a:t>Inventeron</a:t>
            </a:r>
            <a:r>
              <a:rPr lang="en-US" sz="2400" dirty="0"/>
              <a:t> Technologies and Business Solutions LLP, or ITABS, is an Indian based engineering and electronics company headquartered in Bangalore, Karnataka, India. It is both product and service oriented software company having its products in wireless communication Technology and provides quality service to its valuable clients in its domain. </a:t>
            </a:r>
          </a:p>
          <a:p>
            <a:r>
              <a:rPr lang="en-US" sz="2400" dirty="0" err="1"/>
              <a:t>Inventeron</a:t>
            </a:r>
            <a:r>
              <a:rPr lang="en-US" sz="2400" dirty="0"/>
              <a:t> core products are Embedded components (including IC’s, control boards, Controllers, Microprocessors, fuel systems, Water Level controllers, Security Systems, Biometric login systems, Wireless devices </a:t>
            </a:r>
            <a:r>
              <a:rPr lang="en-US" sz="2400" dirty="0" err="1"/>
              <a:t>etc</a:t>
            </a:r>
            <a:r>
              <a:rPr lang="en-US" sz="2400" dirty="0"/>
              <a:t>), industrial products (Network Tower Management systems, ) and Apps (E-commerce apps, website design and development). </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982" y="448034"/>
            <a:ext cx="2872509" cy="508145"/>
          </a:xfrm>
        </p:spPr>
        <p:txBody>
          <a:bodyPr/>
          <a:lstStyle/>
          <a:p>
            <a:pPr algn="l"/>
            <a:r>
              <a:rPr lang="en-US" sz="3200" b="1" dirty="0" smtClean="0">
                <a:latin typeface="Arial Black" panose="020B0A04020102020204" pitchFamily="34" charset="0"/>
              </a:rPr>
              <a:t>  </a:t>
            </a:r>
            <a:r>
              <a:rPr lang="en-US" sz="3200" b="1" dirty="0" smtClean="0">
                <a:solidFill>
                  <a:schemeClr val="accent5"/>
                </a:solidFill>
                <a:latin typeface="Arial Black" panose="020B0A04020102020204" pitchFamily="34" charset="0"/>
              </a:rPr>
              <a:t>Clients:-</a:t>
            </a:r>
            <a:endParaRPr lang="en-US" sz="4000" dirty="0">
              <a:latin typeface="Arial Black" panose="020B0A04020102020204" pitchFamily="34" charset="0"/>
            </a:endParaRPr>
          </a:p>
        </p:txBody>
      </p:sp>
      <p:sp>
        <p:nvSpPr>
          <p:cNvPr id="3" name="Subtitle 2"/>
          <p:cNvSpPr>
            <a:spLocks noGrp="1"/>
          </p:cNvSpPr>
          <p:nvPr>
            <p:ph type="subTitle" idx="1"/>
          </p:nvPr>
        </p:nvSpPr>
        <p:spPr>
          <a:xfrm>
            <a:off x="304800" y="702107"/>
            <a:ext cx="10363200" cy="4555693"/>
          </a:xfrm>
        </p:spPr>
        <p:txBody>
          <a:bodyPr/>
          <a:lstStyle/>
          <a:p>
            <a:endParaRPr lang="en-US" dirty="0"/>
          </a:p>
          <a:p>
            <a:pPr marL="342900" indent="-342900" algn="l">
              <a:buFont typeface="Arial" panose="020B0604020202020204" pitchFamily="34" charset="0"/>
              <a:buChar char="•"/>
            </a:pPr>
            <a:r>
              <a:rPr lang="en-US" dirty="0"/>
              <a:t>Robert Bosch. </a:t>
            </a:r>
            <a:endParaRPr lang="en-US" dirty="0" smtClean="0"/>
          </a:p>
          <a:p>
            <a:pPr marL="342900" indent="-342900" algn="l">
              <a:buFont typeface="Arial" panose="020B0604020202020204" pitchFamily="34" charset="0"/>
              <a:buChar char="•"/>
            </a:pPr>
            <a:r>
              <a:rPr lang="en-US" dirty="0" smtClean="0"/>
              <a:t>Next </a:t>
            </a:r>
            <a:r>
              <a:rPr lang="en-US" dirty="0"/>
              <a:t>Power Systems Pvt. Ltd. </a:t>
            </a:r>
            <a:endParaRPr lang="en-US" dirty="0" smtClean="0"/>
          </a:p>
          <a:p>
            <a:pPr marL="342900" indent="-342900" algn="l">
              <a:buFont typeface="Arial" panose="020B0604020202020204" pitchFamily="34" charset="0"/>
              <a:buChar char="•"/>
            </a:pPr>
            <a:r>
              <a:rPr lang="en-US" dirty="0" smtClean="0"/>
              <a:t>NSK </a:t>
            </a:r>
            <a:r>
              <a:rPr lang="en-US" dirty="0"/>
              <a:t>Electronics. Bio-needs India Pvt. Ltd. </a:t>
            </a:r>
            <a:r>
              <a:rPr lang="en-US" dirty="0" err="1"/>
              <a:t>FabelluS</a:t>
            </a:r>
            <a:r>
              <a:rPr lang="en-US" dirty="0"/>
              <a:t>. </a:t>
            </a:r>
          </a:p>
        </p:txBody>
      </p:sp>
    </p:spTree>
    <p:extLst>
      <p:ext uri="{BB962C8B-B14F-4D97-AF65-F5344CB8AC3E}">
        <p14:creationId xmlns:p14="http://schemas.microsoft.com/office/powerpoint/2010/main" val="2247271458"/>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221672" y="1113127"/>
            <a:ext cx="5338619" cy="392400"/>
          </a:xfrm>
        </p:spPr>
        <p:txBody>
          <a:bodyPr/>
          <a:lstStyle/>
          <a:p>
            <a:pPr algn="l"/>
            <a:r>
              <a:rPr lang="en-US" sz="3600" dirty="0">
                <a:solidFill>
                  <a:schemeClr val="accent5"/>
                </a:solidFill>
                <a:latin typeface="Arial Black" panose="020B0A04020102020204" pitchFamily="34" charset="0"/>
              </a:rPr>
              <a:t>Present </a:t>
            </a:r>
            <a:r>
              <a:rPr lang="en-US" sz="3600" dirty="0" smtClean="0">
                <a:solidFill>
                  <a:schemeClr val="accent5"/>
                </a:solidFill>
                <a:latin typeface="Arial Black" panose="020B0A04020102020204" pitchFamily="34" charset="0"/>
              </a:rPr>
              <a:t>Projects:- </a:t>
            </a:r>
            <a:r>
              <a:rPr lang="en-US" sz="3600" dirty="0"/>
              <a:t/>
            </a:r>
            <a:br>
              <a:rPr lang="en-US" sz="3600" dirty="0"/>
            </a:br>
            <a:endParaRPr lang="en-US" sz="3600" dirty="0"/>
          </a:p>
        </p:txBody>
      </p:sp>
      <p:sp>
        <p:nvSpPr>
          <p:cNvPr id="4" name="Subtitle 3"/>
          <p:cNvSpPr>
            <a:spLocks noGrp="1"/>
          </p:cNvSpPr>
          <p:nvPr>
            <p:ph type="subTitle" idx="1"/>
          </p:nvPr>
        </p:nvSpPr>
        <p:spPr>
          <a:xfrm>
            <a:off x="221672" y="1376074"/>
            <a:ext cx="11132128" cy="1655762"/>
          </a:xfrm>
        </p:spPr>
        <p:txBody>
          <a:bodyPr/>
          <a:lstStyle/>
          <a:p>
            <a:pPr marL="342900" indent="-342900">
              <a:buFont typeface="Arial" panose="020B0604020202020204" pitchFamily="34" charset="0"/>
              <a:buChar char="•"/>
            </a:pPr>
            <a:r>
              <a:rPr lang="en-US" dirty="0" smtClean="0"/>
              <a:t>The </a:t>
            </a:r>
            <a:r>
              <a:rPr lang="en-US" dirty="0"/>
              <a:t>company presently working for Robert Bosch in </a:t>
            </a:r>
            <a:r>
              <a:rPr lang="en-US" dirty="0" smtClean="0"/>
              <a:t>Industrial Automation project.</a:t>
            </a:r>
          </a:p>
          <a:p>
            <a:pPr marL="342900" indent="-342900">
              <a:buFont typeface="Arial" panose="020B0604020202020204" pitchFamily="34" charset="0"/>
              <a:buChar char="•"/>
            </a:pPr>
            <a:endParaRPr lang="en-US" dirty="0" smtClean="0"/>
          </a:p>
          <a:p>
            <a:pPr marL="342900" indent="-342900" algn="l">
              <a:buFont typeface="Arial" panose="020B0604020202020204" pitchFamily="34" charset="0"/>
              <a:buChar char="•"/>
            </a:pPr>
            <a:r>
              <a:rPr lang="en-US" dirty="0" smtClean="0"/>
              <a:t> Currently working for </a:t>
            </a:r>
            <a:r>
              <a:rPr lang="en-US" dirty="0" err="1" smtClean="0"/>
              <a:t>Fabellus</a:t>
            </a:r>
            <a:r>
              <a:rPr lang="en-US" dirty="0" smtClean="0"/>
              <a:t> in developing E-commerce application. </a:t>
            </a:r>
          </a:p>
          <a:p>
            <a:pPr algn="l"/>
            <a:r>
              <a:rPr lang="en-US" dirty="0" smtClean="0"/>
              <a:t> </a:t>
            </a:r>
          </a:p>
          <a:p>
            <a:pPr marL="342900" indent="-342900" algn="l">
              <a:buFont typeface="Arial" panose="020B0604020202020204" pitchFamily="34" charset="0"/>
              <a:buChar char="•"/>
            </a:pPr>
            <a:r>
              <a:rPr lang="en-US" dirty="0" smtClean="0"/>
              <a:t>The </a:t>
            </a:r>
            <a:r>
              <a:rPr lang="en-US" dirty="0"/>
              <a:t>company also working on Embedded products and Android apps and web development. </a:t>
            </a:r>
          </a:p>
        </p:txBody>
      </p:sp>
      <p:sp>
        <p:nvSpPr>
          <p:cNvPr id="2" name="Slide Number Placeholder 1"/>
          <p:cNvSpPr>
            <a:spLocks noGrp="1"/>
          </p:cNvSpPr>
          <p:nvPr>
            <p:ph type="sldNum" sz="quarter" idx="12"/>
          </p:nvPr>
        </p:nvSpPr>
        <p:spPr/>
        <p:txBody>
          <a:bodyPr/>
          <a:lstStyle/>
          <a:p>
            <a:pPr>
              <a:defRPr/>
            </a:pPr>
            <a:fld id="{2F195F4C-44D2-4F45-A0AC-21646A9D27BF}" type="slidenum">
              <a:rPr lang="en-US" altLang="en-US" smtClean="0"/>
              <a:pPr>
                <a:defRPr/>
              </a:pPr>
              <a:t>5</a:t>
            </a:fld>
            <a:endParaRPr lang="en-US" altLang="en-US"/>
          </a:p>
        </p:txBody>
      </p:sp>
    </p:spTree>
    <p:extLst>
      <p:ext uri="{BB962C8B-B14F-4D97-AF65-F5344CB8AC3E}">
        <p14:creationId xmlns:p14="http://schemas.microsoft.com/office/powerpoint/2010/main" val="4195770620"/>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r>
              <a:rPr lang="en-IN" dirty="0" smtClean="0">
                <a:latin typeface="Times New Roman" panose="02020603050405020304" pitchFamily="18" charset="0"/>
                <a:cs typeface="Times New Roman" panose="02020603050405020304" pitchFamily="18" charset="0"/>
              </a:rPr>
              <a:t>Job Role :- Trainee Software engineer </a:t>
            </a:r>
          </a:p>
          <a:p>
            <a:r>
              <a:rPr lang="en-IN" dirty="0" smtClean="0">
                <a:latin typeface="Times New Roman" panose="02020603050405020304" pitchFamily="18" charset="0"/>
                <a:cs typeface="Times New Roman" panose="02020603050405020304" pitchFamily="18" charset="0"/>
              </a:rPr>
              <a:t>Domain :- Full stack Web development </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r>
              <a:rPr lang="en-IN" dirty="0" smtClean="0">
                <a:latin typeface="Times New Roman" panose="02020603050405020304" pitchFamily="18" charset="0"/>
                <a:cs typeface="Times New Roman" panose="02020603050405020304" pitchFamily="18" charset="0"/>
              </a:rPr>
              <a:t>Reporting Manager :- Mohammed </a:t>
            </a:r>
            <a:r>
              <a:rPr lang="en-IN" dirty="0" err="1" smtClean="0">
                <a:latin typeface="Times New Roman" panose="02020603050405020304" pitchFamily="18" charset="0"/>
                <a:cs typeface="Times New Roman" panose="02020603050405020304" pitchFamily="18" charset="0"/>
              </a:rPr>
              <a:t>Tameen</a:t>
            </a:r>
            <a:endParaRPr lang="en-IN" dirty="0" smtClean="0">
              <a:latin typeface="Times New Roman" panose="02020603050405020304" pitchFamily="18" charset="0"/>
              <a:cs typeface="Times New Roman" panose="02020603050405020304" pitchFamily="18" charset="0"/>
            </a:endParaRPr>
          </a:p>
          <a:p>
            <a:r>
              <a:rPr lang="en-IN" dirty="0" smtClean="0">
                <a:latin typeface="Times New Roman" panose="02020603050405020304" pitchFamily="18" charset="0"/>
                <a:cs typeface="Times New Roman" panose="02020603050405020304" pitchFamily="18" charset="0"/>
              </a:rPr>
              <a:t>Contact Details :- Phone Number:- 8660723535</a:t>
            </a:r>
          </a:p>
          <a:p>
            <a:r>
              <a:rPr lang="en-IN" dirty="0" smtClean="0">
                <a:latin typeface="Times New Roman" panose="02020603050405020304" pitchFamily="18" charset="0"/>
                <a:cs typeface="Times New Roman" panose="02020603050405020304" pitchFamily="18" charset="0"/>
              </a:rPr>
              <a:t>Email:- </a:t>
            </a:r>
            <a:r>
              <a:rPr lang="en-IN" dirty="0" smtClean="0">
                <a:latin typeface="Times New Roman" panose="02020603050405020304" pitchFamily="18" charset="0"/>
                <a:cs typeface="Times New Roman" panose="02020603050405020304" pitchFamily="18" charset="0"/>
                <a:hlinkClick r:id="rId2"/>
              </a:rPr>
              <a:t>hr@inventeron.com</a:t>
            </a:r>
            <a:endParaRPr lang="en-IN" dirty="0" smtClean="0">
              <a:latin typeface="Times New Roman" panose="02020603050405020304" pitchFamily="18" charset="0"/>
              <a:cs typeface="Times New Roman" panose="02020603050405020304" pitchFamily="18" charset="0"/>
            </a:endParaRPr>
          </a:p>
          <a:p>
            <a:endParaRPr lang="en-IN" dirty="0" smtClean="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r>
              <a:rPr lang="en-US" dirty="0"/>
              <a:t>High </a:t>
            </a:r>
            <a:r>
              <a:rPr lang="en-US" dirty="0" smtClean="0"/>
              <a:t>Competition</a:t>
            </a:r>
          </a:p>
          <a:p>
            <a:r>
              <a:rPr lang="en-US" dirty="0"/>
              <a:t>Limited Opportunities in Certain Fields</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smtClean="0">
                <a:solidFill>
                  <a:schemeClr val="accent1">
                    <a:lumMod val="75000"/>
                  </a:schemeClr>
                </a:solidFill>
                <a:latin typeface="Times New Roman" panose="02020603050405020304" pitchFamily="18" charset="0"/>
                <a:cs typeface="Times New Roman" panose="02020603050405020304" pitchFamily="18" charset="0"/>
              </a:rPr>
              <a:t>Objectives of the work</a:t>
            </a:r>
            <a:endParaRPr lang="en-IN" sz="32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184367"/>
            <a:ext cx="10515600" cy="4058194"/>
          </a:xfrm>
        </p:spPr>
        <p:txBody>
          <a:bodyPr/>
          <a:lstStyle/>
          <a:p>
            <a:r>
              <a:rPr lang="en-US" dirty="0"/>
              <a:t>Development of an Online Shopping </a:t>
            </a:r>
            <a:r>
              <a:rPr lang="en-US" dirty="0" smtClean="0"/>
              <a:t>Platform</a:t>
            </a:r>
          </a:p>
          <a:p>
            <a:r>
              <a:rPr lang="en-US" dirty="0"/>
              <a:t>Automation of Product </a:t>
            </a:r>
            <a:r>
              <a:rPr lang="en-US" dirty="0" smtClean="0"/>
              <a:t>Management</a:t>
            </a:r>
          </a:p>
          <a:p>
            <a:r>
              <a:rPr lang="en-US" dirty="0"/>
              <a:t>Enhancing User </a:t>
            </a:r>
            <a:r>
              <a:rPr lang="en-US" dirty="0" smtClean="0"/>
              <a:t>Experience</a:t>
            </a:r>
          </a:p>
          <a:p>
            <a:r>
              <a:rPr lang="en-US" dirty="0"/>
              <a:t>Security and Transaction </a:t>
            </a:r>
            <a:r>
              <a:rPr lang="en-US" dirty="0" smtClean="0"/>
              <a:t>Management</a:t>
            </a:r>
          </a:p>
          <a:p>
            <a:r>
              <a:rPr lang="en-US" dirty="0"/>
              <a:t>Implementation of Full-Stack Web </a:t>
            </a:r>
            <a:r>
              <a:rPr lang="en-US" dirty="0" smtClean="0"/>
              <a:t>Development</a:t>
            </a:r>
          </a:p>
          <a:p>
            <a:r>
              <a:rPr lang="en-US" dirty="0"/>
              <a:t>Hands-on Experience in Web Technologies</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7751</TotalTime>
  <Words>572</Words>
  <Application>Microsoft Office PowerPoint</Application>
  <PresentationFormat>Widescreen</PresentationFormat>
  <Paragraphs>108</Paragraphs>
  <Slides>14</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vt:lpstr>
      <vt:lpstr>Arial Black</vt:lpstr>
      <vt:lpstr>Calibri</vt:lpstr>
      <vt:lpstr>Calibri Light</vt:lpstr>
      <vt:lpstr>Cambria</vt:lpstr>
      <vt:lpstr>Tahoma</vt:lpstr>
      <vt:lpstr>Times New Roman</vt:lpstr>
      <vt:lpstr>Verdana</vt:lpstr>
      <vt:lpstr>Wingdings</vt:lpstr>
      <vt:lpstr>Office Theme</vt:lpstr>
      <vt:lpstr>PowerPoint Presentation</vt:lpstr>
      <vt:lpstr>Content</vt:lpstr>
      <vt:lpstr>About Company or Organization</vt:lpstr>
      <vt:lpstr>  Clients:-</vt:lpstr>
      <vt:lpstr>Present Projects:-  </vt:lpstr>
      <vt:lpstr>Working domain or the technology</vt:lpstr>
      <vt:lpstr>About your team and reporting Manager</vt:lpstr>
      <vt:lpstr>Challenges Faced in Internship</vt:lpstr>
      <vt:lpstr>Objectives of the work</vt:lpstr>
      <vt:lpstr>Internship Road Map</vt:lpstr>
      <vt:lpstr>Internship Roadmap - Gantt Chart</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pc</cp:lastModifiedBy>
  <cp:revision>918</cp:revision>
  <cp:lastPrinted>2018-07-24T06:37:20Z</cp:lastPrinted>
  <dcterms:created xsi:type="dcterms:W3CDTF">2018-06-07T04:06:17Z</dcterms:created>
  <dcterms:modified xsi:type="dcterms:W3CDTF">2025-02-19T06:16:36Z</dcterms:modified>
</cp:coreProperties>
</file>