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5"/>
  </p:notesMasterIdLst>
  <p:sldIdLst>
    <p:sldId id="483" r:id="rId2"/>
    <p:sldId id="484" r:id="rId3"/>
    <p:sldId id="470" r:id="rId4"/>
    <p:sldId id="486" r:id="rId5"/>
    <p:sldId id="487" r:id="rId6"/>
    <p:sldId id="478" r:id="rId7"/>
    <p:sldId id="481" r:id="rId8"/>
    <p:sldId id="480" r:id="rId9"/>
    <p:sldId id="482" r:id="rId10"/>
    <p:sldId id="476" r:id="rId11"/>
    <p:sldId id="485" r:id="rId12"/>
    <p:sldId id="473" r:id="rId13"/>
    <p:sldId id="468" r:id="rId14"/>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69" d="100"/>
          <a:sy n="69" d="100"/>
        </p:scale>
        <p:origin x="748" y="52"/>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2/19/2025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2/19/2025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2/19/2025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2/19/2025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2/19/2025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2/19/2025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2/19/2025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2/19/2025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2/19/2025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2/19/2025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2/19/2025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2/19/2025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2/19/2025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dhanush66666/internship.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Ms. M </a:t>
            </a:r>
            <a:r>
              <a:rPr lang="en-GB" sz="1700" b="1" i="0" u="none" strike="noStrike" cap="none" dirty="0" err="1" smtClean="0">
                <a:solidFill>
                  <a:srgbClr val="17365D"/>
                </a:solidFill>
                <a:latin typeface="Cambria" panose="02040503050406030204" pitchFamily="18" charset="0"/>
                <a:ea typeface="Cambria" panose="02040503050406030204" pitchFamily="18" charset="0"/>
                <a:cs typeface="Verdana"/>
                <a:sym typeface="Verdana"/>
              </a:rPr>
              <a:t>Pushpalatha</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Assistant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ISE</a:t>
            </a:r>
            <a:endPar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Name of the HoD: Dr. </a:t>
            </a:r>
            <a:r>
              <a:rPr lang="en-US" sz="2000" b="1" dirty="0" err="1" smtClean="0">
                <a:solidFill>
                  <a:schemeClr val="accent1"/>
                </a:solidFill>
                <a:latin typeface="Cambria" panose="02040503050406030204" pitchFamily="18" charset="0"/>
                <a:ea typeface="Cambria" panose="02040503050406030204" pitchFamily="18" charset="0"/>
                <a:cs typeface="Verdana"/>
                <a:sym typeface="Verdana"/>
              </a:rPr>
              <a:t>Pallavi</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 </a:t>
            </a:r>
          </a:p>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r>
              <a:rPr lang="en-US" sz="2000" b="1" dirty="0" smtClean="0">
                <a:latin typeface="Cambria" panose="02040503050406030204" pitchFamily="18" charset="0"/>
                <a:ea typeface="Cambria" panose="02040503050406030204" pitchFamily="18" charset="0"/>
                <a:cs typeface="Verdana"/>
                <a:sym typeface="Verdana"/>
              </a:rPr>
              <a:t>/</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r>
              <a:rPr lang="en-US" sz="2000" b="1" dirty="0" smtClean="0">
                <a:latin typeface="Cambria" panose="02040503050406030204" pitchFamily="18" charset="0"/>
                <a:ea typeface="Cambria" panose="02040503050406030204" pitchFamily="18" charset="0"/>
                <a:cs typeface="Verdana"/>
                <a:sym typeface="Verdana"/>
              </a:rPr>
              <a:t>													    Dr</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r>
              <a:rPr lang="en-US" sz="2000" b="1" dirty="0" smtClean="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smtClean="0">
                <a:solidFill>
                  <a:schemeClr val="accent1">
                    <a:lumMod val="75000"/>
                  </a:schemeClr>
                </a:solidFill>
                <a:latin typeface="Times New Roman" panose="02020603050405020304" pitchFamily="18" charset="0"/>
                <a:cs typeface="Times New Roman" panose="02020603050405020304" pitchFamily="18" charset="0"/>
              </a:rPr>
              <a:t>PIP4004 - INTERNSHIP</a:t>
            </a:r>
            <a:r>
              <a:rPr lang="en-IN" dirty="0" smtClean="0">
                <a:solidFill>
                  <a:srgbClr val="FF0000"/>
                </a:solidFill>
                <a:latin typeface="Times New Roman" panose="02020603050405020304" pitchFamily="18" charset="0"/>
                <a:cs typeface="Times New Roman" panose="02020603050405020304" pitchFamily="18" charset="0"/>
              </a:rPr>
              <a:t/>
            </a:r>
            <a:br>
              <a:rPr lang="en-IN" dirty="0" smtClean="0">
                <a:solidFill>
                  <a:srgbClr val="FF0000"/>
                </a:solidFill>
                <a:latin typeface="Times New Roman" panose="02020603050405020304" pitchFamily="18" charset="0"/>
                <a:cs typeface="Times New Roman" panose="02020603050405020304" pitchFamily="18" charset="0"/>
              </a:rPr>
            </a:br>
            <a: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t>Review-1 Presentation </a:t>
            </a:r>
            <a:endParaRPr lang="en-US" sz="2400" dirty="0">
              <a:solidFill>
                <a:srgbClr val="0070C0"/>
              </a:solidFill>
              <a:latin typeface="Times New Roman" panose="02020603050405020304" pitchFamily="18" charset="0"/>
              <a:ea typeface="Tahoma" pitchFamily="34" charset="0"/>
              <a:cs typeface="Times New Roman" panose="02020603050405020304" pitchFamily="18" charset="0"/>
            </a:endParaRPr>
          </a:p>
          <a:p>
            <a:pPr algn="ctr"/>
            <a: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t>Trainee Software Engineer</a:t>
            </a:r>
          </a:p>
          <a:p>
            <a:pPr algn="ctr"/>
            <a: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t>Full Stack Web Development</a:t>
            </a:r>
            <a:b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447460469"/>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Student Details</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Name</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dirty="0" err="1" smtClean="0">
                          <a:latin typeface="Cambria" panose="02040503050406030204" pitchFamily="18" charset="0"/>
                          <a:ea typeface="Cambria" panose="02040503050406030204" pitchFamily="18" charset="0"/>
                          <a:cs typeface="Times New Roman" panose="02020603050405020304" pitchFamily="18" charset="0"/>
                        </a:rPr>
                        <a:t>Dhanush</a:t>
                      </a:r>
                      <a:r>
                        <a:rPr lang="en-US" dirty="0" smtClean="0">
                          <a:latin typeface="Cambria" panose="02040503050406030204" pitchFamily="18" charset="0"/>
                          <a:ea typeface="Cambria" panose="02040503050406030204" pitchFamily="18" charset="0"/>
                          <a:cs typeface="Times New Roman" panose="02020603050405020304" pitchFamily="18" charset="0"/>
                        </a:rPr>
                        <a:t> Gowda B M</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673540802"/>
                  </a:ext>
                </a:extLst>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Roll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20211ISE0015</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1825509489"/>
                  </a:ext>
                </a:extLst>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Section</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8 ISE 1</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1278268189"/>
                  </a:ext>
                </a:extLst>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Batch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Internship Road Map</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
        <p:nvSpPr>
          <p:cNvPr id="6" name="TextBox 5"/>
          <p:cNvSpPr txBox="1"/>
          <p:nvPr/>
        </p:nvSpPr>
        <p:spPr>
          <a:xfrm>
            <a:off x="470371" y="901298"/>
            <a:ext cx="6948890" cy="369332"/>
          </a:xfrm>
          <a:prstGeom prst="rect">
            <a:avLst/>
          </a:prstGeom>
          <a:noFill/>
        </p:spPr>
        <p:txBody>
          <a:bodyPr wrap="none" rtlCol="0">
            <a:spAutoFit/>
          </a:bodyPr>
          <a:lstStyle/>
          <a:p>
            <a:r>
              <a:rPr lang="en-GB" dirty="0" smtClean="0">
                <a:solidFill>
                  <a:srgbClr val="0070C0"/>
                </a:solidFill>
              </a:rPr>
              <a:t>Note: Write in the below table what u will be achieving in each review</a:t>
            </a:r>
            <a:endParaRPr lang="en-GB" dirty="0">
              <a:solidFill>
                <a:srgbClr val="0070C0"/>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Github Link</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dirty="0">
                <a:hlinkClick r:id="rId2"/>
              </a:rPr>
              <a:t>https://github.com/dhanush66666/internship.git</a:t>
            </a:r>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smtClean="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smtClean="0">
                <a:solidFill>
                  <a:srgbClr val="FFFF00"/>
                </a:solidFill>
                <a:latin typeface="Times New Roman" panose="02020603050405020304" pitchFamily="18" charset="0"/>
                <a:cs typeface="Times New Roman" panose="02020603050405020304" pitchFamily="18" charset="0"/>
              </a:rPr>
              <a:t> </a:t>
            </a:r>
            <a:r>
              <a:rPr lang="en-US" sz="6600" dirty="0" smtClean="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12</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smtClean="0">
                <a:solidFill>
                  <a:srgbClr val="A71180"/>
                </a:solidFill>
                <a:latin typeface="Times New Roman" panose="02020603050405020304" pitchFamily="18" charset="0"/>
                <a:cs typeface="Times New Roman" panose="02020603050405020304" pitchFamily="18" charset="0"/>
              </a:rPr>
              <a:t>Thank you !!</a:t>
            </a: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a:t>
            </a:r>
            <a:r>
              <a:rPr lang="en-US" sz="2000" b="1" dirty="0" smtClean="0">
                <a:solidFill>
                  <a:srgbClr val="0070C0"/>
                </a:solidFill>
                <a:latin typeface="Times New Roman" panose="02020603050405020304" pitchFamily="18" charset="0"/>
                <a:cs typeface="Times New Roman" panose="02020603050405020304" pitchFamily="18" charset="0"/>
              </a:rPr>
              <a:t>Organization</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smtClean="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smtClean="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smtClean="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a:t>
            </a: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work</a:t>
            </a: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smtClean="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About Company or Organization</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45031"/>
            <a:ext cx="10515600" cy="4193176"/>
          </a:xfrm>
        </p:spPr>
        <p:txBody>
          <a:bodyPr/>
          <a:lstStyle/>
          <a:p>
            <a:r>
              <a:rPr lang="en-US" sz="2400" dirty="0" err="1"/>
              <a:t>Inventeron</a:t>
            </a:r>
            <a:r>
              <a:rPr lang="en-US" sz="2400" dirty="0"/>
              <a:t> Technologies and Business Solutions LLP, or ITABS, is an Indian based engineering and electronics company headquartered in Bangalore, Karnataka, India. It is both product and service oriented software company having its products in wireless communication Technology and provides quality service to its valuable clients in its domain. </a:t>
            </a:r>
          </a:p>
          <a:p>
            <a:r>
              <a:rPr lang="en-US" sz="2400" dirty="0" err="1"/>
              <a:t>Inventeron</a:t>
            </a:r>
            <a:r>
              <a:rPr lang="en-US" sz="2400" dirty="0"/>
              <a:t> core products are Embedded components (including IC’s, control boards, Controllers, Microprocessors, fuel systems, Water Level controllers, Security Systems, Biometric login systems, Wireless devices </a:t>
            </a:r>
            <a:r>
              <a:rPr lang="en-US" sz="2400" dirty="0" err="1"/>
              <a:t>etc</a:t>
            </a:r>
            <a:r>
              <a:rPr lang="en-US" sz="2400" dirty="0"/>
              <a:t>), industrial products (Network Tower Management systems, ) and Apps (E-commerce apps, website design and development). </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982" y="448034"/>
            <a:ext cx="2872509" cy="508145"/>
          </a:xfrm>
        </p:spPr>
        <p:txBody>
          <a:bodyPr/>
          <a:lstStyle/>
          <a:p>
            <a:pPr algn="l"/>
            <a:r>
              <a:rPr lang="en-US" sz="3200" b="1" dirty="0" smtClean="0">
                <a:latin typeface="Arial Black" panose="020B0A04020102020204" pitchFamily="34" charset="0"/>
              </a:rPr>
              <a:t>  </a:t>
            </a:r>
            <a:r>
              <a:rPr lang="en-US" sz="3200" b="1" dirty="0" smtClean="0">
                <a:solidFill>
                  <a:schemeClr val="accent5"/>
                </a:solidFill>
                <a:latin typeface="Arial Black" panose="020B0A04020102020204" pitchFamily="34" charset="0"/>
              </a:rPr>
              <a:t>Clients:-</a:t>
            </a:r>
            <a:endParaRPr lang="en-US" sz="4000" dirty="0">
              <a:latin typeface="Arial Black" panose="020B0A04020102020204" pitchFamily="34" charset="0"/>
            </a:endParaRPr>
          </a:p>
        </p:txBody>
      </p:sp>
      <p:sp>
        <p:nvSpPr>
          <p:cNvPr id="3" name="Subtitle 2"/>
          <p:cNvSpPr>
            <a:spLocks noGrp="1"/>
          </p:cNvSpPr>
          <p:nvPr>
            <p:ph type="subTitle" idx="1"/>
          </p:nvPr>
        </p:nvSpPr>
        <p:spPr>
          <a:xfrm>
            <a:off x="304800" y="702107"/>
            <a:ext cx="10363200" cy="4555693"/>
          </a:xfrm>
        </p:spPr>
        <p:txBody>
          <a:bodyPr/>
          <a:lstStyle/>
          <a:p>
            <a:endParaRPr lang="en-US" dirty="0"/>
          </a:p>
          <a:p>
            <a:pPr marL="342900" indent="-342900" algn="l">
              <a:buFont typeface="Arial" panose="020B0604020202020204" pitchFamily="34" charset="0"/>
              <a:buChar char="•"/>
            </a:pPr>
            <a:r>
              <a:rPr lang="en-US" dirty="0"/>
              <a:t>Robert Bosch. </a:t>
            </a:r>
            <a:endParaRPr lang="en-US" dirty="0" smtClean="0"/>
          </a:p>
          <a:p>
            <a:pPr marL="342900" indent="-342900" algn="l">
              <a:buFont typeface="Arial" panose="020B0604020202020204" pitchFamily="34" charset="0"/>
              <a:buChar char="•"/>
            </a:pPr>
            <a:r>
              <a:rPr lang="en-US" dirty="0" smtClean="0"/>
              <a:t>Next </a:t>
            </a:r>
            <a:r>
              <a:rPr lang="en-US" dirty="0"/>
              <a:t>Power Systems Pvt. Ltd. </a:t>
            </a:r>
            <a:endParaRPr lang="en-US" dirty="0" smtClean="0"/>
          </a:p>
          <a:p>
            <a:pPr marL="342900" indent="-342900" algn="l">
              <a:buFont typeface="Arial" panose="020B0604020202020204" pitchFamily="34" charset="0"/>
              <a:buChar char="•"/>
            </a:pPr>
            <a:r>
              <a:rPr lang="en-US" dirty="0" smtClean="0"/>
              <a:t>NSK </a:t>
            </a:r>
            <a:r>
              <a:rPr lang="en-US" dirty="0"/>
              <a:t>Electronics. Bio-needs India Pvt. Ltd. </a:t>
            </a:r>
            <a:r>
              <a:rPr lang="en-US" dirty="0" err="1"/>
              <a:t>FabelluS</a:t>
            </a:r>
            <a:r>
              <a:rPr lang="en-US" dirty="0"/>
              <a:t>. </a:t>
            </a:r>
          </a:p>
        </p:txBody>
      </p:sp>
    </p:spTree>
    <p:extLst>
      <p:ext uri="{BB962C8B-B14F-4D97-AF65-F5344CB8AC3E}">
        <p14:creationId xmlns:p14="http://schemas.microsoft.com/office/powerpoint/2010/main" val="2247271458"/>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21672" y="1113127"/>
            <a:ext cx="5338619" cy="392400"/>
          </a:xfrm>
        </p:spPr>
        <p:txBody>
          <a:bodyPr/>
          <a:lstStyle/>
          <a:p>
            <a:pPr algn="l"/>
            <a:r>
              <a:rPr lang="en-US" sz="3600" dirty="0">
                <a:solidFill>
                  <a:schemeClr val="accent5"/>
                </a:solidFill>
                <a:latin typeface="Arial Black" panose="020B0A04020102020204" pitchFamily="34" charset="0"/>
              </a:rPr>
              <a:t>Present </a:t>
            </a:r>
            <a:r>
              <a:rPr lang="en-US" sz="3600" dirty="0" smtClean="0">
                <a:solidFill>
                  <a:schemeClr val="accent5"/>
                </a:solidFill>
                <a:latin typeface="Arial Black" panose="020B0A04020102020204" pitchFamily="34" charset="0"/>
              </a:rPr>
              <a:t>Projects:- </a:t>
            </a:r>
            <a:r>
              <a:rPr lang="en-US" sz="3600" dirty="0"/>
              <a:t/>
            </a:r>
            <a:br>
              <a:rPr lang="en-US" sz="3600" dirty="0"/>
            </a:br>
            <a:endParaRPr lang="en-US" sz="3600" dirty="0"/>
          </a:p>
        </p:txBody>
      </p:sp>
      <p:sp>
        <p:nvSpPr>
          <p:cNvPr id="4" name="Subtitle 3"/>
          <p:cNvSpPr>
            <a:spLocks noGrp="1"/>
          </p:cNvSpPr>
          <p:nvPr>
            <p:ph type="subTitle" idx="1"/>
          </p:nvPr>
        </p:nvSpPr>
        <p:spPr>
          <a:xfrm>
            <a:off x="221672" y="1376074"/>
            <a:ext cx="11132128" cy="1655762"/>
          </a:xfrm>
        </p:spPr>
        <p:txBody>
          <a:bodyPr/>
          <a:lstStyle/>
          <a:p>
            <a:pPr marL="342900" indent="-342900">
              <a:buFont typeface="Arial" panose="020B0604020202020204" pitchFamily="34" charset="0"/>
              <a:buChar char="•"/>
            </a:pPr>
            <a:r>
              <a:rPr lang="en-US" dirty="0" smtClean="0"/>
              <a:t>The </a:t>
            </a:r>
            <a:r>
              <a:rPr lang="en-US" dirty="0"/>
              <a:t>company presently working for Robert Bosch in </a:t>
            </a:r>
            <a:r>
              <a:rPr lang="en-US" dirty="0" smtClean="0"/>
              <a:t>Industrial Automation project.</a:t>
            </a:r>
          </a:p>
          <a:p>
            <a:pPr marL="342900" indent="-342900">
              <a:buFont typeface="Arial" panose="020B0604020202020204" pitchFamily="34" charset="0"/>
              <a:buChar char="•"/>
            </a:pPr>
            <a:endParaRPr lang="en-US" dirty="0" smtClean="0"/>
          </a:p>
          <a:p>
            <a:pPr marL="342900" indent="-342900" algn="l">
              <a:buFont typeface="Arial" panose="020B0604020202020204" pitchFamily="34" charset="0"/>
              <a:buChar char="•"/>
            </a:pPr>
            <a:r>
              <a:rPr lang="en-US" dirty="0" smtClean="0"/>
              <a:t> Currently working for </a:t>
            </a:r>
            <a:r>
              <a:rPr lang="en-US" dirty="0" err="1" smtClean="0"/>
              <a:t>Fabellus</a:t>
            </a:r>
            <a:r>
              <a:rPr lang="en-US" dirty="0" smtClean="0"/>
              <a:t> in developing E-commerce application. </a:t>
            </a:r>
          </a:p>
          <a:p>
            <a:pPr algn="l"/>
            <a:r>
              <a:rPr lang="en-US" dirty="0" smtClean="0"/>
              <a:t> </a:t>
            </a:r>
          </a:p>
          <a:p>
            <a:pPr marL="342900" indent="-342900" algn="l">
              <a:buFont typeface="Arial" panose="020B0604020202020204" pitchFamily="34" charset="0"/>
              <a:buChar char="•"/>
            </a:pPr>
            <a:r>
              <a:rPr lang="en-US" dirty="0" smtClean="0"/>
              <a:t>The </a:t>
            </a:r>
            <a:r>
              <a:rPr lang="en-US" dirty="0"/>
              <a:t>company also working on Embedded products and Android apps and web development. </a:t>
            </a:r>
          </a:p>
        </p:txBody>
      </p:sp>
      <p:sp>
        <p:nvSpPr>
          <p:cNvPr id="2" name="Slide Number Placeholder 1"/>
          <p:cNvSpPr>
            <a:spLocks noGrp="1"/>
          </p:cNvSpPr>
          <p:nvPr>
            <p:ph type="sldNum" sz="quarter" idx="12"/>
          </p:nvPr>
        </p:nvSpPr>
        <p:spPr/>
        <p:txBody>
          <a:bodyPr/>
          <a:lstStyle/>
          <a:p>
            <a:pPr>
              <a:defRPr/>
            </a:pPr>
            <a:fld id="{2F195F4C-44D2-4F45-A0AC-21646A9D27BF}" type="slidenum">
              <a:rPr lang="en-US" altLang="en-US" smtClean="0"/>
              <a:pPr>
                <a:defRPr/>
              </a:pPr>
              <a:t>5</a:t>
            </a:fld>
            <a:endParaRPr lang="en-US" altLang="en-US"/>
          </a:p>
        </p:txBody>
      </p:sp>
    </p:spTree>
    <p:extLst>
      <p:ext uri="{BB962C8B-B14F-4D97-AF65-F5344CB8AC3E}">
        <p14:creationId xmlns:p14="http://schemas.microsoft.com/office/powerpoint/2010/main" val="4195770620"/>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IN" dirty="0" smtClean="0">
                <a:latin typeface="Times New Roman" panose="02020603050405020304" pitchFamily="18" charset="0"/>
                <a:cs typeface="Times New Roman" panose="02020603050405020304" pitchFamily="18" charset="0"/>
              </a:rPr>
              <a:t>Job Role :- Trainee Software engineer </a:t>
            </a:r>
          </a:p>
          <a:p>
            <a:r>
              <a:rPr lang="en-IN" dirty="0" smtClean="0">
                <a:latin typeface="Times New Roman" panose="02020603050405020304" pitchFamily="18" charset="0"/>
                <a:cs typeface="Times New Roman" panose="02020603050405020304" pitchFamily="18" charset="0"/>
              </a:rPr>
              <a:t>Domain :- Full stack Web development </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IN" dirty="0" smtClean="0">
                <a:latin typeface="Times New Roman" panose="02020603050405020304" pitchFamily="18" charset="0"/>
                <a:cs typeface="Times New Roman" panose="02020603050405020304" pitchFamily="18" charset="0"/>
              </a:rPr>
              <a:t>Reporting Manager :- Mohammed </a:t>
            </a:r>
            <a:r>
              <a:rPr lang="en-IN" dirty="0" err="1" smtClean="0">
                <a:latin typeface="Times New Roman" panose="02020603050405020304" pitchFamily="18" charset="0"/>
                <a:cs typeface="Times New Roman" panose="02020603050405020304" pitchFamily="18" charset="0"/>
              </a:rPr>
              <a:t>Tameen</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Contact Details :-</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US" dirty="0"/>
              <a:t>High </a:t>
            </a:r>
            <a:r>
              <a:rPr lang="en-US" dirty="0" smtClean="0"/>
              <a:t>Competition</a:t>
            </a:r>
          </a:p>
          <a:p>
            <a:r>
              <a:rPr lang="en-US" dirty="0"/>
              <a:t>Limited Opportunities in Certain Fields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Objectives of the work</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US" dirty="0"/>
              <a:t>Development of an Online Shopping </a:t>
            </a:r>
            <a:r>
              <a:rPr lang="en-US" dirty="0" smtClean="0"/>
              <a:t>Platform</a:t>
            </a:r>
          </a:p>
          <a:p>
            <a:r>
              <a:rPr lang="en-US" dirty="0"/>
              <a:t>Automation of Product </a:t>
            </a:r>
            <a:r>
              <a:rPr lang="en-US" dirty="0" smtClean="0"/>
              <a:t>Management</a:t>
            </a:r>
          </a:p>
          <a:p>
            <a:r>
              <a:rPr lang="en-US" dirty="0"/>
              <a:t>Enhancing User </a:t>
            </a:r>
            <a:r>
              <a:rPr lang="en-US" dirty="0" smtClean="0"/>
              <a:t>Experience</a:t>
            </a:r>
          </a:p>
          <a:p>
            <a:r>
              <a:rPr lang="en-US" dirty="0"/>
              <a:t>Security and Transaction </a:t>
            </a:r>
            <a:r>
              <a:rPr lang="en-US" dirty="0" smtClean="0"/>
              <a:t>Management</a:t>
            </a:r>
          </a:p>
          <a:p>
            <a:r>
              <a:rPr lang="en-US" dirty="0"/>
              <a:t>Implementation of Full-Stack Web </a:t>
            </a:r>
            <a:r>
              <a:rPr lang="en-US" dirty="0" smtClean="0"/>
              <a:t>Development</a:t>
            </a:r>
          </a:p>
          <a:p>
            <a:r>
              <a:rPr lang="en-US" dirty="0"/>
              <a:t>Hands-on Experience in Web Technologies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7763</TotalTime>
  <Words>391</Words>
  <Application>Microsoft Office PowerPoint</Application>
  <PresentationFormat>Widescreen</PresentationFormat>
  <Paragraphs>78</Paragraphs>
  <Slides>13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 Black</vt:lpstr>
      <vt:lpstr>Calibri</vt:lpstr>
      <vt:lpstr>Calibri Light</vt:lpstr>
      <vt:lpstr>Cambria</vt:lpstr>
      <vt:lpstr>Tahoma</vt:lpstr>
      <vt:lpstr>Times New Roman</vt:lpstr>
      <vt:lpstr>Verdana</vt:lpstr>
      <vt:lpstr>Wingdings</vt:lpstr>
      <vt:lpstr>Office Theme</vt:lpstr>
      <vt:lpstr>PowerPoint Presentation</vt:lpstr>
      <vt:lpstr>Content</vt:lpstr>
      <vt:lpstr>About Company or Organization</vt:lpstr>
      <vt:lpstr>  Clients:-</vt:lpstr>
      <vt:lpstr>Present Projects:-  </vt:lpstr>
      <vt:lpstr>Working domain or the technology</vt:lpstr>
      <vt:lpstr>About your team and reporting Manager</vt:lpstr>
      <vt:lpstr>Challenges Faced in Internship</vt:lpstr>
      <vt:lpstr>Objectives of the 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pc</cp:lastModifiedBy>
  <cp:revision>916</cp:revision>
  <cp:lastPrinted>2018-07-24T06:37:20Z</cp:lastPrinted>
  <dcterms:created xsi:type="dcterms:W3CDTF">2018-06-07T04:06:17Z</dcterms:created>
  <dcterms:modified xsi:type="dcterms:W3CDTF">2025-02-19T06:16:32Z</dcterms:modified>
</cp:coreProperties>
</file>