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20"/>
  </p:notesMasterIdLst>
  <p:sldIdLst>
    <p:sldId id="483" r:id="rId2"/>
    <p:sldId id="484" r:id="rId3"/>
    <p:sldId id="470" r:id="rId4"/>
    <p:sldId id="478" r:id="rId5"/>
    <p:sldId id="481" r:id="rId6"/>
    <p:sldId id="480" r:id="rId7"/>
    <p:sldId id="482" r:id="rId8"/>
    <p:sldId id="491" r:id="rId9"/>
    <p:sldId id="492" r:id="rId10"/>
    <p:sldId id="486" r:id="rId11"/>
    <p:sldId id="487" r:id="rId12"/>
    <p:sldId id="490" r:id="rId13"/>
    <p:sldId id="488" r:id="rId14"/>
    <p:sldId id="489" r:id="rId15"/>
    <p:sldId id="476" r:id="rId16"/>
    <p:sldId id="485" r:id="rId17"/>
    <p:sldId id="473" r:id="rId18"/>
    <p:sldId id="468" r:id="rId19"/>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p:scale>
          <a:sx n="69" d="100"/>
          <a:sy n="69" d="100"/>
        </p:scale>
        <p:origin x="748" y="44"/>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a:blipFill rotWithShape="0">
          <a:blip xmlns:r="http://schemas.openxmlformats.org/officeDocument/2006/relationships" r:embed="rId1"/>
          <a:stretch>
            <a:fillRect/>
          </a:stretch>
        </a:blipFill>
      </dgm:spPr>
      <dgm:t>
        <a:bodyPr/>
        <a:lstStyle/>
        <a:p>
          <a:endParaRPr lang="en-US" dirty="0">
            <a:latin typeface="Times New Roman" panose="02020603050405020304" pitchFamily="18" charset="0"/>
            <a:cs typeface="Times New Roman" panose="02020603050405020304" pitchFamily="18" charset="0"/>
          </a:endParaRP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t>
        <a:bodyPr/>
        <a:lstStyle/>
        <a:p>
          <a:endParaRPr lang="en-US"/>
        </a:p>
      </dgm:t>
    </dgm:pt>
    <dgm:pt modelId="{7305DF14-0FF5-45E4-8B19-015814092DBD}" type="pres">
      <dgm:prSet presAssocID="{988D96B0-D16E-4763-B393-84178CF4FF50}" presName="ChildAccent1" presStyleCnt="0"/>
      <dgm:spPr/>
      <dgm:t>
        <a:bodyPr/>
        <a:lstStyle/>
        <a:p>
          <a:endParaRPr lang="en-US"/>
        </a:p>
      </dgm:t>
    </dgm:pt>
    <dgm:pt modelId="{A134CDD1-D85F-44EF-8BEE-9F99A855C1E6}" type="pres">
      <dgm:prSet presAssocID="{988D96B0-D16E-4763-B393-84178CF4FF50}" presName="ChildAccent" presStyleLbl="alignImgPlace1" presStyleIdx="0" presStyleCnt="1" custFlipVert="1" custFlipHor="1" custScaleX="51192" custScaleY="13883" custLinFactX="100000" custLinFactNeighborX="194052" custLinFactNeighborY="63657"/>
      <dgm:spPr/>
      <dgm:t>
        <a:bodyPr/>
        <a:lstStyle/>
        <a:p>
          <a:endParaRPr lang="en-US"/>
        </a:p>
      </dgm:t>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t>
        <a:bodyPr/>
        <a:lstStyle/>
        <a:p>
          <a:endParaRPr lang="en-US"/>
        </a:p>
      </dgm:t>
    </dgm:pt>
    <dgm:pt modelId="{65257024-FAC0-4522-B139-1CC85B547BE8}" type="pres">
      <dgm:prSet presAssocID="{988D96B0-D16E-4763-B393-84178CF4FF50}" presName="Parent1" presStyleLbl="node1" presStyleIdx="0" presStyleCnt="1" custScaleX="575823" custScaleY="699790" custLinFactY="60318" custLinFactNeighborX="-5938" custLinFactNeighborY="100000">
        <dgm:presLayoutVars>
          <dgm:chMax val="2"/>
          <dgm:chPref val="1"/>
          <dgm:bulletEnabled val="1"/>
        </dgm:presLayoutVars>
      </dgm:prSet>
      <dgm:spPr/>
      <dgm:t>
        <a:bodyPr/>
        <a:lstStyle/>
        <a:p>
          <a:endParaRPr lang="en-US"/>
        </a:p>
      </dgm:t>
    </dgm:pt>
  </dgm:ptLst>
  <dgm:cxnLst>
    <dgm:cxn modelId="{8CB593F6-6C5D-4606-B959-3E27F9872EC1}" srcId="{5751524B-FB67-4894-A0C5-35151E149D68}" destId="{988D96B0-D16E-4763-B393-84178CF4FF50}" srcOrd="0" destOrd="0" parTransId="{080A6B9D-C27D-4227-AC65-3C97878D78C4}" sibTransId="{19B27CEC-4BAD-44A7-A9A7-B7A8B23ADCFD}"/>
    <dgm:cxn modelId="{45270D25-428B-4D13-96B6-70A52338AE53}" type="presOf" srcId="{988D96B0-D16E-4763-B393-84178CF4FF50}" destId="{65257024-FAC0-4522-B139-1CC85B547BE8}" srcOrd="0" destOrd="0" presId="urn:microsoft.com/office/officeart/2011/layout/InterconnectedBlockProcess"/>
    <dgm:cxn modelId="{A89E8CCE-DC9D-4BC1-984D-FEF289B82C65}" type="presOf" srcId="{5751524B-FB67-4894-A0C5-35151E149D68}" destId="{A6BCDA7B-D633-438F-B44D-CB4D60E5C492}" srcOrd="0" destOrd="0" presId="urn:microsoft.com/office/officeart/2011/layout/InterconnectedBlockProcess"/>
    <dgm:cxn modelId="{07B34F88-773E-4FE4-8638-A7CCDA760808}" type="presParOf" srcId="{A6BCDA7B-D633-438F-B44D-CB4D60E5C492}" destId="{7305DF14-0FF5-45E4-8B19-015814092DBD}" srcOrd="0"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 destOrd="0" presId="urn:microsoft.com/office/officeart/2011/layout/InterconnectedBlockProcess"/>
    <dgm:cxn modelId="{C9F769F8-3C09-4DEC-B20E-9972D58EEAFC}" type="presParOf" srcId="{A6BCDA7B-D633-438F-B44D-CB4D60E5C492}" destId="{65257024-FAC0-4522-B139-1CC85B547BE8}" srcOrd="2"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34CDD1-D85F-44EF-8BEE-9F99A855C1E6}">
      <dsp:nvSpPr>
        <dsp:cNvPr id="0" name=""/>
        <dsp:cNvSpPr/>
      </dsp:nvSpPr>
      <dsp:spPr>
        <a:xfrm flipH="1" flipV="1">
          <a:off x="9532712" y="3758976"/>
          <a:ext cx="982887" cy="507696"/>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257024-FAC0-4522-B139-1CC85B547BE8}">
      <dsp:nvSpPr>
        <dsp:cNvPr id="0" name=""/>
        <dsp:cNvSpPr/>
      </dsp:nvSpPr>
      <dsp:spPr>
        <a:xfrm>
          <a:off x="-270109" y="0"/>
          <a:ext cx="11055818" cy="4266672"/>
        </a:xfrm>
        <a:prstGeom prst="rect">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0" tIns="203200" rIns="203200" bIns="203200" numCol="1" spcCol="1270" anchor="ctr" anchorCtr="0">
          <a:noAutofit/>
        </a:bodyPr>
        <a:lstStyle/>
        <a:p>
          <a:pPr lvl="0" algn="ctr" defTabSz="2844800">
            <a:lnSpc>
              <a:spcPct val="90000"/>
            </a:lnSpc>
            <a:spcBef>
              <a:spcPct val="0"/>
            </a:spcBef>
            <a:spcAft>
              <a:spcPct val="35000"/>
            </a:spcAft>
          </a:pPr>
          <a:endParaRPr lang="en-US" sz="6400" kern="1200" dirty="0">
            <a:latin typeface="Times New Roman" panose="02020603050405020304" pitchFamily="18" charset="0"/>
            <a:cs typeface="Times New Roman" panose="02020603050405020304" pitchFamily="18" charset="0"/>
          </a:endParaRPr>
        </a:p>
      </dsp:txBody>
      <dsp:txXfrm>
        <a:off x="-270109" y="0"/>
        <a:ext cx="11055818" cy="4266672"/>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2/19/2025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2/19/2025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2/19/2025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2/19/2025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2/19/2025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2/19/2025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2/19/2025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2/19/2025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2/19/2025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2/19/2025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2/19/2025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2/19/2025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2/19/2025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dhanush66666/internship.gi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hr@inventeron.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lvl="0">
              <a:spcBef>
                <a:spcPts val="340"/>
              </a:spcBef>
              <a:spcAft>
                <a:spcPts val="0"/>
              </a:spcAft>
              <a:buClr>
                <a:srgbClr val="17365D"/>
              </a:buClr>
              <a:buSzPts val="1700"/>
            </a:pPr>
            <a:r>
              <a:rPr lang="en-GB" sz="2000" b="1" dirty="0">
                <a:solidFill>
                  <a:srgbClr val="17365D"/>
                </a:solidFill>
                <a:latin typeface="Cambria" panose="02040503050406030204" pitchFamily="18" charset="0"/>
                <a:ea typeface="Cambria" panose="02040503050406030204" pitchFamily="18" charset="0"/>
                <a:cs typeface="Verdana"/>
                <a:sym typeface="Verdana"/>
              </a:rPr>
              <a:t>Ms. M </a:t>
            </a:r>
            <a:r>
              <a:rPr lang="en-GB" sz="2000" b="1" dirty="0" err="1">
                <a:solidFill>
                  <a:srgbClr val="17365D"/>
                </a:solidFill>
                <a:latin typeface="Cambria" panose="02040503050406030204" pitchFamily="18" charset="0"/>
                <a:ea typeface="Cambria" panose="02040503050406030204" pitchFamily="18" charset="0"/>
                <a:cs typeface="Verdana"/>
                <a:sym typeface="Verdana"/>
              </a:rPr>
              <a:t>Pushpalatha</a:t>
            </a:r>
            <a:endParaRPr lang="en-GB" sz="20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Professor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t>
            </a: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and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ISE</a:t>
            </a:r>
            <a:endPar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 </a:t>
            </a: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Dr. </a:t>
            </a:r>
            <a:r>
              <a:rPr lang="en-US" sz="2000" b="1" dirty="0" err="1" smtClean="0">
                <a:solidFill>
                  <a:schemeClr val="accent1"/>
                </a:solidFill>
                <a:latin typeface="Cambria" panose="02040503050406030204" pitchFamily="18" charset="0"/>
                <a:ea typeface="Cambria" panose="02040503050406030204" pitchFamily="18" charset="0"/>
                <a:cs typeface="Verdana"/>
                <a:sym typeface="Verdana"/>
              </a:rPr>
              <a:t>Pallavi</a:t>
            </a:r>
            <a:endParaRPr lang="en-US" sz="2000" b="1" dirty="0" smtClean="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School Internship/Project Coordinators: </a:t>
            </a:r>
            <a:r>
              <a:rPr lang="en-US" sz="2000" b="1" dirty="0">
                <a:latin typeface="Cambria" panose="02040503050406030204" pitchFamily="18" charset="0"/>
                <a:ea typeface="Cambria" panose="02040503050406030204" pitchFamily="18" charset="0"/>
                <a:cs typeface="Verdana"/>
                <a:sym typeface="Verdana"/>
              </a:rPr>
              <a:t>Mr. Md Ziaur Rahman </a:t>
            </a:r>
            <a:r>
              <a:rPr lang="en-US" sz="2000" b="1" dirty="0" smtClean="0">
                <a:latin typeface="Cambria" panose="02040503050406030204" pitchFamily="18" charset="0"/>
                <a:ea typeface="Cambria" panose="02040503050406030204" pitchFamily="18" charset="0"/>
                <a:cs typeface="Verdana"/>
                <a:sym typeface="Verdana"/>
              </a:rPr>
              <a:t>/</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r>
              <a:rPr lang="en-US" sz="2000" b="1" dirty="0" smtClean="0">
                <a:latin typeface="Cambria" panose="02040503050406030204" pitchFamily="18" charset="0"/>
                <a:ea typeface="Cambria" panose="02040503050406030204" pitchFamily="18" charset="0"/>
                <a:cs typeface="Verdana"/>
                <a:sym typeface="Verdana"/>
              </a:rPr>
              <a:t>													    Dr</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 Sampath A K / Dr. Abdul Khadar A</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r>
              <a:rPr lang="en-US" sz="2000" b="1" dirty="0" smtClean="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endParaRPr lang="en-US" altLang="en-US" dirty="0" smtClean="0">
              <a:solidFill>
                <a:schemeClr val="accent1">
                  <a:lumMod val="75000"/>
                </a:schemeClr>
              </a:solidFill>
              <a:latin typeface="Times New Roman" panose="02020603050405020304" pitchFamily="18" charset="0"/>
              <a:cs typeface="Times New Roman" panose="02020603050405020304" pitchFamily="18" charset="0"/>
            </a:endParaRPr>
          </a:p>
          <a:p>
            <a:pPr algn="ctr"/>
            <a:endParaRPr lang="en-US" altLang="en-US" dirty="0">
              <a:solidFill>
                <a:schemeClr val="accent1">
                  <a:lumMod val="75000"/>
                </a:schemeClr>
              </a:solidFill>
              <a:latin typeface="Times New Roman" panose="02020603050405020304" pitchFamily="18" charset="0"/>
              <a:cs typeface="Times New Roman" panose="02020603050405020304" pitchFamily="18" charset="0"/>
            </a:endParaRPr>
          </a:p>
          <a:p>
            <a:pPr algn="ctr"/>
            <a:r>
              <a:rPr lang="en-US" altLang="en-US" dirty="0" smtClean="0">
                <a:solidFill>
                  <a:schemeClr val="accent1">
                    <a:lumMod val="75000"/>
                  </a:schemeClr>
                </a:solidFill>
                <a:latin typeface="Times New Roman" panose="02020603050405020304" pitchFamily="18" charset="0"/>
                <a:cs typeface="Times New Roman" panose="02020603050405020304" pitchFamily="18" charset="0"/>
              </a:rPr>
              <a:t>PIP4004 </a:t>
            </a:r>
            <a:r>
              <a:rPr lang="en-US" altLang="en-US" dirty="0" smtClean="0">
                <a:solidFill>
                  <a:schemeClr val="accent1">
                    <a:lumMod val="75000"/>
                  </a:schemeClr>
                </a:solidFill>
                <a:latin typeface="Times New Roman" panose="02020603050405020304" pitchFamily="18" charset="0"/>
                <a:cs typeface="Times New Roman" panose="02020603050405020304" pitchFamily="18" charset="0"/>
              </a:rPr>
              <a:t>- INTERNSHIP</a:t>
            </a:r>
            <a:r>
              <a:rPr lang="en-IN" dirty="0" smtClean="0">
                <a:solidFill>
                  <a:srgbClr val="FF0000"/>
                </a:solidFill>
                <a:latin typeface="Times New Roman" panose="02020603050405020304" pitchFamily="18" charset="0"/>
                <a:cs typeface="Times New Roman" panose="02020603050405020304" pitchFamily="18" charset="0"/>
              </a:rPr>
              <a:t/>
            </a:r>
            <a:br>
              <a:rPr lang="en-IN" dirty="0" smtClean="0">
                <a:solidFill>
                  <a:srgbClr val="FF0000"/>
                </a:solidFill>
                <a:latin typeface="Times New Roman" panose="02020603050405020304" pitchFamily="18" charset="0"/>
                <a:cs typeface="Times New Roman" panose="02020603050405020304" pitchFamily="18" charset="0"/>
              </a:rPr>
            </a:br>
            <a:r>
              <a:rPr lang="en-US" sz="2400" dirty="0" smtClean="0">
                <a:solidFill>
                  <a:srgbClr val="0070C0"/>
                </a:solidFill>
                <a:latin typeface="Times New Roman" panose="02020603050405020304" pitchFamily="18" charset="0"/>
                <a:ea typeface="Tahoma" pitchFamily="34" charset="0"/>
                <a:cs typeface="Times New Roman" panose="02020603050405020304" pitchFamily="18" charset="0"/>
              </a:rPr>
              <a:t>Review-1 </a:t>
            </a:r>
            <a:r>
              <a:rPr lang="en-US" sz="2400" dirty="0" smtClean="0">
                <a:solidFill>
                  <a:srgbClr val="0070C0"/>
                </a:solidFill>
                <a:latin typeface="Times New Roman" panose="02020603050405020304" pitchFamily="18" charset="0"/>
                <a:ea typeface="Tahoma" pitchFamily="34" charset="0"/>
                <a:cs typeface="Times New Roman" panose="02020603050405020304" pitchFamily="18" charset="0"/>
              </a:rPr>
              <a:t>Presentation</a:t>
            </a:r>
          </a:p>
          <a:p>
            <a:pPr algn="ct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 Trainee Software Engineer</a:t>
            </a:r>
          </a:p>
          <a:p>
            <a:pPr algn="ct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Full Stack Web Development</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algn="ctr"/>
            <a:r>
              <a:rPr lang="en-US" sz="2400" dirty="0" smtClean="0">
                <a:solidFill>
                  <a:srgbClr val="0070C0"/>
                </a:solidFill>
                <a:latin typeface="Times New Roman" panose="02020603050405020304" pitchFamily="18" charset="0"/>
                <a:ea typeface="Tahoma" pitchFamily="34" charset="0"/>
                <a:cs typeface="Times New Roman" panose="02020603050405020304" pitchFamily="18" charset="0"/>
              </a:rPr>
              <a:t/>
            </a:r>
            <a:br>
              <a:rPr lang="en-US" sz="2400" dirty="0" smtClean="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345591983"/>
              </p:ext>
            </p:extLst>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2263">
                <a:tc gridSpan="2">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Student Details</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Name</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US" dirty="0" err="1" smtClean="0">
                          <a:latin typeface="Cambria" panose="02040503050406030204" pitchFamily="18" charset="0"/>
                          <a:ea typeface="Cambria" panose="02040503050406030204" pitchFamily="18" charset="0"/>
                          <a:cs typeface="Times New Roman" panose="02020603050405020304" pitchFamily="18" charset="0"/>
                        </a:rPr>
                        <a:t>Dhanush</a:t>
                      </a:r>
                      <a:r>
                        <a:rPr lang="en-US" baseline="0" dirty="0" smtClean="0">
                          <a:latin typeface="Cambria" panose="02040503050406030204" pitchFamily="18" charset="0"/>
                          <a:ea typeface="Cambria" panose="02040503050406030204" pitchFamily="18" charset="0"/>
                          <a:cs typeface="Times New Roman" panose="02020603050405020304" pitchFamily="18" charset="0"/>
                        </a:rPr>
                        <a:t> Gowda B M</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673540802"/>
                  </a:ext>
                </a:extLst>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Roll No</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20211ISE0015</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1825509489"/>
                  </a:ext>
                </a:extLst>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Section</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8</a:t>
                      </a:r>
                      <a:r>
                        <a:rPr lang="en-US" baseline="0" dirty="0" smtClean="0">
                          <a:latin typeface="Cambria" panose="02040503050406030204" pitchFamily="18" charset="0"/>
                          <a:ea typeface="Cambria" panose="02040503050406030204" pitchFamily="18" charset="0"/>
                          <a:cs typeface="Times New Roman" panose="02020603050405020304" pitchFamily="18" charset="0"/>
                        </a:rPr>
                        <a:t> ISE 1</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1278268189"/>
                  </a:ext>
                </a:extLst>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Batch No.</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838200" y="1184367"/>
            <a:ext cx="10515600" cy="4058194"/>
          </a:xfrm>
        </p:spPr>
        <p:txBody>
          <a:bodyPr/>
          <a:lstStyle/>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Tree>
    <p:extLst>
      <p:ext uri="{BB962C8B-B14F-4D97-AF65-F5344CB8AC3E}">
        <p14:creationId xmlns:p14="http://schemas.microsoft.com/office/powerpoint/2010/main" val="2834320934"/>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Proposed System / Work</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Tree>
    <p:extLst>
      <p:ext uri="{BB962C8B-B14F-4D97-AF65-F5344CB8AC3E}">
        <p14:creationId xmlns:p14="http://schemas.microsoft.com/office/powerpoint/2010/main" val="4048130998"/>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Problem Statement</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Tree>
    <p:extLst>
      <p:ext uri="{BB962C8B-B14F-4D97-AF65-F5344CB8AC3E}">
        <p14:creationId xmlns:p14="http://schemas.microsoft.com/office/powerpoint/2010/main" val="2424768180"/>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System Requirements</a:t>
            </a:r>
          </a:p>
        </p:txBody>
      </p:sp>
      <p:sp>
        <p:nvSpPr>
          <p:cNvPr id="3" name="Content Placeholder 2"/>
          <p:cNvSpPr>
            <a:spLocks noGrp="1"/>
          </p:cNvSpPr>
          <p:nvPr>
            <p:ph idx="1"/>
          </p:nvPr>
        </p:nvSpPr>
        <p:spPr>
          <a:xfrm>
            <a:off x="838200" y="1184367"/>
            <a:ext cx="10515600" cy="4058194"/>
          </a:xfrm>
        </p:spPr>
        <p:txBody>
          <a:bodyPr/>
          <a:lstStyle/>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spTree>
    <p:extLst>
      <p:ext uri="{BB962C8B-B14F-4D97-AF65-F5344CB8AC3E}">
        <p14:creationId xmlns:p14="http://schemas.microsoft.com/office/powerpoint/2010/main" val="2044756603"/>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p:txBody>
      </p:sp>
      <p:sp>
        <p:nvSpPr>
          <p:cNvPr id="3" name="Content Placeholder 2"/>
          <p:cNvSpPr>
            <a:spLocks noGrp="1"/>
          </p:cNvSpPr>
          <p:nvPr>
            <p:ph idx="1"/>
          </p:nvPr>
        </p:nvSpPr>
        <p:spPr>
          <a:xfrm>
            <a:off x="838200" y="1184367"/>
            <a:ext cx="10515600" cy="4058194"/>
          </a:xfrm>
        </p:spPr>
        <p:txBody>
          <a:bodyPr/>
          <a:lstStyle/>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spTree>
    <p:extLst>
      <p:ext uri="{BB962C8B-B14F-4D97-AF65-F5344CB8AC3E}">
        <p14:creationId xmlns:p14="http://schemas.microsoft.com/office/powerpoint/2010/main" val="2729537661"/>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Internship Road Map</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15</a:t>
            </a:fld>
            <a:endParaRPr lang="en-US" alt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256814057"/>
              </p:ext>
            </p:extLst>
          </p:nvPr>
        </p:nvGraphicFramePr>
        <p:xfrm>
          <a:off x="838200" y="1210491"/>
          <a:ext cx="10515600" cy="42666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70371" y="901298"/>
            <a:ext cx="6948890" cy="369332"/>
          </a:xfrm>
          <a:prstGeom prst="rect">
            <a:avLst/>
          </a:prstGeom>
          <a:noFill/>
        </p:spPr>
        <p:txBody>
          <a:bodyPr wrap="none" rtlCol="0">
            <a:spAutoFit/>
          </a:bodyPr>
          <a:lstStyle/>
          <a:p>
            <a:r>
              <a:rPr lang="en-GB" dirty="0" smtClean="0">
                <a:solidFill>
                  <a:srgbClr val="0070C0"/>
                </a:solidFill>
              </a:rPr>
              <a:t>Note: Write in the below table what u will be achieving in each review</a:t>
            </a:r>
            <a:endParaRPr lang="en-GB" dirty="0">
              <a:solidFill>
                <a:srgbClr val="0070C0"/>
              </a:solidFill>
            </a:endParaRPr>
          </a:p>
        </p:txBody>
      </p:sp>
    </p:spTree>
    <p:extLst>
      <p:ext uri="{BB962C8B-B14F-4D97-AF65-F5344CB8AC3E}">
        <p14:creationId xmlns:p14="http://schemas.microsoft.com/office/powerpoint/2010/main" val="2235674506"/>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Github Link</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16</a:t>
            </a:fld>
            <a:endParaRPr lang="en-US" altLang="en-US"/>
          </a:p>
        </p:txBody>
      </p:sp>
      <p:sp>
        <p:nvSpPr>
          <p:cNvPr id="3" name="Content Placeholder 2"/>
          <p:cNvSpPr>
            <a:spLocks noGrp="1"/>
          </p:cNvSpPr>
          <p:nvPr>
            <p:ph idx="1"/>
          </p:nvPr>
        </p:nvSpPr>
        <p:spPr>
          <a:xfrm>
            <a:off x="446308" y="1061297"/>
            <a:ext cx="10515600" cy="4351338"/>
          </a:xfrm>
        </p:spPr>
        <p:txBody>
          <a:bodyPr/>
          <a:lstStyle/>
          <a:p>
            <a:r>
              <a:rPr lang="en-US" dirty="0">
                <a:hlinkClick r:id="rId2"/>
              </a:rPr>
              <a:t>https://github.com/dhanush66666/internship.git</a:t>
            </a:r>
            <a:endParaRPr lang="en-US" dirty="0"/>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smtClean="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smtClean="0">
                <a:solidFill>
                  <a:srgbClr val="FFFF00"/>
                </a:solidFill>
                <a:latin typeface="Times New Roman" panose="02020603050405020304" pitchFamily="18" charset="0"/>
                <a:cs typeface="Times New Roman" panose="02020603050405020304" pitchFamily="18" charset="0"/>
              </a:rPr>
              <a:t> </a:t>
            </a:r>
            <a:r>
              <a:rPr lang="en-US" sz="6600" dirty="0" smtClean="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17</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smtClean="0">
                <a:solidFill>
                  <a:srgbClr val="A71180"/>
                </a:solidFill>
                <a:latin typeface="Times New Roman" panose="02020603050405020304" pitchFamily="18" charset="0"/>
                <a:cs typeface="Times New Roman" panose="02020603050405020304" pitchFamily="18" charset="0"/>
              </a:rPr>
              <a:t>Thank you !!</a:t>
            </a: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18</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smtClean="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1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Company or </a:t>
            </a:r>
            <a:r>
              <a:rPr lang="en-US" sz="2000" b="1" dirty="0" smtClean="0">
                <a:solidFill>
                  <a:srgbClr val="0070C0"/>
                </a:solidFill>
                <a:latin typeface="Times New Roman" panose="02020603050405020304" pitchFamily="18" charset="0"/>
                <a:cs typeface="Times New Roman" panose="02020603050405020304" pitchFamily="18" charset="0"/>
              </a:rPr>
              <a:t>Organization</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000" dirty="0" smtClean="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smtClean="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smtClean="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a:t>
            </a: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work</a:t>
            </a: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Literature Review</a:t>
            </a: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Proposed System</a:t>
            </a: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Problem Statement</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System Requirements</a:t>
            </a: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smtClean="0">
              <a:latin typeface="Cambria" panose="02040503050406030204" pitchFamily="18" charset="0"/>
              <a:ea typeface="Cambria" panose="02040503050406030204" pitchFamily="18" charset="0"/>
            </a:endParaRPr>
          </a:p>
          <a:p>
            <a:pPr marL="495300" lvl="0" indent="-342900" algn="just" rtl="0">
              <a:lnSpc>
                <a:spcPct val="1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About Company or Organization</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45031"/>
            <a:ext cx="10515600" cy="4193176"/>
          </a:xfrm>
        </p:spPr>
        <p:txBody>
          <a:bodyPr/>
          <a:lstStyle/>
          <a:p>
            <a:r>
              <a:rPr lang="en-US" sz="2400" dirty="0" err="1"/>
              <a:t>Inventeron</a:t>
            </a:r>
            <a:r>
              <a:rPr lang="en-US" sz="2400" dirty="0"/>
              <a:t> Technologies and Business Solutions LLP, or ITABS, is an Indian based engineering and electronics company headquartered in Bangalore, Karnataka, India. It is both product and service oriented software company having its products in wireless communication Technology and provides quality service to its valuable clients in its domain. </a:t>
            </a:r>
          </a:p>
          <a:p>
            <a:r>
              <a:rPr lang="en-US" sz="2400" dirty="0" err="1"/>
              <a:t>Inventeron</a:t>
            </a:r>
            <a:r>
              <a:rPr lang="en-US" sz="2400" dirty="0"/>
              <a:t> core products are Embedded components (including IC’s, control boards, Controllers, Microprocessors, fuel systems, Water Level controllers, Security Systems, Biometric login systems, Wireless devices </a:t>
            </a:r>
            <a:r>
              <a:rPr lang="en-US" sz="2400" dirty="0" err="1"/>
              <a:t>etc</a:t>
            </a:r>
            <a:r>
              <a:rPr lang="en-US" sz="2400" dirty="0"/>
              <a:t>), industrial products (Network Tower Management systems, ) and Apps (E-commerce apps, website design and development). </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054" y="365125"/>
            <a:ext cx="10755746"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8054" y="990403"/>
            <a:ext cx="10515600" cy="4058194"/>
          </a:xfrm>
        </p:spPr>
        <p:txBody>
          <a:bodyPr/>
          <a:lstStyle/>
          <a:p>
            <a:r>
              <a:rPr lang="en-IN" dirty="0">
                <a:latin typeface="Times New Roman" panose="02020603050405020304" pitchFamily="18" charset="0"/>
                <a:cs typeface="Times New Roman" panose="02020603050405020304" pitchFamily="18" charset="0"/>
              </a:rPr>
              <a:t>Job Role :- Trainee Software engineer </a:t>
            </a:r>
          </a:p>
          <a:p>
            <a:r>
              <a:rPr lang="en-IN" dirty="0">
                <a:latin typeface="Times New Roman" panose="02020603050405020304" pitchFamily="18" charset="0"/>
                <a:cs typeface="Times New Roman" panose="02020603050405020304" pitchFamily="18" charset="0"/>
              </a:rPr>
              <a:t>Domain :- Full stack Web development </a:t>
            </a:r>
          </a:p>
          <a:p>
            <a:endParaRPr 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r>
              <a:rPr lang="en-IN" dirty="0">
                <a:latin typeface="Times New Roman" panose="02020603050405020304" pitchFamily="18" charset="0"/>
                <a:cs typeface="Times New Roman" panose="02020603050405020304" pitchFamily="18" charset="0"/>
              </a:rPr>
              <a:t>Reporting Manager :- Mohammed </a:t>
            </a:r>
            <a:r>
              <a:rPr lang="en-IN" dirty="0" err="1">
                <a:latin typeface="Times New Roman" panose="02020603050405020304" pitchFamily="18" charset="0"/>
                <a:cs typeface="Times New Roman" panose="02020603050405020304" pitchFamily="18" charset="0"/>
              </a:rPr>
              <a:t>Tameen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Contact Details </a:t>
            </a:r>
            <a:r>
              <a:rPr lang="en-IN" dirty="0" smtClean="0">
                <a:latin typeface="Times New Roman" panose="02020603050405020304" pitchFamily="18" charset="0"/>
                <a:cs typeface="Times New Roman" panose="02020603050405020304" pitchFamily="18" charset="0"/>
              </a:rPr>
              <a:t>:- </a:t>
            </a:r>
          </a:p>
          <a:p>
            <a:r>
              <a:rPr lang="en-IN" dirty="0" smtClean="0">
                <a:latin typeface="Times New Roman" panose="02020603050405020304" pitchFamily="18" charset="0"/>
                <a:cs typeface="Times New Roman" panose="02020603050405020304" pitchFamily="18" charset="0"/>
              </a:rPr>
              <a:t>Phone no :- 8660723535</a:t>
            </a:r>
          </a:p>
          <a:p>
            <a:r>
              <a:rPr lang="en-IN" dirty="0" smtClean="0">
                <a:latin typeface="Times New Roman" panose="02020603050405020304" pitchFamily="18" charset="0"/>
                <a:cs typeface="Times New Roman" panose="02020603050405020304" pitchFamily="18" charset="0"/>
              </a:rPr>
              <a:t>Mail :- </a:t>
            </a:r>
            <a:r>
              <a:rPr lang="en-IN" dirty="0" smtClean="0">
                <a:latin typeface="Times New Roman" panose="02020603050405020304" pitchFamily="18" charset="0"/>
                <a:cs typeface="Times New Roman" panose="02020603050405020304" pitchFamily="18" charset="0"/>
                <a:hlinkClick r:id="rId2"/>
              </a:rPr>
              <a:t>hr@inventeron.com</a:t>
            </a:r>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r>
              <a:rPr lang="en-US" dirty="0"/>
              <a:t>Finding the Right </a:t>
            </a:r>
            <a:r>
              <a:rPr lang="en-US" dirty="0" smtClean="0"/>
              <a:t>Opportunities</a:t>
            </a:r>
          </a:p>
          <a:p>
            <a:r>
              <a:rPr lang="en-US" dirty="0"/>
              <a:t>High Competition</a:t>
            </a:r>
          </a:p>
          <a:p>
            <a:r>
              <a:rPr lang="en-US" dirty="0"/>
              <a:t>Limited Opportunities in Certain Fields</a:t>
            </a:r>
            <a:endParaRPr lang="en-IN" dirty="0">
              <a:latin typeface="Times New Roman" panose="02020603050405020304" pitchFamily="18" charset="0"/>
              <a:cs typeface="Times New Roman" panose="02020603050405020304" pitchFamily="18" charset="0"/>
            </a:endParaRPr>
          </a:p>
          <a:p>
            <a:r>
              <a:rPr lang="en-US" dirty="0"/>
              <a:t>Technical Questions Can Be Tough</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Objectives of the work</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pPr marL="0" indent="0">
              <a:buNone/>
            </a:pPr>
            <a:r>
              <a:rPr lang="en-US" sz="2000" b="1" dirty="0"/>
              <a:t>1. Technical Learning &amp; Skill Development</a:t>
            </a:r>
          </a:p>
          <a:p>
            <a:r>
              <a:rPr lang="en-US" sz="1800" dirty="0"/>
              <a:t>Gain hands-on experience with </a:t>
            </a:r>
            <a:r>
              <a:rPr lang="en-US" sz="1800" b="1" dirty="0"/>
              <a:t>Frontend &amp; Backend technologies</a:t>
            </a:r>
            <a:r>
              <a:rPr lang="en-US" sz="1800" dirty="0"/>
              <a:t> (HTML, CSS, JavaScript, React, Node.js).</a:t>
            </a:r>
          </a:p>
          <a:p>
            <a:r>
              <a:rPr lang="en-US" sz="1800" dirty="0"/>
              <a:t>Understand </a:t>
            </a:r>
            <a:r>
              <a:rPr lang="en-US" sz="1800" b="1" dirty="0"/>
              <a:t>databases</a:t>
            </a:r>
            <a:r>
              <a:rPr lang="en-US" sz="1800" dirty="0"/>
              <a:t> (SQL, MongoDB) and API integration.</a:t>
            </a:r>
          </a:p>
          <a:p>
            <a:r>
              <a:rPr lang="en-US" sz="1800" dirty="0"/>
              <a:t>Learn </a:t>
            </a:r>
            <a:r>
              <a:rPr lang="en-US" sz="1800" b="1" dirty="0" err="1"/>
              <a:t>Git</a:t>
            </a:r>
            <a:r>
              <a:rPr lang="en-US" sz="1800" b="1" dirty="0"/>
              <a:t> &amp; version control</a:t>
            </a:r>
            <a:r>
              <a:rPr lang="en-US" sz="1800" dirty="0"/>
              <a:t> for team collaboration.</a:t>
            </a:r>
          </a:p>
          <a:p>
            <a:r>
              <a:rPr lang="en-US" sz="1800" dirty="0"/>
              <a:t>Follow best practices for </a:t>
            </a:r>
            <a:r>
              <a:rPr lang="en-US" sz="1800" b="1" dirty="0"/>
              <a:t>debugging, testing, and security</a:t>
            </a:r>
            <a:r>
              <a:rPr lang="en-US" sz="1800" dirty="0"/>
              <a:t>.</a:t>
            </a:r>
          </a:p>
          <a:p>
            <a:pPr marL="0" indent="0">
              <a:buNone/>
            </a:pPr>
            <a:r>
              <a:rPr lang="en-US" sz="2400" b="1" dirty="0"/>
              <a:t>2. Contribution to Development Projects</a:t>
            </a:r>
          </a:p>
          <a:p>
            <a:r>
              <a:rPr lang="en-US" sz="1800" dirty="0">
                <a:latin typeface="Arial" panose="020B0604020202020204" pitchFamily="34" charset="0"/>
                <a:cs typeface="Arial" panose="020B0604020202020204" pitchFamily="34" charset="0"/>
              </a:rPr>
              <a:t>Assist in </a:t>
            </a:r>
            <a:r>
              <a:rPr lang="en-US" sz="1800" b="1" dirty="0">
                <a:latin typeface="Arial" panose="020B0604020202020204" pitchFamily="34" charset="0"/>
                <a:cs typeface="Arial" panose="020B0604020202020204" pitchFamily="34" charset="0"/>
              </a:rPr>
              <a:t>developing new features</a:t>
            </a:r>
            <a:r>
              <a:rPr lang="en-US" sz="1800" dirty="0">
                <a:latin typeface="Arial" panose="020B0604020202020204" pitchFamily="34" charset="0"/>
                <a:cs typeface="Arial" panose="020B0604020202020204" pitchFamily="34" charset="0"/>
              </a:rPr>
              <a:t> and fixing bugs.</a:t>
            </a:r>
          </a:p>
          <a:p>
            <a:r>
              <a:rPr lang="en-US" sz="1800" dirty="0">
                <a:latin typeface="Arial" panose="020B0604020202020204" pitchFamily="34" charset="0"/>
                <a:cs typeface="Arial" panose="020B0604020202020204" pitchFamily="34" charset="0"/>
              </a:rPr>
              <a:t>Work on </a:t>
            </a:r>
            <a:r>
              <a:rPr lang="en-US" sz="1800" b="1" dirty="0">
                <a:latin typeface="Arial" panose="020B0604020202020204" pitchFamily="34" charset="0"/>
                <a:cs typeface="Arial" panose="020B0604020202020204" pitchFamily="34" charset="0"/>
              </a:rPr>
              <a:t>UI/UX improvements</a:t>
            </a:r>
            <a:r>
              <a:rPr lang="en-US" sz="1800" dirty="0">
                <a:latin typeface="Arial" panose="020B0604020202020204" pitchFamily="34" charset="0"/>
                <a:cs typeface="Arial" panose="020B0604020202020204" pitchFamily="34" charset="0"/>
              </a:rPr>
              <a:t> to enhance user experience.</a:t>
            </a:r>
          </a:p>
          <a:p>
            <a:r>
              <a:rPr lang="en-US" sz="1800" dirty="0">
                <a:latin typeface="Arial" panose="020B0604020202020204" pitchFamily="34" charset="0"/>
                <a:cs typeface="Arial" panose="020B0604020202020204" pitchFamily="34" charset="0"/>
              </a:rPr>
              <a:t>Optimize website </a:t>
            </a:r>
            <a:r>
              <a:rPr lang="en-US" sz="1800" b="1" dirty="0">
                <a:latin typeface="Arial" panose="020B0604020202020204" pitchFamily="34" charset="0"/>
                <a:cs typeface="Arial" panose="020B0604020202020204" pitchFamily="34" charset="0"/>
              </a:rPr>
              <a:t>performance and security</a:t>
            </a:r>
            <a:r>
              <a:rPr lang="en-US" sz="1800" dirty="0">
                <a:latin typeface="Arial" panose="020B0604020202020204" pitchFamily="34" charset="0"/>
                <a:cs typeface="Arial" panose="020B0604020202020204" pitchFamily="34" charset="0"/>
              </a:rPr>
              <a:t>.</a:t>
            </a:r>
          </a:p>
          <a:p>
            <a:r>
              <a:rPr lang="en-US" sz="1800" dirty="0">
                <a:latin typeface="Arial" panose="020B0604020202020204" pitchFamily="34" charset="0"/>
                <a:cs typeface="Arial" panose="020B0604020202020204" pitchFamily="34" charset="0"/>
              </a:rPr>
              <a:t>Participate in </a:t>
            </a:r>
            <a:r>
              <a:rPr lang="en-US" sz="1800" b="1" dirty="0">
                <a:latin typeface="Arial" panose="020B0604020202020204" pitchFamily="34" charset="0"/>
                <a:cs typeface="Arial" panose="020B0604020202020204" pitchFamily="34" charset="0"/>
              </a:rPr>
              <a:t>code reviews</a:t>
            </a:r>
            <a:r>
              <a:rPr lang="en-US" sz="1800" dirty="0">
                <a:latin typeface="Arial" panose="020B0604020202020204" pitchFamily="34" charset="0"/>
                <a:cs typeface="Arial" panose="020B0604020202020204" pitchFamily="34" charset="0"/>
              </a:rPr>
              <a:t> to improve coding standards.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0218" y="665018"/>
            <a:ext cx="11480800" cy="4451927"/>
          </a:xfrm>
        </p:spPr>
        <p:txBody>
          <a:bodyPr/>
          <a:lstStyle/>
          <a:p>
            <a:pPr algn="l"/>
            <a:r>
              <a:rPr lang="en-US" b="1" dirty="0"/>
              <a:t>3. Collaboration &amp; Teamwork</a:t>
            </a:r>
          </a:p>
          <a:p>
            <a:pPr marL="342900" indent="-342900" algn="l">
              <a:buFont typeface="Arial" panose="020B0604020202020204" pitchFamily="34" charset="0"/>
              <a:buChar char="•"/>
            </a:pPr>
            <a:r>
              <a:rPr lang="en-US" dirty="0"/>
              <a:t>Work in an </a:t>
            </a:r>
            <a:r>
              <a:rPr lang="en-US" b="1" dirty="0"/>
              <a:t>Agile team</a:t>
            </a:r>
            <a:r>
              <a:rPr lang="en-US" dirty="0"/>
              <a:t> (Scrum, Kanban).</a:t>
            </a:r>
          </a:p>
          <a:p>
            <a:pPr marL="342900" indent="-342900" algn="l">
              <a:buFont typeface="Arial" panose="020B0604020202020204" pitchFamily="34" charset="0"/>
              <a:buChar char="•"/>
            </a:pPr>
            <a:r>
              <a:rPr lang="en-US" dirty="0"/>
              <a:t>Communicate with </a:t>
            </a:r>
            <a:r>
              <a:rPr lang="en-US" b="1" dirty="0"/>
              <a:t>mentors, senior developers, and designers</a:t>
            </a:r>
            <a:r>
              <a:rPr lang="en-US" dirty="0"/>
              <a:t>.</a:t>
            </a:r>
          </a:p>
          <a:p>
            <a:pPr marL="342900" indent="-342900" algn="l">
              <a:buFont typeface="Arial" panose="020B0604020202020204" pitchFamily="34" charset="0"/>
              <a:buChar char="•"/>
            </a:pPr>
            <a:r>
              <a:rPr lang="en-US" dirty="0"/>
              <a:t>Use </a:t>
            </a:r>
            <a:r>
              <a:rPr lang="en-US" b="1" dirty="0"/>
              <a:t>JIRA, Trello, or Asana</a:t>
            </a:r>
            <a:r>
              <a:rPr lang="en-US" dirty="0"/>
              <a:t> for task management.</a:t>
            </a:r>
          </a:p>
          <a:p>
            <a:pPr marL="342900" indent="-342900" algn="l">
              <a:buFont typeface="Arial" panose="020B0604020202020204" pitchFamily="34" charset="0"/>
              <a:buChar char="•"/>
            </a:pPr>
            <a:r>
              <a:rPr lang="en-US" dirty="0"/>
              <a:t>Participate in </a:t>
            </a:r>
            <a:r>
              <a:rPr lang="en-US" b="1" dirty="0"/>
              <a:t>daily stand-up meetings</a:t>
            </a:r>
            <a:r>
              <a:rPr lang="en-US" dirty="0"/>
              <a:t>.</a:t>
            </a:r>
          </a:p>
          <a:p>
            <a:pPr algn="l"/>
            <a:r>
              <a:rPr lang="en-US" b="1" dirty="0"/>
              <a:t>4. Adaptation to Industry Best Practices</a:t>
            </a:r>
          </a:p>
          <a:p>
            <a:pPr marL="342900" indent="-342900" algn="l">
              <a:buFont typeface="Arial" panose="020B0604020202020204" pitchFamily="34" charset="0"/>
              <a:buChar char="•"/>
            </a:pPr>
            <a:r>
              <a:rPr lang="en-US" dirty="0"/>
              <a:t>Follow </a:t>
            </a:r>
            <a:r>
              <a:rPr lang="en-US" b="1" dirty="0"/>
              <a:t>coding standards</a:t>
            </a:r>
            <a:r>
              <a:rPr lang="en-US" dirty="0"/>
              <a:t> (Clean Code, DRY, SOLID principles).</a:t>
            </a:r>
          </a:p>
          <a:p>
            <a:pPr marL="342900" indent="-342900" algn="l">
              <a:buFont typeface="Arial" panose="020B0604020202020204" pitchFamily="34" charset="0"/>
              <a:buChar char="•"/>
            </a:pPr>
            <a:r>
              <a:rPr lang="en-US" dirty="0"/>
              <a:t>Learn about </a:t>
            </a:r>
            <a:r>
              <a:rPr lang="en-US" b="1" dirty="0"/>
              <a:t>DevOps &amp; CI/CD</a:t>
            </a:r>
            <a:r>
              <a:rPr lang="en-US" dirty="0"/>
              <a:t> for automating deployments.</a:t>
            </a:r>
          </a:p>
          <a:p>
            <a:pPr marL="342900" indent="-342900" algn="l">
              <a:buFont typeface="Arial" panose="020B0604020202020204" pitchFamily="34" charset="0"/>
              <a:buChar char="•"/>
            </a:pPr>
            <a:r>
              <a:rPr lang="en-US" dirty="0"/>
              <a:t>Gain exposure to </a:t>
            </a:r>
            <a:r>
              <a:rPr lang="en-US" b="1" dirty="0"/>
              <a:t>cloud platforms</a:t>
            </a:r>
            <a:r>
              <a:rPr lang="en-US" dirty="0"/>
              <a:t> (</a:t>
            </a:r>
            <a:r>
              <a:rPr lang="en-US" dirty="0" smtClean="0"/>
              <a:t>Firebase, AWS).</a:t>
            </a:r>
            <a:endParaRPr lang="en-US" dirty="0"/>
          </a:p>
          <a:p>
            <a:pPr marL="342900" indent="-342900" algn="l">
              <a:buFont typeface="Arial" panose="020B0604020202020204" pitchFamily="34" charset="0"/>
              <a:buChar char="•"/>
            </a:pPr>
            <a:r>
              <a:rPr lang="en-US" dirty="0"/>
              <a:t>Improve problem-solving &amp; debugging skills.</a:t>
            </a:r>
          </a:p>
          <a:p>
            <a:pPr algn="l"/>
            <a:endParaRPr lang="en-US" b="1" dirty="0"/>
          </a:p>
        </p:txBody>
      </p:sp>
    </p:spTree>
    <p:extLst>
      <p:ext uri="{BB962C8B-B14F-4D97-AF65-F5344CB8AC3E}">
        <p14:creationId xmlns:p14="http://schemas.microsoft.com/office/powerpoint/2010/main" val="1575277687"/>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78690" y="729529"/>
            <a:ext cx="9144000" cy="1655762"/>
          </a:xfrm>
        </p:spPr>
        <p:txBody>
          <a:bodyPr/>
          <a:lstStyle/>
          <a:p>
            <a:pPr algn="l"/>
            <a:r>
              <a:rPr lang="en-US" b="1" dirty="0" smtClean="0"/>
              <a:t>5. </a:t>
            </a:r>
            <a:r>
              <a:rPr lang="en-US" b="1" dirty="0"/>
              <a:t>Career Growth &amp; Continuous Improvement</a:t>
            </a:r>
          </a:p>
          <a:p>
            <a:pPr marL="342900" indent="-342900" algn="l">
              <a:buFont typeface="Arial" panose="020B0604020202020204" pitchFamily="34" charset="0"/>
              <a:buChar char="•"/>
            </a:pPr>
            <a:r>
              <a:rPr lang="en-US" dirty="0"/>
              <a:t>Work on </a:t>
            </a:r>
            <a:r>
              <a:rPr lang="en-US" b="1" dirty="0"/>
              <a:t>real-world projects</a:t>
            </a:r>
            <a:r>
              <a:rPr lang="en-US" dirty="0"/>
              <a:t> to build a strong portfolio.</a:t>
            </a:r>
          </a:p>
          <a:p>
            <a:pPr marL="342900" indent="-342900" algn="l">
              <a:buFont typeface="Arial" panose="020B0604020202020204" pitchFamily="34" charset="0"/>
              <a:buChar char="•"/>
            </a:pPr>
            <a:r>
              <a:rPr lang="en-US" dirty="0"/>
              <a:t>Contribute to </a:t>
            </a:r>
            <a:r>
              <a:rPr lang="en-US" b="1" dirty="0"/>
              <a:t>open-source projects</a:t>
            </a:r>
            <a:r>
              <a:rPr lang="en-US" dirty="0"/>
              <a:t> or side projects.</a:t>
            </a:r>
          </a:p>
          <a:p>
            <a:pPr marL="342900" indent="-342900" algn="l">
              <a:buFont typeface="Arial" panose="020B0604020202020204" pitchFamily="34" charset="0"/>
              <a:buChar char="•"/>
            </a:pPr>
            <a:r>
              <a:rPr lang="en-US" dirty="0"/>
              <a:t>Learn from </a:t>
            </a:r>
            <a:r>
              <a:rPr lang="en-US" b="1" dirty="0"/>
              <a:t>feedback &amp; code reviews</a:t>
            </a:r>
            <a:r>
              <a:rPr lang="en-US" dirty="0"/>
              <a:t> to refine skills.</a:t>
            </a:r>
          </a:p>
          <a:p>
            <a:pPr marL="342900" indent="-342900" algn="l">
              <a:buFont typeface="Arial" panose="020B0604020202020204" pitchFamily="34" charset="0"/>
              <a:buChar char="•"/>
            </a:pPr>
            <a:r>
              <a:rPr lang="en-US" dirty="0"/>
              <a:t>Stay updated with </a:t>
            </a:r>
            <a:r>
              <a:rPr lang="en-US" b="1" dirty="0"/>
              <a:t>latest web development trends</a:t>
            </a:r>
            <a:r>
              <a:rPr lang="en-US" dirty="0"/>
              <a:t>.</a:t>
            </a:r>
            <a:endParaRPr lang="en-US" dirty="0"/>
          </a:p>
        </p:txBody>
      </p:sp>
    </p:spTree>
    <p:extLst>
      <p:ext uri="{BB962C8B-B14F-4D97-AF65-F5344CB8AC3E}">
        <p14:creationId xmlns:p14="http://schemas.microsoft.com/office/powerpoint/2010/main" val="1174555298"/>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7697</TotalTime>
  <Words>576</Words>
  <Application>Microsoft Office PowerPoint</Application>
  <PresentationFormat>Widescreen</PresentationFormat>
  <Paragraphs>107</Paragraphs>
  <Slides>18</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Cambria</vt:lpstr>
      <vt:lpstr>Tahoma</vt:lpstr>
      <vt:lpstr>Times New Roman</vt:lpstr>
      <vt:lpstr>Verdana</vt:lpstr>
      <vt:lpstr>Wingdings</vt:lpstr>
      <vt:lpstr>Office Theme</vt:lpstr>
      <vt:lpstr>PowerPoint Presentation</vt:lpstr>
      <vt:lpstr>Content</vt:lpstr>
      <vt:lpstr>About Company or Organization</vt:lpstr>
      <vt:lpstr>Working domain or the technology</vt:lpstr>
      <vt:lpstr>About your team and reporting Manager</vt:lpstr>
      <vt:lpstr>Challenges Faced in Internship</vt:lpstr>
      <vt:lpstr>Objectives of the work</vt:lpstr>
      <vt:lpstr>PowerPoint Presentation</vt:lpstr>
      <vt:lpstr>PowerPoint Presentation</vt:lpstr>
      <vt:lpstr>Literature Review</vt:lpstr>
      <vt:lpstr>Proposed System / Work</vt:lpstr>
      <vt:lpstr>Problem Statement</vt:lpstr>
      <vt:lpstr>System Requirements</vt:lpstr>
      <vt:lpstr>Advantages of Proposed System/Work</vt:lpstr>
      <vt:lpstr>Internship Road Map</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pc</cp:lastModifiedBy>
  <cp:revision>915</cp:revision>
  <cp:lastPrinted>2018-07-24T06:37:20Z</cp:lastPrinted>
  <dcterms:created xsi:type="dcterms:W3CDTF">2018-06-07T04:06:17Z</dcterms:created>
  <dcterms:modified xsi:type="dcterms:W3CDTF">2025-02-19T06:16:27Z</dcterms:modified>
</cp:coreProperties>
</file>