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226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447" y="283002"/>
            <a:ext cx="7386052" cy="101842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9839"/>
            <a:ext cx="7556500" cy="56195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700"/>
            <a:ext cx="7556500" cy="571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2222" t="30222" r="28333" b="25333"/>
          <a:stretch>
            <a:fillRect/>
          </a:stretch>
        </p:blipFill>
        <p:spPr bwMode="auto">
          <a:xfrm>
            <a:off x="0" y="2029364"/>
            <a:ext cx="7556500" cy="712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5997"/>
            <a:ext cx="7556500" cy="5661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Custom</PresentationFormat>
  <Paragraphs>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CAM LAB 11</cp:lastModifiedBy>
  <cp:revision>1</cp:revision>
  <dcterms:created xsi:type="dcterms:W3CDTF">2024-04-04T09:39:44Z</dcterms:created>
  <dcterms:modified xsi:type="dcterms:W3CDTF">2024-04-04T09:51:47Z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LastSaved">
    <vt:filetime>2024-04-04T00:00:00Z</vt:filetime>
  </property>
</Properties>
</file>