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R.DHANUSH MURUGAN </a:t>
            </a:r>
          </a:p>
          <a:p>
            <a:r>
              <a:rPr dirty="0" sz="2400" lang="en-US"/>
              <a:t>REGISTER NO: 312219819</a:t>
            </a:r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 B3E3D78A6B331F48B9848D705916D14E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970318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6210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26297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2024-03-29T04:07:22Z</dcterms:created>
  <dcterms:modified xsi:type="dcterms:W3CDTF">2024-09-15T16:21:22Z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76dec125a351413482a3432f69c679d6</vt:lpwstr>
  </property>
</Properties>
</file>