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FreelanceFinder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Discovering Opportunities, Unlocking Potential</a:t>
            </a:r>
          </a:p>
          <a:p>
            <a:r>
              <a:t>Presented by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Freelancing 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size: $1.5 trillion+</a:t>
            </a:r>
          </a:p>
          <a:p>
            <a:r>
              <a:t>15% yearly growth</a:t>
            </a:r>
          </a:p>
          <a:p>
            <a:r>
              <a:t>Remote work is the new norm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10% commission on transactions</a:t>
            </a:r>
          </a:p>
          <a:p>
            <a:r>
              <a:t>Premium subscriptions</a:t>
            </a:r>
          </a:p>
          <a:p>
            <a:r>
              <a:t>Project promotions and featured profiles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Users 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"A game-changer for freelancers!" – Alex</a:t>
            </a:r>
          </a:p>
          <a:p>
            <a:r>
              <a:t>"Hired a top designer in hours." – Priya</a:t>
            </a:r>
          </a:p>
          <a:p>
            <a:r>
              <a:t>"Secure and easy to use." – John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Beta Launch</a:t>
            </a:r>
          </a:p>
          <a:p>
            <a:r>
              <a:t>Q2: Mobile App Release</a:t>
            </a:r>
          </a:p>
          <a:p>
            <a:r>
              <a:t>Q3: AI Matchmaking</a:t>
            </a:r>
          </a:p>
          <a:p>
            <a:r>
              <a:t>Q4: Global Expansion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[Founder Name] – CEO</a:t>
            </a:r>
          </a:p>
          <a:p>
            <a:r>
              <a:t>[Tech Lead] – CTO</a:t>
            </a:r>
          </a:p>
          <a:p>
            <a:r>
              <a:t>[Marketing Head] – CMO</a:t>
            </a:r>
          </a:p>
          <a:p>
            <a:r>
              <a:t>[Product Manager] – PM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Ready to Unlock Your Potential?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Visit: www.freelancefinder.com</a:t>
            </a:r>
          </a:p>
          <a:p>
            <a:r>
              <a:t>Follow us on social media</a:t>
            </a:r>
          </a:p>
          <a:p>
            <a:r>
              <a:t>Contact: info@freelancefinder.com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FreelanceFinder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freelancers and clients efficiently</a:t>
            </a:r>
          </a:p>
          <a:p>
            <a:r>
              <a:t>Empowering global talent</a:t>
            </a:r>
          </a:p>
          <a:p>
            <a:r>
              <a:t>Simplifying freelance hiring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in the Freelancing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Fragmented platforms</a:t>
            </a:r>
          </a:p>
          <a:p>
            <a:r>
              <a:t>Lack of trust and transparency</a:t>
            </a:r>
          </a:p>
          <a:p>
            <a:r>
              <a:t>Inconsistent freelancer quality</a:t>
            </a:r>
          </a:p>
          <a:p>
            <a:r>
              <a:t>Poor client navigation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FreelanceFinder –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matchmaking</a:t>
            </a:r>
          </a:p>
          <a:p>
            <a:r>
              <a:t>Verified freelancer profiles</a:t>
            </a:r>
          </a:p>
          <a:p>
            <a:r>
              <a:t>Transparent reviews</a:t>
            </a:r>
          </a:p>
          <a:p>
            <a:r>
              <a:t>User-friendly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FreelanceFinder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Bidding and Instant Hiring</a:t>
            </a:r>
          </a:p>
          <a:p>
            <a:r>
              <a:t>Skill-based Search &amp; Filters</a:t>
            </a:r>
          </a:p>
          <a:p>
            <a:r>
              <a:t>Secure Payments &amp; Dispute Resolution</a:t>
            </a:r>
          </a:p>
          <a:p>
            <a:r>
              <a:t>In-App Messaging &amp; Video Calls</a:t>
            </a:r>
          </a:p>
          <a:p>
            <a:r>
              <a:t>Analytics for Freelancers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Clients –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Post a Project</a:t>
            </a:r>
          </a:p>
          <a:p>
            <a:r>
              <a:t>2. Get Freelancer Matches</a:t>
            </a:r>
          </a:p>
          <a:p>
            <a:r>
              <a:t>3. Hire &amp; Collaborate</a:t>
            </a:r>
          </a:p>
          <a:p>
            <a:r>
              <a:t>4. Review and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Freelancers –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Profile</a:t>
            </a:r>
          </a:p>
          <a:p>
            <a:r>
              <a:t>2. Bid or Get Invited</a:t>
            </a:r>
          </a:p>
          <a:p>
            <a:r>
              <a:t>3. Complete Projects</a:t>
            </a:r>
          </a:p>
          <a:p>
            <a:r>
              <a:t>4. Get Paid Securely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Simple, Intuitive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web and mobile design</a:t>
            </a:r>
          </a:p>
          <a:p>
            <a:r>
              <a:t>Easy to navigate dashboard</a:t>
            </a:r>
          </a:p>
          <a:p>
            <a:r>
              <a:t>Smooth workflow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FreelanceFinder?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Time and Money</a:t>
            </a:r>
          </a:p>
          <a:p>
            <a:r>
              <a:t>High-Quality Matches</a:t>
            </a:r>
          </a:p>
          <a:p>
            <a:r>
              <a:t>Secure and Reliable</a:t>
            </a:r>
          </a:p>
          <a:p>
            <a:r>
              <a:t>Global Reach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FreelanceFinder</vt:lpstr>
      <vt:lpstr>Welcome to FreelanceFinder</vt:lpstr>
      <vt:lpstr>The Problem in the Freelancing World</vt:lpstr>
      <vt:lpstr>FreelanceFinder – Our Solution</vt:lpstr>
      <vt:lpstr>Key Features of FreelanceFinder</vt:lpstr>
      <vt:lpstr>For Clients – How It Works</vt:lpstr>
      <vt:lpstr>For Freelancers – How It Works</vt:lpstr>
      <vt:lpstr>Simple, Intuitive UI</vt:lpstr>
      <vt:lpstr>Why Choose FreelanceFinder?</vt:lpstr>
      <vt:lpstr>Freelancing Market Potential</vt:lpstr>
      <vt:lpstr>Our Revenue Model</vt:lpstr>
      <vt:lpstr>What Users Say</vt:lpstr>
      <vt:lpstr>Product Roadmap</vt:lpstr>
      <vt:lpstr>Meet Our Team</vt:lpstr>
      <vt:lpstr>Ready to Unlock Your Potential?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DHANUSH KURUBA</cp:lastModifiedBy>
  <cp:revision>2</cp:revision>
  <dcterms:created xsi:type="dcterms:W3CDTF">2013-01-27T09:14:00Z</dcterms:created>
  <dcterms:modified xsi:type="dcterms:W3CDTF">2025-07-21T15:32:51Z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0DE8AF7528E94B87BDD26121570B6BBE_12</vt:lpwstr>
  </property>
  <property fmtid="{D5CDD505-2E9C-101B-9397-08002B2CF9AE}" pid="3" name="KSOProductBuildVer">
    <vt:lpwstr>1033-12.2.0.21931</vt:lpwstr>
  </property>
</Properties>
</file>