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0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DHANUSH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312214376 /236A0FCA7997557A3004016CCE7FC19C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2024-09-02T10:16:37Z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