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usha Siriwardane" userId="S::dsiriwardane@virtusa.com::2e51c811-a282-4819-8802-8586a2fcfd71" providerId="AD" clId="Web-{72CA1BF6-2EE1-46EE-A07D-79C30B3FF328}"/>
    <pc:docChg chg="addSld delSld modSld">
      <pc:chgData name="Dhanusha Siriwardane" userId="S::dsiriwardane@virtusa.com::2e51c811-a282-4819-8802-8586a2fcfd71" providerId="AD" clId="Web-{72CA1BF6-2EE1-46EE-A07D-79C30B3FF328}" dt="2018-05-24T05:05:08.547" v="418" actId="20577"/>
      <pc:docMkLst>
        <pc:docMk/>
      </pc:docMkLst>
      <pc:sldChg chg="del">
        <pc:chgData name="Dhanusha Siriwardane" userId="S::dsiriwardane@virtusa.com::2e51c811-a282-4819-8802-8586a2fcfd71" providerId="AD" clId="Web-{72CA1BF6-2EE1-46EE-A07D-79C30B3FF328}" dt="2018-05-24T04:50:56.739" v="1"/>
        <pc:sldMkLst>
          <pc:docMk/>
          <pc:sldMk cId="109857222" sldId="256"/>
        </pc:sldMkLst>
      </pc:sldChg>
      <pc:sldChg chg="modSp new modTransition">
        <pc:chgData name="Dhanusha Siriwardane" userId="S::dsiriwardane@virtusa.com::2e51c811-a282-4819-8802-8586a2fcfd71" providerId="AD" clId="Web-{72CA1BF6-2EE1-46EE-A07D-79C30B3FF328}" dt="2018-05-24T05:02:01.638" v="342"/>
        <pc:sldMkLst>
          <pc:docMk/>
          <pc:sldMk cId="1473550143" sldId="257"/>
        </pc:sldMkLst>
        <pc:spChg chg="mod">
          <ac:chgData name="Dhanusha Siriwardane" userId="S::dsiriwardane@virtusa.com::2e51c811-a282-4819-8802-8586a2fcfd71" providerId="AD" clId="Web-{72CA1BF6-2EE1-46EE-A07D-79C30B3FF328}" dt="2018-05-24T04:51:48.443" v="6" actId="1076"/>
          <ac:spMkLst>
            <pc:docMk/>
            <pc:sldMk cId="1473550143" sldId="257"/>
            <ac:spMk id="2" creationId="{27A05DEB-F9DC-4585-A231-021C38B4ABB0}"/>
          </ac:spMkLst>
        </pc:spChg>
        <pc:spChg chg="mod">
          <ac:chgData name="Dhanusha Siriwardane" userId="S::dsiriwardane@virtusa.com::2e51c811-a282-4819-8802-8586a2fcfd71" providerId="AD" clId="Web-{72CA1BF6-2EE1-46EE-A07D-79C30B3FF328}" dt="2018-05-24T04:53:23.397" v="89" actId="20577"/>
          <ac:spMkLst>
            <pc:docMk/>
            <pc:sldMk cId="1473550143" sldId="257"/>
            <ac:spMk id="3" creationId="{6B60AE37-BB6D-4AE0-8475-C5D9861C784D}"/>
          </ac:spMkLst>
        </pc:spChg>
      </pc:sldChg>
      <pc:sldChg chg="modSp new modTransition">
        <pc:chgData name="Dhanusha Siriwardane" userId="S::dsiriwardane@virtusa.com::2e51c811-a282-4819-8802-8586a2fcfd71" providerId="AD" clId="Web-{72CA1BF6-2EE1-46EE-A07D-79C30B3FF328}" dt="2018-05-24T05:03:42.827" v="355"/>
        <pc:sldMkLst>
          <pc:docMk/>
          <pc:sldMk cId="2286950669" sldId="258"/>
        </pc:sldMkLst>
        <pc:spChg chg="mod">
          <ac:chgData name="Dhanusha Siriwardane" userId="S::dsiriwardane@virtusa.com::2e51c811-a282-4819-8802-8586a2fcfd71" providerId="AD" clId="Web-{72CA1BF6-2EE1-46EE-A07D-79C30B3FF328}" dt="2018-05-24T04:53:36.132" v="102" actId="20577"/>
          <ac:spMkLst>
            <pc:docMk/>
            <pc:sldMk cId="2286950669" sldId="258"/>
            <ac:spMk id="2" creationId="{EE186DFE-FA74-442F-A97B-1A2C304B702C}"/>
          </ac:spMkLst>
        </pc:spChg>
        <pc:spChg chg="mod">
          <ac:chgData name="Dhanusha Siriwardane" userId="S::dsiriwardane@virtusa.com::2e51c811-a282-4819-8802-8586a2fcfd71" providerId="AD" clId="Web-{72CA1BF6-2EE1-46EE-A07D-79C30B3FF328}" dt="2018-05-24T04:54:05.491" v="151" actId="20577"/>
          <ac:spMkLst>
            <pc:docMk/>
            <pc:sldMk cId="2286950669" sldId="258"/>
            <ac:spMk id="3" creationId="{0E4F1868-68FB-4116-96BC-74C0AEA12A24}"/>
          </ac:spMkLst>
        </pc:spChg>
      </pc:sldChg>
      <pc:sldChg chg="addSp delSp modSp new del mod setBg">
        <pc:chgData name="Dhanusha Siriwardane" userId="S::dsiriwardane@virtusa.com::2e51c811-a282-4819-8802-8586a2fcfd71" providerId="AD" clId="Web-{72CA1BF6-2EE1-46EE-A07D-79C30B3FF328}" dt="2018-05-24T04:55:52.446" v="168"/>
        <pc:sldMkLst>
          <pc:docMk/>
          <pc:sldMk cId="4273069200" sldId="259"/>
        </pc:sldMkLst>
        <pc:spChg chg="mod ord">
          <ac:chgData name="Dhanusha Siriwardane" userId="S::dsiriwardane@virtusa.com::2e51c811-a282-4819-8802-8586a2fcfd71" providerId="AD" clId="Web-{72CA1BF6-2EE1-46EE-A07D-79C30B3FF328}" dt="2018-05-24T04:55:39.821" v="167"/>
          <ac:spMkLst>
            <pc:docMk/>
            <pc:sldMk cId="4273069200" sldId="259"/>
            <ac:spMk id="2" creationId="{BDFA2F5C-DEDC-486B-A5D0-6BC911F8211D}"/>
          </ac:spMkLst>
        </pc:spChg>
        <pc:spChg chg="del">
          <ac:chgData name="Dhanusha Siriwardane" userId="S::dsiriwardane@virtusa.com::2e51c811-a282-4819-8802-8586a2fcfd71" providerId="AD" clId="Web-{72CA1BF6-2EE1-46EE-A07D-79C30B3FF328}" dt="2018-05-24T04:55:31.180" v="162"/>
          <ac:spMkLst>
            <pc:docMk/>
            <pc:sldMk cId="4273069200" sldId="259"/>
            <ac:spMk id="3" creationId="{0B196EB6-35A9-4C05-AF5D-F5AA529EF62C}"/>
          </ac:spMkLst>
        </pc:spChg>
        <pc:spChg chg="add del">
          <ac:chgData name="Dhanusha Siriwardane" userId="S::dsiriwardane@virtusa.com::2e51c811-a282-4819-8802-8586a2fcfd71" providerId="AD" clId="Web-{72CA1BF6-2EE1-46EE-A07D-79C30B3FF328}" dt="2018-05-24T04:55:39.743" v="166"/>
          <ac:spMkLst>
            <pc:docMk/>
            <pc:sldMk cId="4273069200" sldId="259"/>
            <ac:spMk id="6" creationId="{A4AC5506-6312-4701-8D3C-40187889A947}"/>
          </ac:spMkLst>
        </pc:spChg>
        <pc:spChg chg="add">
          <ac:chgData name="Dhanusha Siriwardane" userId="S::dsiriwardane@virtusa.com::2e51c811-a282-4819-8802-8586a2fcfd71" providerId="AD" clId="Web-{72CA1BF6-2EE1-46EE-A07D-79C30B3FF328}" dt="2018-05-24T04:55:39.821" v="167"/>
          <ac:spMkLst>
            <pc:docMk/>
            <pc:sldMk cId="4273069200" sldId="259"/>
            <ac:spMk id="7" creationId="{6753252F-4873-4F63-801D-CC719279A7D5}"/>
          </ac:spMkLst>
        </pc:spChg>
        <pc:spChg chg="add">
          <ac:chgData name="Dhanusha Siriwardane" userId="S::dsiriwardane@virtusa.com::2e51c811-a282-4819-8802-8586a2fcfd71" providerId="AD" clId="Web-{72CA1BF6-2EE1-46EE-A07D-79C30B3FF328}" dt="2018-05-24T04:55:39.821" v="167"/>
          <ac:spMkLst>
            <pc:docMk/>
            <pc:sldMk cId="4273069200" sldId="259"/>
            <ac:spMk id="8" creationId="{047C8CCB-F95D-4249-92DD-651249D3535A}"/>
          </ac:spMkLst>
        </pc:spChg>
        <pc:spChg chg="add del">
          <ac:chgData name="Dhanusha Siriwardane" userId="S::dsiriwardane@virtusa.com::2e51c811-a282-4819-8802-8586a2fcfd71" providerId="AD" clId="Web-{72CA1BF6-2EE1-46EE-A07D-79C30B3FF328}" dt="2018-05-24T04:55:37.399" v="164"/>
          <ac:spMkLst>
            <pc:docMk/>
            <pc:sldMk cId="4273069200" sldId="259"/>
            <ac:spMk id="9" creationId="{6753252F-4873-4F63-801D-CC719279A7D5}"/>
          </ac:spMkLst>
        </pc:spChg>
        <pc:spChg chg="add del">
          <ac:chgData name="Dhanusha Siriwardane" userId="S::dsiriwardane@virtusa.com::2e51c811-a282-4819-8802-8586a2fcfd71" providerId="AD" clId="Web-{72CA1BF6-2EE1-46EE-A07D-79C30B3FF328}" dt="2018-05-24T04:55:37.399" v="164"/>
          <ac:spMkLst>
            <pc:docMk/>
            <pc:sldMk cId="4273069200" sldId="259"/>
            <ac:spMk id="11" creationId="{047C8CCB-F95D-4249-92DD-651249D3535A}"/>
          </ac:spMkLst>
        </pc:spChg>
        <pc:picChg chg="add mod ord">
          <ac:chgData name="Dhanusha Siriwardane" userId="S::dsiriwardane@virtusa.com::2e51c811-a282-4819-8802-8586a2fcfd71" providerId="AD" clId="Web-{72CA1BF6-2EE1-46EE-A07D-79C30B3FF328}" dt="2018-05-24T04:55:39.821" v="167"/>
          <ac:picMkLst>
            <pc:docMk/>
            <pc:sldMk cId="4273069200" sldId="259"/>
            <ac:picMk id="4" creationId="{2DFB5515-9323-4AAB-8494-66CFA3A8C7F5}"/>
          </ac:picMkLst>
        </pc:picChg>
      </pc:sldChg>
      <pc:sldChg chg="modSp new modTransition">
        <pc:chgData name="Dhanusha Siriwardane" userId="S::dsiriwardane@virtusa.com::2e51c811-a282-4819-8802-8586a2fcfd71" providerId="AD" clId="Web-{72CA1BF6-2EE1-46EE-A07D-79C30B3FF328}" dt="2018-05-24T05:03:37.405" v="354"/>
        <pc:sldMkLst>
          <pc:docMk/>
          <pc:sldMk cId="353260074" sldId="260"/>
        </pc:sldMkLst>
        <pc:spChg chg="mod">
          <ac:chgData name="Dhanusha Siriwardane" userId="S::dsiriwardane@virtusa.com::2e51c811-a282-4819-8802-8586a2fcfd71" providerId="AD" clId="Web-{72CA1BF6-2EE1-46EE-A07D-79C30B3FF328}" dt="2018-05-24T04:56:18.728" v="178" actId="20577"/>
          <ac:spMkLst>
            <pc:docMk/>
            <pc:sldMk cId="353260074" sldId="260"/>
            <ac:spMk id="2" creationId="{99F51E61-821D-4252-A69B-617386E4857B}"/>
          </ac:spMkLst>
        </pc:spChg>
        <pc:spChg chg="mod">
          <ac:chgData name="Dhanusha Siriwardane" userId="S::dsiriwardane@virtusa.com::2e51c811-a282-4819-8802-8586a2fcfd71" providerId="AD" clId="Web-{72CA1BF6-2EE1-46EE-A07D-79C30B3FF328}" dt="2018-05-24T04:58:27.245" v="256" actId="20577"/>
          <ac:spMkLst>
            <pc:docMk/>
            <pc:sldMk cId="353260074" sldId="260"/>
            <ac:spMk id="3" creationId="{BEA3462E-EB83-46FB-9CE2-2A402639E776}"/>
          </ac:spMkLst>
        </pc:spChg>
      </pc:sldChg>
      <pc:sldChg chg="addSp delSp modSp new mod modTransition setBg setClrOvrMap">
        <pc:chgData name="Dhanusha Siriwardane" userId="S::dsiriwardane@virtusa.com::2e51c811-a282-4819-8802-8586a2fcfd71" providerId="AD" clId="Web-{72CA1BF6-2EE1-46EE-A07D-79C30B3FF328}" dt="2018-05-24T05:02:57.842" v="352"/>
        <pc:sldMkLst>
          <pc:docMk/>
          <pc:sldMk cId="3349760597" sldId="261"/>
        </pc:sldMkLst>
        <pc:spChg chg="mod ord">
          <ac:chgData name="Dhanusha Siriwardane" userId="S::dsiriwardane@virtusa.com::2e51c811-a282-4819-8802-8586a2fcfd71" providerId="AD" clId="Web-{72CA1BF6-2EE1-46EE-A07D-79C30B3FF328}" dt="2018-05-24T05:02:34.076" v="346"/>
          <ac:spMkLst>
            <pc:docMk/>
            <pc:sldMk cId="3349760597" sldId="261"/>
            <ac:spMk id="2" creationId="{E0435048-4E3D-44E4-980C-BAF0A13FEBBF}"/>
          </ac:spMkLst>
        </pc:spChg>
        <pc:spChg chg="del">
          <ac:chgData name="Dhanusha Siriwardane" userId="S::dsiriwardane@virtusa.com::2e51c811-a282-4819-8802-8586a2fcfd71" providerId="AD" clId="Web-{72CA1BF6-2EE1-46EE-A07D-79C30B3FF328}" dt="2018-05-24T04:58:57.558" v="270"/>
          <ac:spMkLst>
            <pc:docMk/>
            <pc:sldMk cId="3349760597" sldId="261"/>
            <ac:spMk id="3" creationId="{DE7E7D6F-24DA-427A-98A2-3FCBCA319F7A}"/>
          </ac:spMkLst>
        </pc:spChg>
        <pc:spChg chg="add">
          <ac:chgData name="Dhanusha Siriwardane" userId="S::dsiriwardane@virtusa.com::2e51c811-a282-4819-8802-8586a2fcfd71" providerId="AD" clId="Web-{72CA1BF6-2EE1-46EE-A07D-79C30B3FF328}" dt="2018-05-24T04:59:24.355" v="276"/>
          <ac:spMkLst>
            <pc:docMk/>
            <pc:sldMk cId="3349760597" sldId="261"/>
            <ac:spMk id="6" creationId="{F73FCEB7-CD02-4399-BA74-12D9191D6F72}"/>
          </ac:spMkLst>
        </pc:spChg>
        <pc:spChg chg="add">
          <ac:chgData name="Dhanusha Siriwardane" userId="S::dsiriwardane@virtusa.com::2e51c811-a282-4819-8802-8586a2fcfd71" providerId="AD" clId="Web-{72CA1BF6-2EE1-46EE-A07D-79C30B3FF328}" dt="2018-05-24T04:59:24.355" v="276"/>
          <ac:spMkLst>
            <pc:docMk/>
            <pc:sldMk cId="3349760597" sldId="261"/>
            <ac:spMk id="7" creationId="{AB45A142-4255-493C-8284-5D566C121B10}"/>
          </ac:spMkLst>
        </pc:spChg>
        <pc:spChg chg="add">
          <ac:chgData name="Dhanusha Siriwardane" userId="S::dsiriwardane@virtusa.com::2e51c811-a282-4819-8802-8586a2fcfd71" providerId="AD" clId="Web-{72CA1BF6-2EE1-46EE-A07D-79C30B3FF328}" dt="2018-05-24T05:02:21.263" v="343"/>
          <ac:spMkLst>
            <pc:docMk/>
            <pc:sldMk cId="3349760597" sldId="261"/>
            <ac:spMk id="8" creationId="{F73FCEB7-CD02-4399-BA74-12D9191D6F72}"/>
          </ac:spMkLst>
        </pc:spChg>
        <pc:spChg chg="add del">
          <ac:chgData name="Dhanusha Siriwardane" userId="S::dsiriwardane@virtusa.com::2e51c811-a282-4819-8802-8586a2fcfd71" providerId="AD" clId="Web-{72CA1BF6-2EE1-46EE-A07D-79C30B3FF328}" dt="2018-05-24T04:59:24.308" v="275"/>
          <ac:spMkLst>
            <pc:docMk/>
            <pc:sldMk cId="3349760597" sldId="261"/>
            <ac:spMk id="9" creationId="{6753252F-4873-4F63-801D-CC719279A7D5}"/>
          </ac:spMkLst>
        </pc:spChg>
        <pc:spChg chg="add">
          <ac:chgData name="Dhanusha Siriwardane" userId="S::dsiriwardane@virtusa.com::2e51c811-a282-4819-8802-8586a2fcfd71" providerId="AD" clId="Web-{72CA1BF6-2EE1-46EE-A07D-79C30B3FF328}" dt="2018-05-24T05:02:21.263" v="343"/>
          <ac:spMkLst>
            <pc:docMk/>
            <pc:sldMk cId="3349760597" sldId="261"/>
            <ac:spMk id="10" creationId="{AB45A142-4255-493C-8284-5D566C121B10}"/>
          </ac:spMkLst>
        </pc:spChg>
        <pc:spChg chg="add del">
          <ac:chgData name="Dhanusha Siriwardane" userId="S::dsiriwardane@virtusa.com::2e51c811-a282-4819-8802-8586a2fcfd71" providerId="AD" clId="Web-{72CA1BF6-2EE1-46EE-A07D-79C30B3FF328}" dt="2018-05-24T04:59:24.308" v="275"/>
          <ac:spMkLst>
            <pc:docMk/>
            <pc:sldMk cId="3349760597" sldId="261"/>
            <ac:spMk id="11" creationId="{047C8CCB-F95D-4249-92DD-651249D3535A}"/>
          </ac:spMkLst>
        </pc:spChg>
        <pc:spChg chg="add del">
          <ac:chgData name="Dhanusha Siriwardane" userId="S::dsiriwardane@virtusa.com::2e51c811-a282-4819-8802-8586a2fcfd71" providerId="AD" clId="Web-{72CA1BF6-2EE1-46EE-A07D-79C30B3FF328}" dt="2018-05-24T05:02:34.029" v="345"/>
          <ac:spMkLst>
            <pc:docMk/>
            <pc:sldMk cId="3349760597" sldId="261"/>
            <ac:spMk id="14" creationId="{F73FCEB7-CD02-4399-BA74-12D9191D6F72}"/>
          </ac:spMkLst>
        </pc:spChg>
        <pc:spChg chg="add del">
          <ac:chgData name="Dhanusha Siriwardane" userId="S::dsiriwardane@virtusa.com::2e51c811-a282-4819-8802-8586a2fcfd71" providerId="AD" clId="Web-{72CA1BF6-2EE1-46EE-A07D-79C30B3FF328}" dt="2018-05-24T05:02:34.029" v="345"/>
          <ac:spMkLst>
            <pc:docMk/>
            <pc:sldMk cId="3349760597" sldId="261"/>
            <ac:spMk id="15" creationId="{AB45A142-4255-493C-8284-5D566C121B10}"/>
          </ac:spMkLst>
        </pc:spChg>
        <pc:spChg chg="add">
          <ac:chgData name="Dhanusha Siriwardane" userId="S::dsiriwardane@virtusa.com::2e51c811-a282-4819-8802-8586a2fcfd71" providerId="AD" clId="Web-{72CA1BF6-2EE1-46EE-A07D-79C30B3FF328}" dt="2018-05-24T05:02:34.076" v="346"/>
          <ac:spMkLst>
            <pc:docMk/>
            <pc:sldMk cId="3349760597" sldId="261"/>
            <ac:spMk id="17" creationId="{6753252F-4873-4F63-801D-CC719279A7D5}"/>
          </ac:spMkLst>
        </pc:spChg>
        <pc:spChg chg="add">
          <ac:chgData name="Dhanusha Siriwardane" userId="S::dsiriwardane@virtusa.com::2e51c811-a282-4819-8802-8586a2fcfd71" providerId="AD" clId="Web-{72CA1BF6-2EE1-46EE-A07D-79C30B3FF328}" dt="2018-05-24T05:02:34.076" v="346"/>
          <ac:spMkLst>
            <pc:docMk/>
            <pc:sldMk cId="3349760597" sldId="261"/>
            <ac:spMk id="18" creationId="{047C8CCB-F95D-4249-92DD-651249D3535A}"/>
          </ac:spMkLst>
        </pc:spChg>
        <pc:picChg chg="add mod ord">
          <ac:chgData name="Dhanusha Siriwardane" userId="S::dsiriwardane@virtusa.com::2e51c811-a282-4819-8802-8586a2fcfd71" providerId="AD" clId="Web-{72CA1BF6-2EE1-46EE-A07D-79C30B3FF328}" dt="2018-05-24T05:02:46.733" v="350" actId="14100"/>
          <ac:picMkLst>
            <pc:docMk/>
            <pc:sldMk cId="3349760597" sldId="261"/>
            <ac:picMk id="4" creationId="{20373A2A-E8F2-4604-8BD3-09975110D8AF}"/>
          </ac:picMkLst>
        </pc:picChg>
        <pc:cxnChg chg="add">
          <ac:chgData name="Dhanusha Siriwardane" userId="S::dsiriwardane@virtusa.com::2e51c811-a282-4819-8802-8586a2fcfd71" providerId="AD" clId="Web-{72CA1BF6-2EE1-46EE-A07D-79C30B3FF328}" dt="2018-05-24T05:02:21.263" v="343"/>
          <ac:cxnSpMkLst>
            <pc:docMk/>
            <pc:sldMk cId="3349760597" sldId="261"/>
            <ac:cxnSpMk id="12" creationId="{38FB9660-F42F-4313-BBC4-47C007FE484C}"/>
          </ac:cxnSpMkLst>
        </pc:cxnChg>
        <pc:cxnChg chg="add">
          <ac:chgData name="Dhanusha Siriwardane" userId="S::dsiriwardane@virtusa.com::2e51c811-a282-4819-8802-8586a2fcfd71" providerId="AD" clId="Web-{72CA1BF6-2EE1-46EE-A07D-79C30B3FF328}" dt="2018-05-24T04:59:24.355" v="276"/>
          <ac:cxnSpMkLst>
            <pc:docMk/>
            <pc:sldMk cId="3349760597" sldId="261"/>
            <ac:cxnSpMk id="13" creationId="{38FB9660-F42F-4313-BBC4-47C007FE484C}"/>
          </ac:cxnSpMkLst>
        </pc:cxnChg>
        <pc:cxnChg chg="add del">
          <ac:chgData name="Dhanusha Siriwardane" userId="S::dsiriwardane@virtusa.com::2e51c811-a282-4819-8802-8586a2fcfd71" providerId="AD" clId="Web-{72CA1BF6-2EE1-46EE-A07D-79C30B3FF328}" dt="2018-05-24T05:02:34.029" v="345"/>
          <ac:cxnSpMkLst>
            <pc:docMk/>
            <pc:sldMk cId="3349760597" sldId="261"/>
            <ac:cxnSpMk id="16" creationId="{38FB9660-F42F-4313-BBC4-47C007FE484C}"/>
          </ac:cxnSpMkLst>
        </pc:cxnChg>
      </pc:sldChg>
      <pc:sldChg chg="addSp delSp modSp new del">
        <pc:chgData name="Dhanusha Siriwardane" userId="S::dsiriwardane@virtusa.com::2e51c811-a282-4819-8802-8586a2fcfd71" providerId="AD" clId="Web-{72CA1BF6-2EE1-46EE-A07D-79C30B3FF328}" dt="2018-05-24T05:01:02.684" v="308"/>
        <pc:sldMkLst>
          <pc:docMk/>
          <pc:sldMk cId="2261574293" sldId="262"/>
        </pc:sldMkLst>
        <pc:spChg chg="mod">
          <ac:chgData name="Dhanusha Siriwardane" userId="S::dsiriwardane@virtusa.com::2e51c811-a282-4819-8802-8586a2fcfd71" providerId="AD" clId="Web-{72CA1BF6-2EE1-46EE-A07D-79C30B3FF328}" dt="2018-05-24T05:00:53.778" v="301" actId="20577"/>
          <ac:spMkLst>
            <pc:docMk/>
            <pc:sldMk cId="2261574293" sldId="262"/>
            <ac:spMk id="2" creationId="{B28D1E9F-6A55-4B4E-8DF7-1821EA02993B}"/>
          </ac:spMkLst>
        </pc:spChg>
        <pc:spChg chg="del mod">
          <ac:chgData name="Dhanusha Siriwardane" userId="S::dsiriwardane@virtusa.com::2e51c811-a282-4819-8802-8586a2fcfd71" providerId="AD" clId="Web-{72CA1BF6-2EE1-46EE-A07D-79C30B3FF328}" dt="2018-05-24T05:00:57.622" v="307"/>
          <ac:spMkLst>
            <pc:docMk/>
            <pc:sldMk cId="2261574293" sldId="262"/>
            <ac:spMk id="3" creationId="{F8A75870-29F2-436F-8148-AE611C10CD81}"/>
          </ac:spMkLst>
        </pc:spChg>
        <pc:picChg chg="add mod ord">
          <ac:chgData name="Dhanusha Siriwardane" userId="S::dsiriwardane@virtusa.com::2e51c811-a282-4819-8802-8586a2fcfd71" providerId="AD" clId="Web-{72CA1BF6-2EE1-46EE-A07D-79C30B3FF328}" dt="2018-05-24T05:00:57.622" v="307"/>
          <ac:picMkLst>
            <pc:docMk/>
            <pc:sldMk cId="2261574293" sldId="262"/>
            <ac:picMk id="4" creationId="{701B5C19-0F0E-4FEC-B760-B3FE5E993C54}"/>
          </ac:picMkLst>
        </pc:picChg>
      </pc:sldChg>
      <pc:sldChg chg="modSp new modTransition">
        <pc:chgData name="Dhanusha Siriwardane" userId="S::dsiriwardane@virtusa.com::2e51c811-a282-4819-8802-8586a2fcfd71" providerId="AD" clId="Web-{72CA1BF6-2EE1-46EE-A07D-79C30B3FF328}" dt="2018-05-24T05:03:32.842" v="353"/>
        <pc:sldMkLst>
          <pc:docMk/>
          <pc:sldMk cId="3143049758" sldId="262"/>
        </pc:sldMkLst>
        <pc:spChg chg="mod">
          <ac:chgData name="Dhanusha Siriwardane" userId="S::dsiriwardane@virtusa.com::2e51c811-a282-4819-8802-8586a2fcfd71" providerId="AD" clId="Web-{72CA1BF6-2EE1-46EE-A07D-79C30B3FF328}" dt="2018-05-24T05:01:55.622" v="340" actId="20577"/>
          <ac:spMkLst>
            <pc:docMk/>
            <pc:sldMk cId="3143049758" sldId="262"/>
            <ac:spMk id="3" creationId="{EA9F4C85-07B9-4DC0-8F50-86E52F2654A3}"/>
          </ac:spMkLst>
        </pc:spChg>
      </pc:sldChg>
      <pc:sldChg chg="modSp new">
        <pc:chgData name="Dhanusha Siriwardane" userId="S::dsiriwardane@virtusa.com::2e51c811-a282-4819-8802-8586a2fcfd71" providerId="AD" clId="Web-{72CA1BF6-2EE1-46EE-A07D-79C30B3FF328}" dt="2018-05-24T05:04:42.015" v="390" actId="20577"/>
        <pc:sldMkLst>
          <pc:docMk/>
          <pc:sldMk cId="1181378062" sldId="263"/>
        </pc:sldMkLst>
        <pc:spChg chg="mod">
          <ac:chgData name="Dhanusha Siriwardane" userId="S::dsiriwardane@virtusa.com::2e51c811-a282-4819-8802-8586a2fcfd71" providerId="AD" clId="Web-{72CA1BF6-2EE1-46EE-A07D-79C30B3FF328}" dt="2018-05-24T05:04:42.015" v="390" actId="20577"/>
          <ac:spMkLst>
            <pc:docMk/>
            <pc:sldMk cId="1181378062" sldId="263"/>
            <ac:spMk id="3" creationId="{A9AF6067-7EF3-4166-8EEB-2DD05809127A}"/>
          </ac:spMkLst>
        </pc:spChg>
      </pc:sldChg>
      <pc:sldChg chg="modSp new">
        <pc:chgData name="Dhanusha Siriwardane" userId="S::dsiriwardane@virtusa.com::2e51c811-a282-4819-8802-8586a2fcfd71" providerId="AD" clId="Web-{72CA1BF6-2EE1-46EE-A07D-79C30B3FF328}" dt="2018-05-24T05:05:07.672" v="416" actId="20577"/>
        <pc:sldMkLst>
          <pc:docMk/>
          <pc:sldMk cId="2940036168" sldId="264"/>
        </pc:sldMkLst>
        <pc:spChg chg="mod">
          <ac:chgData name="Dhanusha Siriwardane" userId="S::dsiriwardane@virtusa.com::2e51c811-a282-4819-8802-8586a2fcfd71" providerId="AD" clId="Web-{72CA1BF6-2EE1-46EE-A07D-79C30B3FF328}" dt="2018-05-24T05:05:07.672" v="416" actId="20577"/>
          <ac:spMkLst>
            <pc:docMk/>
            <pc:sldMk cId="2940036168" sldId="264"/>
            <ac:spMk id="3" creationId="{BE39B42F-5371-409B-AA9A-50B4AB526B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1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2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9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3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5DEB-F9DC-4585-A231-021C38B4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748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AE37-BB6D-4AE0-8475-C5D9861C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26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5400" dirty="0">
                <a:cs typeface="Calibri"/>
              </a:rPr>
              <a:t>                XML Parser Project </a:t>
            </a:r>
          </a:p>
          <a:p>
            <a:pPr marL="0" indent="0">
              <a:buNone/>
            </a:pPr>
            <a:endParaRPr lang="en-US" sz="5400" dirty="0">
              <a:cs typeface="Calibri"/>
            </a:endParaRPr>
          </a:p>
          <a:p>
            <a:pPr marL="0" indent="0">
              <a:buNone/>
            </a:pPr>
            <a:r>
              <a:rPr lang="en-US" sz="5400" dirty="0">
                <a:cs typeface="Calibri"/>
              </a:rPr>
              <a:t>                 </a:t>
            </a:r>
            <a:r>
              <a:rPr lang="en-US" dirty="0">
                <a:cs typeface="Calibri"/>
              </a:rPr>
              <a:t>By: </a:t>
            </a:r>
            <a:r>
              <a:rPr lang="en-US" dirty="0" err="1">
                <a:cs typeface="Calibri"/>
              </a:rPr>
              <a:t>Dhanusha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Piumal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Siriwardane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55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6DFE-FA74-442F-A97B-1A2C304B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1868-68FB-4116-96BC-74C0AEA12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Assignment Question</a:t>
            </a:r>
          </a:p>
          <a:p>
            <a:r>
              <a:rPr lang="en-US" dirty="0">
                <a:cs typeface="Calibri"/>
              </a:rPr>
              <a:t>Class Diagram</a:t>
            </a:r>
          </a:p>
          <a:p>
            <a:r>
              <a:rPr lang="en-US" dirty="0">
                <a:cs typeface="Calibri"/>
              </a:rPr>
              <a:t>Explanation about Development</a:t>
            </a:r>
          </a:p>
        </p:txBody>
      </p:sp>
    </p:spTree>
    <p:extLst>
      <p:ext uri="{BB962C8B-B14F-4D97-AF65-F5344CB8AC3E}">
        <p14:creationId xmlns:p14="http://schemas.microsoft.com/office/powerpoint/2010/main" val="228695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1E61-821D-4252-A69B-617386E4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Assignment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462E-EB83-46FB-9CE2-2A402639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As your first assignment please implement a XML parser which can be used in a program</a:t>
            </a:r>
          </a:p>
          <a:p>
            <a:r>
              <a:rPr lang="en-US" dirty="0">
                <a:cs typeface="Calibri"/>
              </a:rPr>
              <a:t>Read an XML file structure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cs typeface="Calibri"/>
              </a:rPr>
              <a:t>Access Elements by name or ID</a:t>
            </a:r>
          </a:p>
          <a:p>
            <a:r>
              <a:rPr lang="en-US" dirty="0">
                <a:cs typeface="Calibri"/>
              </a:rPr>
              <a:t>Access Attributes of an Element</a:t>
            </a:r>
          </a:p>
          <a:p>
            <a:r>
              <a:rPr lang="en-US" dirty="0">
                <a:cs typeface="Calibri"/>
              </a:rPr>
              <a:t>Access Parent Element of an Element</a:t>
            </a:r>
          </a:p>
          <a:p>
            <a:r>
              <a:rPr lang="en-US" dirty="0">
                <a:cs typeface="Calibri"/>
              </a:rPr>
              <a:t>Access Child Element of an Element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26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5048-4E3D-44E4-980C-BAF0A13F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0373A2A-E8F2-4604-8BD3-09975110D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4174" y="314831"/>
            <a:ext cx="7502032" cy="61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6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2261-FAF1-4935-B265-7CCA090B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4C85-07B9-4DC0-8F50-86E52F26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5400" dirty="0">
                <a:cs typeface="Calibri"/>
              </a:rPr>
              <a:t>Explanation about Developed System</a:t>
            </a:r>
          </a:p>
        </p:txBody>
      </p:sp>
    </p:spTree>
    <p:extLst>
      <p:ext uri="{BB962C8B-B14F-4D97-AF65-F5344CB8AC3E}">
        <p14:creationId xmlns:p14="http://schemas.microsoft.com/office/powerpoint/2010/main" val="314304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6937-65A0-44FD-AF5E-AF9D0FE1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F6067-7EF3-4166-8EEB-2DD05809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4800" dirty="0">
                <a:cs typeface="Calibri"/>
              </a:rPr>
              <a:t>                 </a:t>
            </a:r>
            <a:r>
              <a:rPr lang="en-US" sz="5400" dirty="0">
                <a:cs typeface="Calibri"/>
              </a:rPr>
              <a:t>Any Questions ???</a:t>
            </a:r>
          </a:p>
        </p:txBody>
      </p:sp>
    </p:spTree>
    <p:extLst>
      <p:ext uri="{BB962C8B-B14F-4D97-AF65-F5344CB8AC3E}">
        <p14:creationId xmlns:p14="http://schemas.microsoft.com/office/powerpoint/2010/main" val="118137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22D1-0B8A-45BE-9E1A-0D09FA76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B42F-5371-409B-AA9A-50B4AB526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5400" dirty="0">
                <a:cs typeface="Calibri"/>
              </a:rPr>
              <a:t>                  Thank You!</a:t>
            </a:r>
          </a:p>
        </p:txBody>
      </p:sp>
    </p:spTree>
    <p:extLst>
      <p:ext uri="{BB962C8B-B14F-4D97-AF65-F5344CB8AC3E}">
        <p14:creationId xmlns:p14="http://schemas.microsoft.com/office/powerpoint/2010/main" val="294003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Table of Contents</vt:lpstr>
      <vt:lpstr>Assignment Question</vt:lpstr>
      <vt:lpstr>Class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29</cp:revision>
  <dcterms:created xsi:type="dcterms:W3CDTF">2013-07-15T20:26:40Z</dcterms:created>
  <dcterms:modified xsi:type="dcterms:W3CDTF">2018-05-24T05:05:22Z</dcterms:modified>
</cp:coreProperties>
</file>