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4b696cd4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4b696cd4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4b696cd4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4b696cd4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b696cd4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b696cd4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4b696cd4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4b696cd4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b696cd4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b696cd4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b696cd4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b696cd4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b696cd4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b696cd4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b696cd4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b696cd4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b696cd4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b696cd4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4b696cd4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4b696cd4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9400" y="1700550"/>
            <a:ext cx="8865300" cy="3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892"/>
              <a:buFont typeface="Arial"/>
              <a:buNone/>
            </a:pPr>
            <a:r>
              <a:rPr lang="en" sz="3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Seminar(18CS</a:t>
            </a:r>
            <a:r>
              <a:rPr lang="en" sz="32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3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85)</a:t>
            </a:r>
            <a:endParaRPr sz="260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892"/>
              <a:buFont typeface="Arial"/>
              <a:buNone/>
            </a:pPr>
            <a:endParaRPr sz="280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892"/>
              <a:buFont typeface="Arial"/>
              <a:buNone/>
            </a:pPr>
            <a:endParaRPr sz="26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892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892"/>
              <a:buFont typeface="Arial"/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By,                                         Under The Guidance</a:t>
            </a: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of,</a:t>
            </a:r>
            <a:endParaRPr sz="12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892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892"/>
              <a:buFont typeface="Arial"/>
              <a:buNone/>
            </a:pPr>
            <a:endParaRPr/>
          </a:p>
          <a:p>
            <a:pPr marL="2286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892"/>
              <a:buFont typeface="Arial"/>
              <a:buNone/>
            </a:pPr>
            <a:endParaRPr sz="3600" b="1" i="0" u="none" strike="noStrike" cap="none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 descr="EPCET_CSE_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538" y="264724"/>
            <a:ext cx="6800148" cy="12786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24700" y="3596250"/>
            <a:ext cx="3373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Manimegali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Assitant</a:t>
            </a:r>
            <a:r>
              <a:rPr lang="en" sz="1800" b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Professor </a:t>
            </a:r>
            <a:endParaRPr sz="1800" b="1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 ,EPCT</a:t>
            </a:r>
            <a:endParaRPr sz="1800" b="1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2425" y="3596250"/>
            <a:ext cx="3749700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PURUSHOTHAM S</a:t>
            </a:r>
            <a:r>
              <a:rPr lang="en" sz="1800" b="1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USN:1EP18CS07</a:t>
            </a:r>
            <a:r>
              <a:rPr lang="en-US" sz="1800" b="1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800" b="1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" sz="1800" b="1" baseline="30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800" b="1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 ‘A’ SEC</a:t>
            </a:r>
            <a:endParaRPr sz="1800" b="1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892"/>
              <a:buFont typeface="Arial"/>
              <a:buNone/>
            </a:pPr>
            <a:r>
              <a:rPr lang="en" sz="1800" b="1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Year:2021-2022</a:t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 b="1">
                <a:solidFill>
                  <a:srgbClr val="0070C0"/>
                </a:solidFill>
              </a:rPr>
              <a:t>CONCLUSION</a:t>
            </a:r>
            <a:endParaRPr sz="4020" b="1">
              <a:solidFill>
                <a:srgbClr val="0070C0"/>
              </a:solidFill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at Integration Wizards gave me opportunities to learn, network and develop my skills.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Wizards gave me a wonderful experience in my professional development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Learnt various corporate etiquettes which gave me confidence for a successful career ahead in the field of Artificial Intelligence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22025" y="-92125"/>
            <a:ext cx="77304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COMPANY</a:t>
            </a:r>
            <a:endParaRPr sz="3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76350" y="1561175"/>
            <a:ext cx="8461200" cy="3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Integration Wizards Solutions Pvt Ltd, an Artificial Intelligence-based company.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Founded in 2014, We are a fast-growing company, and count some of the largest Fortune 500 companies </a:t>
            </a:r>
            <a:endParaRPr sz="180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We have worked in various domain like oil and refinery,retail, factories,safety ,finance  healthcare and any moredoamains.</a:t>
            </a:r>
            <a:endParaRPr sz="1800">
              <a:solidFill>
                <a:schemeClr val="dk1"/>
              </a:solidFill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lvl="0" indent="-245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000" lvl="0" indent="-245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9876" y="704974"/>
            <a:ext cx="2954712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491475" y="515750"/>
            <a:ext cx="735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70C0"/>
                </a:solidFill>
              </a:rPr>
              <a:t>PARTNERS</a:t>
            </a:r>
            <a:endParaRPr sz="3000" b="1">
              <a:solidFill>
                <a:srgbClr val="0070C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40100"/>
            <a:ext cx="2552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3445875"/>
            <a:ext cx="29337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2225" y="925750"/>
            <a:ext cx="29337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3850" y="1440100"/>
            <a:ext cx="24003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9475" y="3372049"/>
            <a:ext cx="2278652" cy="17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1400" y="3230800"/>
            <a:ext cx="2476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23025" y="140350"/>
            <a:ext cx="8670300" cy="1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DOMAIN OF INTERNSHIP</a:t>
            </a:r>
            <a:endParaRPr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07850"/>
            <a:ext cx="85206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Computer vision is an interdisciplinary scientific field that deals with how computers can gain high-level understanding from digital images or videos.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Deeplearning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networks attempt to simulate the behavior of the human brain—albeit far from matching its ability allowing it to “learn” from large amounts of labelled 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</a:t>
            </a:r>
            <a:endParaRPr sz="30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714500"/>
            <a:ext cx="8520600" cy="2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Work with the team to understand requirements of the client 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Integrate Deep Learning  models on Deepstream SDK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Develop logic for client  use case 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 Deploy AI solutions on edge devices such as Jetson Nano and  Raspberry Pi 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Complete the tasks within the deadlines provided by the Project leads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Times New Roman"/>
              <a:buNone/>
            </a:pPr>
            <a:r>
              <a:rPr lang="en" sz="3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837850" y="1714475"/>
            <a:ext cx="34683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Dockers</a:t>
            </a: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NVIDIA Deepstream</a:t>
            </a: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</a:t>
            </a: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70C0"/>
                </a:solidFill>
              </a:rPr>
              <a:t>DEEPSTREAM</a:t>
            </a:r>
            <a:endParaRPr sz="2400" b="1">
              <a:solidFill>
                <a:srgbClr val="0070C0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84825"/>
            <a:ext cx="8520600" cy="3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DeepStream Software Development Kit (SDK) is an accelerated AI framework to build Intelligent Video Analytics (IVA) pipelines.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DeepStream runs on 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NVIDIA</a:t>
            </a:r>
            <a:r>
              <a:rPr lang="en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T4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NVIDIA  Jetson Nano,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NVIDIA  Jetson AGX Xavier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NVIDIA</a:t>
            </a:r>
            <a:r>
              <a:rPr lang="en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Jetson Xavier NX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NVIDIA</a:t>
            </a:r>
            <a:r>
              <a:rPr lang="en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Jetson TX1 and TX2.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400" y="24253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is an open source containerization platform.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Enables developers to package applications into containers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Provides standardized executable components combining application source code with the Operating System libraries and dependencies required to run that code in any environment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850" y="3233174"/>
            <a:ext cx="2671425" cy="13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</a:t>
            </a:r>
            <a:endParaRPr sz="242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366025"/>
            <a:ext cx="8520600" cy="3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Flagship Product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Built on NVIDIA Deepstream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Dynamic in Nature and easily configurable to client needs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existing network CCTV network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Iris can handle multiple RTSP streams and provide analytics in real time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Iris is optimized to run on Edge Devices with limited resources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TASKS</vt:lpstr>
      <vt:lpstr>TECHNOLOGIES </vt:lpstr>
      <vt:lpstr>DEEPSTREAM</vt:lpstr>
      <vt:lpstr>DOCKER</vt:lpstr>
      <vt:lpstr>IRIS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Purushotham</cp:lastModifiedBy>
  <cp:revision>1</cp:revision>
  <dcterms:modified xsi:type="dcterms:W3CDTF">2022-06-25T05:18:45Z</dcterms:modified>
</cp:coreProperties>
</file>