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2"/>
    <p:restoredTop sz="94662"/>
  </p:normalViewPr>
  <p:slideViewPr>
    <p:cSldViewPr snapToGrid="0" snapToObjects="1">
      <p:cViewPr>
        <p:scale>
          <a:sx n="153" d="100"/>
          <a:sy n="153" d="100"/>
        </p:scale>
        <p:origin x="28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AA76-C6AC-CB47-80B4-73270BE8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B0DBB-860E-5D4D-BA64-29D8AEBF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C79DD-7CEC-6D4F-BC4C-14B87FDF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922D-8BA8-2644-A00D-C48FECF8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A3F3-CA44-8A4F-919E-C60013DF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2498-AB0B-ED47-9981-607E600D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CE59-08C4-A443-9078-D96D04A95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AF25-5E25-BA4B-AF7B-D5C6F03F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DC98-1758-1A42-B57C-020628B3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9742-B122-3546-B0D6-6989630C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B598-FB92-8441-951B-AD364C139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799FB-88BE-764D-9A41-D308154A9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52D7-50C3-2D40-B58D-58A5955C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8AB7-926B-3743-A3A1-CAD4B3DF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54A0-3962-EE4A-8478-A1F5F346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EEBE-2839-3643-A808-7479236F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D0AB-4231-A840-951E-69DAC4D7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031BF-05A9-A341-8405-DD7D65B7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62BEB-113E-CF48-B7C8-9970459D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3DB9-667C-5742-BBD8-3F7FFAB4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7ED0-403E-9D4A-8744-DE3BFF97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1D6DB-EE0F-634F-89E0-7FAF77E7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28B2-B982-AC41-B034-A9E6D21B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1D58-6BBD-E741-BE06-397040E2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04BA-3A6A-8546-A135-562BEADD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5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F3BC-5D24-0642-B08B-CE314AB3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5D69-7C71-B649-A8E4-8F7DC5D45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7C85D-88ED-4849-90CC-11A71979E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6E472-2268-F048-9240-737C6652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30DA6-387D-D74C-BECB-CB4C25DB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867A7-77B7-3740-8D30-9BBD1C49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26C6-E98E-2C41-A616-05CFA343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79807-387E-CF48-82E5-70F7E00F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D3917-720A-9D4D-864C-269CC7E6E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6B780-C8F5-8D42-ADCA-6F2B7A6F7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EC82D-CF89-E241-A38C-491F99DF6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E9DFF-2E18-6646-8393-64F21F6C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2E924-88A6-344B-B976-520DAE5D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185D6-B709-8249-85A5-E844988F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3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F930-3071-0647-B90F-96FF3677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1005D-10DB-A048-8EFA-BF323E80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5772C-7037-D14E-B9B4-171ADA09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46FEC-8ADF-C845-B800-8A01C265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613F5-3D61-1148-94CD-FD49D84A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347D-3392-754A-B00B-658788B2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6BB71-5F01-244E-8DA2-85C3D41D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FB4B-3569-094A-B96E-4EFC1FAC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87F0-DA4F-F044-BB57-0CD259D8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C05B6-01B1-4241-8423-A29AEAAB8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8FB32-E555-644D-BF17-BDA66AE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6934-028C-CD48-8C8F-7A5D9F3C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8224-12E6-6E49-824D-1D83C05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623C-93E9-DB46-96C6-5F2B1835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14CD4-083C-D343-843A-B8535FD1E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09692-B87F-8548-9957-0AC01AF9D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AC4B5-1EF3-104F-9CFF-CBA7AF62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EC8F-D872-C446-99AD-C93E0E8E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230F4-E8BA-7646-81F5-4E365551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503F8-30AB-5448-9963-4B8ED91E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2682-D30C-9546-A26D-B08F8556B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662C-6ADC-0F4F-9652-E9F6C0CF0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337A-57AE-0944-B586-4597E56E5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9247-1E04-0947-8961-51B205DC5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55BDB-81AC-7E43-8FFA-1E83B083EE13}"/>
              </a:ext>
            </a:extLst>
          </p:cNvPr>
          <p:cNvSpPr/>
          <p:nvPr/>
        </p:nvSpPr>
        <p:spPr>
          <a:xfrm>
            <a:off x="41565" y="153109"/>
            <a:ext cx="12089258" cy="3850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7BD1-B291-6C47-98A6-7A5F73ED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19" y="1383058"/>
            <a:ext cx="10839608" cy="1954499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7881C97-EAC7-C940-8E3C-98835286E7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7399" y="956583"/>
            <a:ext cx="1360449" cy="564996"/>
          </a:xfrm>
          <a:prstGeom prst="bentConnector3">
            <a:avLst>
              <a:gd name="adj1" fmla="val 90437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5643713-7EFF-CC47-8123-471A5CB55B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3048" y="907844"/>
            <a:ext cx="1445107" cy="635620"/>
          </a:xfrm>
          <a:prstGeom prst="bentConnector3">
            <a:avLst>
              <a:gd name="adj1" fmla="val 83953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938342D-72C6-514E-8517-EE0228E27301}"/>
              </a:ext>
            </a:extLst>
          </p:cNvPr>
          <p:cNvCxnSpPr>
            <a:cxnSpLocks/>
          </p:cNvCxnSpPr>
          <p:nvPr/>
        </p:nvCxnSpPr>
        <p:spPr>
          <a:xfrm rot="5400000">
            <a:off x="2058129" y="1086109"/>
            <a:ext cx="1389351" cy="334848"/>
          </a:xfrm>
          <a:prstGeom prst="bentConnector3">
            <a:avLst>
              <a:gd name="adj1" fmla="val 8585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103A3C4-1826-6E4E-98F9-7E8DF9C63DF5}"/>
              </a:ext>
            </a:extLst>
          </p:cNvPr>
          <p:cNvCxnSpPr>
            <a:cxnSpLocks/>
          </p:cNvCxnSpPr>
          <p:nvPr/>
        </p:nvCxnSpPr>
        <p:spPr>
          <a:xfrm rot="5400000">
            <a:off x="2218479" y="1146409"/>
            <a:ext cx="1459975" cy="284872"/>
          </a:xfrm>
          <a:prstGeom prst="bentConnector3">
            <a:avLst>
              <a:gd name="adj1" fmla="val 86153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0F86B1-9450-E84F-B5AB-200547351E18}"/>
              </a:ext>
            </a:extLst>
          </p:cNvPr>
          <p:cNvSpPr txBox="1"/>
          <p:nvPr/>
        </p:nvSpPr>
        <p:spPr>
          <a:xfrm>
            <a:off x="419355" y="538003"/>
            <a:ext cx="110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Sales on BID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A810F-B214-1546-80E1-C9B2DB3C074D}"/>
              </a:ext>
            </a:extLst>
          </p:cNvPr>
          <p:cNvSpPr txBox="1"/>
          <p:nvPr/>
        </p:nvSpPr>
        <p:spPr>
          <a:xfrm>
            <a:off x="1882697" y="960531"/>
            <a:ext cx="110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Sales on ASK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84349-6D5F-DB45-9FD7-CFFDCE0AEC43}"/>
              </a:ext>
            </a:extLst>
          </p:cNvPr>
          <p:cNvSpPr txBox="1"/>
          <p:nvPr/>
        </p:nvSpPr>
        <p:spPr>
          <a:xfrm>
            <a:off x="1549662" y="436484"/>
            <a:ext cx="110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Level II BID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9CF34-48FE-2C45-AE69-581318B97846}"/>
              </a:ext>
            </a:extLst>
          </p:cNvPr>
          <p:cNvSpPr txBox="1"/>
          <p:nvPr/>
        </p:nvSpPr>
        <p:spPr>
          <a:xfrm>
            <a:off x="3040832" y="503100"/>
            <a:ext cx="110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Level II ASK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105F-5D94-6248-9339-F4AE72CB69BE}"/>
              </a:ext>
            </a:extLst>
          </p:cNvPr>
          <p:cNvSpPr txBox="1"/>
          <p:nvPr/>
        </p:nvSpPr>
        <p:spPr>
          <a:xfrm>
            <a:off x="328959" y="3346558"/>
            <a:ext cx="128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Hidden Buyers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F9B9AF-692E-0446-92CA-1072225DEF81}"/>
              </a:ext>
            </a:extLst>
          </p:cNvPr>
          <p:cNvSpPr txBox="1"/>
          <p:nvPr/>
        </p:nvSpPr>
        <p:spPr>
          <a:xfrm>
            <a:off x="2400153" y="3346558"/>
            <a:ext cx="128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Hidden Sellers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6A4BEE-D619-A246-A2B6-8FC7A20FDFEB}"/>
              </a:ext>
            </a:extLst>
          </p:cNvPr>
          <p:cNvCxnSpPr>
            <a:stCxn id="29" idx="0"/>
          </p:cNvCxnSpPr>
          <p:nvPr/>
        </p:nvCxnSpPr>
        <p:spPr>
          <a:xfrm flipV="1">
            <a:off x="969638" y="3142956"/>
            <a:ext cx="1130" cy="2036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AE802B9-5FF5-A741-9AB1-FAB5735845C0}"/>
              </a:ext>
            </a:extLst>
          </p:cNvPr>
          <p:cNvSpPr/>
          <p:nvPr/>
        </p:nvSpPr>
        <p:spPr>
          <a:xfrm>
            <a:off x="6457168" y="1383058"/>
            <a:ext cx="1130968" cy="19544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4CD65-CD8E-284A-B21E-512AF34D3FEC}"/>
              </a:ext>
            </a:extLst>
          </p:cNvPr>
          <p:cNvSpPr/>
          <p:nvPr/>
        </p:nvSpPr>
        <p:spPr>
          <a:xfrm>
            <a:off x="7635986" y="1383058"/>
            <a:ext cx="1130968" cy="19544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BAA6D-3610-074F-91B5-DDD0BB3688C5}"/>
              </a:ext>
            </a:extLst>
          </p:cNvPr>
          <p:cNvSpPr/>
          <p:nvPr/>
        </p:nvSpPr>
        <p:spPr>
          <a:xfrm>
            <a:off x="8915004" y="1374057"/>
            <a:ext cx="1219440" cy="19544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979A9D-E118-BA49-AB63-D1404168EDE5}"/>
              </a:ext>
            </a:extLst>
          </p:cNvPr>
          <p:cNvSpPr/>
          <p:nvPr/>
        </p:nvSpPr>
        <p:spPr>
          <a:xfrm>
            <a:off x="10235187" y="1374056"/>
            <a:ext cx="1219440" cy="19544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A28AD-3148-5043-A480-A1E723B4A741}"/>
              </a:ext>
            </a:extLst>
          </p:cNvPr>
          <p:cNvSpPr txBox="1"/>
          <p:nvPr/>
        </p:nvSpPr>
        <p:spPr>
          <a:xfrm>
            <a:off x="6472368" y="376420"/>
            <a:ext cx="1100567" cy="93871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High</a:t>
            </a:r>
            <a:r>
              <a:rPr lang="en-US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sale on bid in given time frame. Here the range is 5 seconds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93A90F-2B4C-BA46-938C-1C2D9A3A9D4C}"/>
              </a:ext>
            </a:extLst>
          </p:cNvPr>
          <p:cNvSpPr txBox="1"/>
          <p:nvPr/>
        </p:nvSpPr>
        <p:spPr>
          <a:xfrm>
            <a:off x="7627335" y="376420"/>
            <a:ext cx="1100567" cy="93871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High</a:t>
            </a:r>
            <a:r>
              <a:rPr lang="en-US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sale on ask in given time frame. Here the range is 5 seconds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AF6328-F1E5-5D4E-93C4-BC5450018256}"/>
              </a:ext>
            </a:extLst>
          </p:cNvPr>
          <p:cNvSpPr txBox="1"/>
          <p:nvPr/>
        </p:nvSpPr>
        <p:spPr>
          <a:xfrm>
            <a:off x="8915004" y="376419"/>
            <a:ext cx="1100567" cy="93871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totals</a:t>
            </a:r>
            <a:r>
              <a:rPr lang="en-US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sales on bid in given time frame. Here the range is 5 seconds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DFC1C5-AC4E-A248-8138-0A059813913E}"/>
              </a:ext>
            </a:extLst>
          </p:cNvPr>
          <p:cNvSpPr txBox="1"/>
          <p:nvPr/>
        </p:nvSpPr>
        <p:spPr>
          <a:xfrm>
            <a:off x="10235187" y="371399"/>
            <a:ext cx="1100567" cy="93871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totals</a:t>
            </a:r>
            <a:r>
              <a:rPr lang="en-US" sz="1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sales on ask in given time frame. Here the range is 5 seconds</a:t>
            </a:r>
          </a:p>
        </p:txBody>
      </p:sp>
    </p:spTree>
    <p:extLst>
      <p:ext uri="{BB962C8B-B14F-4D97-AF65-F5344CB8AC3E}">
        <p14:creationId xmlns:p14="http://schemas.microsoft.com/office/powerpoint/2010/main" val="19633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2021-04-04T05:14:29Z</dcterms:created>
  <dcterms:modified xsi:type="dcterms:W3CDTF">2021-04-04T09:13:44Z</dcterms:modified>
</cp:coreProperties>
</file>