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g" ContentType="image/jpg"/>
  <Override PartName="/ppt/media/image12.jpg" ContentType="image/jpg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17" r:id="rId5"/>
    <p:sldId id="312" r:id="rId6"/>
    <p:sldId id="308" r:id="rId7"/>
    <p:sldId id="278" r:id="rId8"/>
    <p:sldId id="319" r:id="rId9"/>
    <p:sldId id="322" r:id="rId10"/>
    <p:sldId id="320" r:id="rId11"/>
    <p:sldId id="324" r:id="rId12"/>
    <p:sldId id="325" r:id="rId13"/>
    <p:sldId id="321" r:id="rId14"/>
    <p:sldId id="323" r:id="rId15"/>
    <p:sldId id="268" r:id="rId16"/>
    <p:sldId id="326" r:id="rId17"/>
    <p:sldId id="269" r:id="rId18"/>
    <p:sldId id="327" r:id="rId19"/>
    <p:sldId id="328" r:id="rId20"/>
    <p:sldId id="30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>
        <p:scale>
          <a:sx n="66" d="100"/>
          <a:sy n="66" d="100"/>
        </p:scale>
        <p:origin x="1330" y="32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589" y="1799303"/>
            <a:ext cx="9594760" cy="4001729"/>
          </a:xfrm>
        </p:spPr>
        <p:txBody>
          <a:bodyPr anchor="ctr"/>
          <a:lstStyle/>
          <a:p>
            <a:pPr marL="69850">
              <a:lnSpc>
                <a:spcPct val="100000"/>
              </a:lnSpc>
              <a:spcBef>
                <a:spcPts val="1405"/>
              </a:spcBef>
              <a:tabLst>
                <a:tab pos="1381125" algn="l"/>
              </a:tabLst>
            </a:pPr>
            <a:r>
              <a:rPr lang="pt-BR" sz="8000" spc="470" dirty="0">
                <a:latin typeface="Trebuchet MS"/>
                <a:cs typeface="Trebuchet MS"/>
              </a:rPr>
              <a:t>S</a:t>
            </a:r>
            <a:r>
              <a:rPr lang="pt-BR" sz="8000" spc="-5" dirty="0">
                <a:latin typeface="Trebuchet MS"/>
                <a:cs typeface="Trebuchet MS"/>
              </a:rPr>
              <a:t> </a:t>
            </a:r>
            <a:r>
              <a:rPr lang="pt-BR" sz="8000" spc="254" dirty="0">
                <a:latin typeface="Trebuchet MS"/>
                <a:cs typeface="Trebuchet MS"/>
              </a:rPr>
              <a:t>Q</a:t>
            </a:r>
            <a:r>
              <a:rPr lang="pt-BR" sz="8000" spc="-5" dirty="0">
                <a:latin typeface="Trebuchet MS"/>
                <a:cs typeface="Trebuchet MS"/>
              </a:rPr>
              <a:t> </a:t>
            </a:r>
            <a:r>
              <a:rPr lang="pt-BR" sz="8000" spc="165" dirty="0">
                <a:latin typeface="Trebuchet MS"/>
                <a:cs typeface="Trebuchet MS"/>
              </a:rPr>
              <a:t>L	</a:t>
            </a:r>
            <a:r>
              <a:rPr lang="pt-BR" sz="8000" spc="229" dirty="0">
                <a:latin typeface="Trebuchet MS"/>
                <a:cs typeface="Trebuchet MS"/>
              </a:rPr>
              <a:t>P</a:t>
            </a:r>
            <a:r>
              <a:rPr lang="pt-BR" sz="8000" spc="-15" dirty="0">
                <a:latin typeface="Trebuchet MS"/>
                <a:cs typeface="Trebuchet MS"/>
              </a:rPr>
              <a:t> </a:t>
            </a:r>
            <a:r>
              <a:rPr lang="pt-BR" sz="8000" spc="170" dirty="0">
                <a:latin typeface="Trebuchet MS"/>
                <a:cs typeface="Trebuchet MS"/>
              </a:rPr>
              <a:t>R</a:t>
            </a:r>
            <a:r>
              <a:rPr lang="pt-BR" sz="8000" spc="-20" dirty="0">
                <a:latin typeface="Trebuchet MS"/>
                <a:cs typeface="Trebuchet MS"/>
              </a:rPr>
              <a:t> </a:t>
            </a:r>
            <a:r>
              <a:rPr lang="pt-BR" sz="8000" spc="260" dirty="0">
                <a:latin typeface="Trebuchet MS"/>
                <a:cs typeface="Trebuchet MS"/>
              </a:rPr>
              <a:t>O</a:t>
            </a:r>
            <a:r>
              <a:rPr lang="pt-BR" sz="8000" spc="-15" dirty="0">
                <a:latin typeface="Trebuchet MS"/>
                <a:cs typeface="Trebuchet MS"/>
              </a:rPr>
              <a:t> </a:t>
            </a:r>
            <a:r>
              <a:rPr lang="pt-BR" sz="8000" spc="195" dirty="0">
                <a:latin typeface="Trebuchet MS"/>
                <a:cs typeface="Trebuchet MS"/>
              </a:rPr>
              <a:t>J</a:t>
            </a:r>
            <a:r>
              <a:rPr lang="pt-BR" sz="8000" spc="-15" dirty="0">
                <a:latin typeface="Trebuchet MS"/>
                <a:cs typeface="Trebuchet MS"/>
              </a:rPr>
              <a:t> </a:t>
            </a:r>
            <a:r>
              <a:rPr lang="pt-BR" sz="8000" spc="185" dirty="0">
                <a:latin typeface="Trebuchet MS"/>
                <a:cs typeface="Trebuchet MS"/>
              </a:rPr>
              <a:t>E</a:t>
            </a:r>
            <a:r>
              <a:rPr lang="pt-BR" sz="8000" spc="-15" dirty="0">
                <a:latin typeface="Trebuchet MS"/>
                <a:cs typeface="Trebuchet MS"/>
              </a:rPr>
              <a:t> </a:t>
            </a:r>
            <a:r>
              <a:rPr lang="pt-BR" sz="8000" spc="385" dirty="0">
                <a:latin typeface="Trebuchet MS"/>
                <a:cs typeface="Trebuchet MS"/>
              </a:rPr>
              <a:t>C</a:t>
            </a:r>
            <a:r>
              <a:rPr lang="pt-BR" sz="8000" spc="-20" dirty="0">
                <a:latin typeface="Trebuchet MS"/>
                <a:cs typeface="Trebuchet MS"/>
              </a:rPr>
              <a:t> </a:t>
            </a:r>
            <a:r>
              <a:rPr lang="pt-BR" sz="8000" spc="180" dirty="0">
                <a:latin typeface="Trebuchet MS"/>
                <a:cs typeface="Trebuchet MS"/>
              </a:rPr>
              <a:t>T</a:t>
            </a:r>
            <a:br>
              <a:rPr lang="pt-BR" sz="8000" dirty="0">
                <a:latin typeface="Trebuchet MS"/>
                <a:cs typeface="Trebuchet MS"/>
              </a:rPr>
            </a:br>
            <a:r>
              <a:rPr lang="pt-BR" sz="8000" spc="1860" dirty="0"/>
              <a:t>Corona </a:t>
            </a:r>
            <a:r>
              <a:rPr lang="pt-BR" sz="8000" spc="1864" dirty="0"/>
              <a:t> </a:t>
            </a:r>
            <a:r>
              <a:rPr lang="pt-BR" sz="8000" spc="1270" dirty="0"/>
              <a:t>Virus </a:t>
            </a:r>
            <a:r>
              <a:rPr lang="pt-BR" sz="8000" spc="1275" dirty="0"/>
              <a:t> </a:t>
            </a:r>
            <a:r>
              <a:rPr lang="pt-BR" sz="8000" spc="3329" dirty="0"/>
              <a:t>A</a:t>
            </a:r>
            <a:r>
              <a:rPr lang="pt-BR" sz="8000" spc="1820" dirty="0"/>
              <a:t>n</a:t>
            </a:r>
            <a:r>
              <a:rPr lang="pt-BR" sz="8000" spc="1700" dirty="0"/>
              <a:t>a</a:t>
            </a:r>
            <a:r>
              <a:rPr lang="pt-BR" sz="8000" spc="1614" dirty="0"/>
              <a:t>l</a:t>
            </a:r>
            <a:r>
              <a:rPr lang="pt-BR" sz="8000" spc="1240" dirty="0"/>
              <a:t>y</a:t>
            </a:r>
            <a:r>
              <a:rPr lang="pt-BR" sz="8000" spc="1480" dirty="0"/>
              <a:t>sis</a:t>
            </a:r>
            <a:br>
              <a:rPr lang="pt-BR" sz="8000" spc="1480" dirty="0"/>
            </a:br>
            <a:r>
              <a:rPr lang="pt-BR" sz="8000" spc="1480" dirty="0"/>
              <a:t>                </a:t>
            </a:r>
            <a:endParaRPr lang="en-US" sz="8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BBE4C-DC07-E1A6-41FA-0F3139288C75}"/>
              </a:ext>
            </a:extLst>
          </p:cNvPr>
          <p:cNvSpPr txBox="1"/>
          <p:nvPr/>
        </p:nvSpPr>
        <p:spPr>
          <a:xfrm>
            <a:off x="6764594" y="5943320"/>
            <a:ext cx="542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	-Dhanushavarthini 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725BE6-5540-F3BB-6D7B-0BFF7FEA1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C1A51-021B-30DE-950F-7D9AFDC97ABF}"/>
              </a:ext>
            </a:extLst>
          </p:cNvPr>
          <p:cNvSpPr txBox="1"/>
          <p:nvPr/>
        </p:nvSpPr>
        <p:spPr>
          <a:xfrm>
            <a:off x="653969" y="638191"/>
            <a:ext cx="11221655" cy="720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217170">
              <a:lnSpc>
                <a:spcPct val="115599"/>
              </a:lnSpc>
              <a:spcBef>
                <a:spcPts val="95"/>
              </a:spcBef>
              <a:tabLst>
                <a:tab pos="1619885" algn="l"/>
                <a:tab pos="2791460" algn="l"/>
                <a:tab pos="3338195" algn="l"/>
                <a:tab pos="5311140" algn="l"/>
                <a:tab pos="5699125" algn="l"/>
                <a:tab pos="7435215" algn="l"/>
              </a:tabLst>
            </a:pPr>
            <a:r>
              <a:rPr lang="pt-BR" sz="1800" spc="170" dirty="0">
                <a:latin typeface="Trebuchet MS"/>
                <a:cs typeface="Trebuchet MS"/>
              </a:rPr>
              <a:t>F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-35" dirty="0">
                <a:latin typeface="Trebuchet MS"/>
                <a:cs typeface="Trebuchet MS"/>
              </a:rPr>
              <a:t>I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315" dirty="0">
                <a:latin typeface="Trebuchet MS"/>
                <a:cs typeface="Trebuchet MS"/>
              </a:rPr>
              <a:t>N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290" dirty="0">
                <a:latin typeface="Trebuchet MS"/>
                <a:cs typeface="Trebuchet MS"/>
              </a:rPr>
              <a:t>D	</a:t>
            </a:r>
            <a:r>
              <a:rPr lang="pt-BR" sz="1800" spc="170" dirty="0">
                <a:latin typeface="Trebuchet MS"/>
                <a:cs typeface="Trebuchet MS"/>
              </a:rPr>
              <a:t>T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235" dirty="0">
                <a:latin typeface="Trebuchet MS"/>
                <a:cs typeface="Trebuchet MS"/>
              </a:rPr>
              <a:t>H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175" dirty="0">
                <a:latin typeface="Trebuchet MS"/>
                <a:cs typeface="Trebuchet MS"/>
              </a:rPr>
              <a:t>E	</a:t>
            </a:r>
            <a:r>
              <a:rPr lang="pt-BR" sz="1800" spc="550" dirty="0">
                <a:latin typeface="Trebuchet MS"/>
                <a:cs typeface="Trebuchet MS"/>
              </a:rPr>
              <a:t>M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-35" dirty="0">
                <a:latin typeface="Trebuchet MS"/>
                <a:cs typeface="Trebuchet MS"/>
              </a:rPr>
              <a:t>I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315" dirty="0">
                <a:latin typeface="Trebuchet MS"/>
                <a:cs typeface="Trebuchet MS"/>
              </a:rPr>
              <a:t>N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-35" dirty="0">
                <a:latin typeface="Trebuchet MS"/>
                <a:cs typeface="Trebuchet MS"/>
              </a:rPr>
              <a:t>I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550" dirty="0">
                <a:latin typeface="Trebuchet MS"/>
                <a:cs typeface="Trebuchet MS"/>
              </a:rPr>
              <a:t>M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254" dirty="0">
                <a:latin typeface="Trebuchet MS"/>
                <a:cs typeface="Trebuchet MS"/>
              </a:rPr>
              <a:t>U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pc="550" dirty="0">
                <a:latin typeface="Trebuchet MS"/>
                <a:cs typeface="Trebuchet MS"/>
              </a:rPr>
              <a:t>M </a:t>
            </a:r>
            <a:r>
              <a:rPr lang="pt-BR" sz="1800" spc="245" dirty="0">
                <a:latin typeface="Trebuchet MS"/>
                <a:cs typeface="Trebuchet MS"/>
              </a:rPr>
              <a:t>V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235" dirty="0">
                <a:latin typeface="Trebuchet MS"/>
                <a:cs typeface="Trebuchet MS"/>
              </a:rPr>
              <a:t>A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155" dirty="0">
                <a:latin typeface="Trebuchet MS"/>
                <a:cs typeface="Trebuchet MS"/>
              </a:rPr>
              <a:t>L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254" dirty="0">
                <a:latin typeface="Trebuchet MS"/>
                <a:cs typeface="Trebuchet MS"/>
              </a:rPr>
              <a:t>U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175" dirty="0">
                <a:latin typeface="Trebuchet MS"/>
                <a:cs typeface="Trebuchet MS"/>
              </a:rPr>
              <a:t>E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425" dirty="0">
                <a:latin typeface="Trebuchet MS"/>
                <a:cs typeface="Trebuchet MS"/>
              </a:rPr>
              <a:t>S </a:t>
            </a:r>
            <a:r>
              <a:rPr lang="pt-BR" sz="1800" spc="170" dirty="0">
                <a:latin typeface="Trebuchet MS"/>
                <a:cs typeface="Trebuchet MS"/>
              </a:rPr>
              <a:t>F </a:t>
            </a:r>
            <a:r>
              <a:rPr lang="pt-BR" sz="1800" spc="240" dirty="0">
                <a:latin typeface="Trebuchet MS"/>
                <a:cs typeface="Trebuchet MS"/>
              </a:rPr>
              <a:t>O </a:t>
            </a:r>
            <a:r>
              <a:rPr lang="pt-BR" sz="1800" spc="160" dirty="0">
                <a:latin typeface="Trebuchet MS"/>
                <a:cs typeface="Trebuchet MS"/>
              </a:rPr>
              <a:t>R </a:t>
            </a:r>
            <a:r>
              <a:rPr lang="pt-BR" sz="1800" spc="165" dirty="0">
                <a:latin typeface="Trebuchet MS"/>
                <a:cs typeface="Trebuchet MS"/>
              </a:rPr>
              <a:t> </a:t>
            </a:r>
            <a:r>
              <a:rPr lang="pt-BR" sz="1800" spc="350" dirty="0">
                <a:latin typeface="Trebuchet MS"/>
                <a:cs typeface="Trebuchet MS"/>
              </a:rPr>
              <a:t>C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240" dirty="0">
                <a:latin typeface="Trebuchet MS"/>
                <a:cs typeface="Trebuchet MS"/>
              </a:rPr>
              <a:t>O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315" dirty="0">
                <a:latin typeface="Trebuchet MS"/>
                <a:cs typeface="Trebuchet MS"/>
              </a:rPr>
              <a:t>N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170" dirty="0">
                <a:latin typeface="Trebuchet MS"/>
                <a:cs typeface="Trebuchet MS"/>
              </a:rPr>
              <a:t>F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-35" dirty="0">
                <a:latin typeface="Trebuchet MS"/>
                <a:cs typeface="Trebuchet MS"/>
              </a:rPr>
              <a:t>I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160" dirty="0">
                <a:latin typeface="Trebuchet MS"/>
                <a:cs typeface="Trebuchet MS"/>
              </a:rPr>
              <a:t>R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550" dirty="0">
                <a:latin typeface="Trebuchet MS"/>
                <a:cs typeface="Trebuchet MS"/>
              </a:rPr>
              <a:t>M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175" dirty="0">
                <a:latin typeface="Trebuchet MS"/>
                <a:cs typeface="Trebuchet MS"/>
              </a:rPr>
              <a:t>E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290" dirty="0">
                <a:latin typeface="Trebuchet MS"/>
                <a:cs typeface="Trebuchet MS"/>
              </a:rPr>
              <a:t>D</a:t>
            </a:r>
            <a:r>
              <a:rPr lang="pt-BR" sz="1800" spc="5" dirty="0">
                <a:latin typeface="Trebuchet MS"/>
                <a:cs typeface="Trebuchet MS"/>
              </a:rPr>
              <a:t>   </a:t>
            </a:r>
            <a:r>
              <a:rPr lang="pt-BR" sz="1800" spc="290" dirty="0">
                <a:latin typeface="Trebuchet MS"/>
                <a:cs typeface="Trebuchet MS"/>
              </a:rPr>
              <a:t>D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175" dirty="0">
                <a:latin typeface="Trebuchet MS"/>
                <a:cs typeface="Trebuchet MS"/>
              </a:rPr>
              <a:t>E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235" dirty="0">
                <a:latin typeface="Trebuchet MS"/>
                <a:cs typeface="Trebuchet MS"/>
              </a:rPr>
              <a:t>A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170" dirty="0">
                <a:latin typeface="Trebuchet MS"/>
                <a:cs typeface="Trebuchet MS"/>
              </a:rPr>
              <a:t>T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235" dirty="0">
                <a:latin typeface="Trebuchet MS"/>
                <a:cs typeface="Trebuchet MS"/>
              </a:rPr>
              <a:t>H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425" dirty="0">
                <a:latin typeface="Trebuchet MS"/>
                <a:cs typeface="Trebuchet MS"/>
              </a:rPr>
              <a:t>S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-229" dirty="0">
                <a:latin typeface="Trebuchet MS"/>
                <a:cs typeface="Trebuchet MS"/>
              </a:rPr>
              <a:t>,</a:t>
            </a:r>
          </a:p>
          <a:p>
            <a:pPr marL="12700" marR="5080" indent="217170">
              <a:lnSpc>
                <a:spcPct val="115599"/>
              </a:lnSpc>
              <a:spcBef>
                <a:spcPts val="95"/>
              </a:spcBef>
              <a:tabLst>
                <a:tab pos="1619885" algn="l"/>
                <a:tab pos="2791460" algn="l"/>
                <a:tab pos="3338195" algn="l"/>
                <a:tab pos="5311140" algn="l"/>
                <a:tab pos="5699125" algn="l"/>
                <a:tab pos="7435215" algn="l"/>
              </a:tabLst>
            </a:pPr>
            <a:r>
              <a:rPr lang="pt-BR" sz="1800" spc="160" dirty="0">
                <a:latin typeface="Trebuchet MS"/>
                <a:cs typeface="Trebuchet MS"/>
              </a:rPr>
              <a:t>R</a:t>
            </a:r>
            <a:r>
              <a:rPr lang="pt-BR" sz="1800" spc="-10" dirty="0">
                <a:latin typeface="Trebuchet MS"/>
                <a:cs typeface="Trebuchet MS"/>
              </a:rPr>
              <a:t> </a:t>
            </a:r>
            <a:r>
              <a:rPr lang="pt-BR" sz="1800" spc="175" dirty="0">
                <a:latin typeface="Trebuchet MS"/>
                <a:cs typeface="Trebuchet MS"/>
              </a:rPr>
              <a:t>E</a:t>
            </a:r>
            <a:r>
              <a:rPr lang="pt-BR" sz="1800" spc="-10" dirty="0">
                <a:latin typeface="Trebuchet MS"/>
                <a:cs typeface="Trebuchet MS"/>
              </a:rPr>
              <a:t> </a:t>
            </a:r>
            <a:r>
              <a:rPr lang="pt-BR" sz="1800" spc="350" dirty="0">
                <a:latin typeface="Trebuchet MS"/>
                <a:cs typeface="Trebuchet MS"/>
              </a:rPr>
              <a:t>C</a:t>
            </a:r>
            <a:r>
              <a:rPr lang="pt-BR" sz="1800" spc="-10" dirty="0">
                <a:latin typeface="Trebuchet MS"/>
                <a:cs typeface="Trebuchet MS"/>
              </a:rPr>
              <a:t> </a:t>
            </a:r>
            <a:r>
              <a:rPr lang="pt-BR" sz="1800" spc="240" dirty="0">
                <a:latin typeface="Trebuchet MS"/>
                <a:cs typeface="Trebuchet MS"/>
              </a:rPr>
              <a:t>O</a:t>
            </a:r>
            <a:r>
              <a:rPr lang="pt-BR" sz="1800" spc="-10" dirty="0">
                <a:latin typeface="Trebuchet MS"/>
                <a:cs typeface="Trebuchet MS"/>
              </a:rPr>
              <a:t> </a:t>
            </a:r>
            <a:r>
              <a:rPr lang="pt-BR" sz="1800" spc="245" dirty="0">
                <a:latin typeface="Trebuchet MS"/>
                <a:cs typeface="Trebuchet MS"/>
              </a:rPr>
              <a:t>V</a:t>
            </a:r>
            <a:r>
              <a:rPr lang="pt-BR" sz="1800" spc="-10" dirty="0">
                <a:latin typeface="Trebuchet MS"/>
                <a:cs typeface="Trebuchet MS"/>
              </a:rPr>
              <a:t> </a:t>
            </a:r>
            <a:r>
              <a:rPr lang="pt-BR" sz="1800" spc="175" dirty="0">
                <a:latin typeface="Trebuchet MS"/>
                <a:cs typeface="Trebuchet MS"/>
              </a:rPr>
              <a:t>E</a:t>
            </a:r>
            <a:r>
              <a:rPr lang="pt-BR" sz="1800" spc="-10" dirty="0">
                <a:latin typeface="Trebuchet MS"/>
                <a:cs typeface="Trebuchet MS"/>
              </a:rPr>
              <a:t> </a:t>
            </a:r>
            <a:r>
              <a:rPr lang="pt-BR" sz="1800" spc="160" dirty="0">
                <a:latin typeface="Trebuchet MS"/>
                <a:cs typeface="Trebuchet MS"/>
              </a:rPr>
              <a:t>R</a:t>
            </a:r>
            <a:r>
              <a:rPr lang="pt-BR" sz="1800" spc="-15" dirty="0">
                <a:latin typeface="Trebuchet MS"/>
                <a:cs typeface="Trebuchet MS"/>
              </a:rPr>
              <a:t> </a:t>
            </a:r>
            <a:r>
              <a:rPr lang="pt-BR" sz="1800" spc="175" dirty="0">
                <a:latin typeface="Trebuchet MS"/>
                <a:cs typeface="Trebuchet MS"/>
              </a:rPr>
              <a:t>E</a:t>
            </a:r>
            <a:r>
              <a:rPr lang="pt-BR" sz="1800" spc="-10" dirty="0">
                <a:latin typeface="Trebuchet MS"/>
                <a:cs typeface="Trebuchet MS"/>
              </a:rPr>
              <a:t> </a:t>
            </a:r>
            <a:r>
              <a:rPr lang="pt-BR" spc="290" dirty="0">
                <a:latin typeface="Trebuchet MS"/>
                <a:cs typeface="Trebuchet MS"/>
              </a:rPr>
              <a:t>D </a:t>
            </a:r>
            <a:r>
              <a:rPr lang="pt-BR" sz="1800" spc="215" dirty="0">
                <a:latin typeface="Trebuchet MS"/>
                <a:cs typeface="Trebuchet MS"/>
              </a:rPr>
              <a:t>P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175" dirty="0">
                <a:latin typeface="Trebuchet MS"/>
                <a:cs typeface="Trebuchet MS"/>
              </a:rPr>
              <a:t>E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160" dirty="0">
                <a:latin typeface="Trebuchet MS"/>
                <a:cs typeface="Trebuchet MS"/>
              </a:rPr>
              <a:t>R </a:t>
            </a:r>
            <a:r>
              <a:rPr lang="pt-BR" sz="1800" spc="260" dirty="0">
                <a:latin typeface="Trebuchet MS"/>
                <a:cs typeface="Trebuchet MS"/>
              </a:rPr>
              <a:t>Y</a:t>
            </a:r>
            <a:r>
              <a:rPr lang="pt-BR" sz="1800" spc="-25" dirty="0">
                <a:latin typeface="Trebuchet MS"/>
                <a:cs typeface="Trebuchet MS"/>
              </a:rPr>
              <a:t> </a:t>
            </a:r>
            <a:r>
              <a:rPr lang="pt-BR" sz="1800" spc="175" dirty="0">
                <a:latin typeface="Trebuchet MS"/>
                <a:cs typeface="Trebuchet MS"/>
              </a:rPr>
              <a:t>E</a:t>
            </a:r>
            <a:r>
              <a:rPr lang="pt-BR" sz="1800" spc="-20" dirty="0">
                <a:latin typeface="Trebuchet MS"/>
                <a:cs typeface="Trebuchet MS"/>
              </a:rPr>
              <a:t> </a:t>
            </a:r>
            <a:r>
              <a:rPr lang="pt-BR" sz="1800" spc="235" dirty="0">
                <a:latin typeface="Trebuchet MS"/>
                <a:cs typeface="Trebuchet MS"/>
              </a:rPr>
              <a:t>A</a:t>
            </a:r>
            <a:r>
              <a:rPr lang="pt-BR" sz="1800" spc="-25" dirty="0">
                <a:latin typeface="Trebuchet MS"/>
                <a:cs typeface="Trebuchet MS"/>
              </a:rPr>
              <a:t> </a:t>
            </a:r>
            <a:r>
              <a:rPr lang="pt-BR" sz="1800" spc="160" dirty="0">
                <a:latin typeface="Trebuchet MS"/>
                <a:cs typeface="Trebuchet MS"/>
              </a:rPr>
              <a:t>R</a:t>
            </a:r>
            <a:endParaRPr lang="pt-BR" sz="1800" dirty="0">
              <a:latin typeface="Trebuchet MS"/>
              <a:cs typeface="Trebuchet MS"/>
            </a:endParaRPr>
          </a:p>
        </p:txBody>
      </p:sp>
      <p:pic>
        <p:nvPicPr>
          <p:cNvPr id="5" name="object 7">
            <a:extLst>
              <a:ext uri="{FF2B5EF4-FFF2-40B4-BE49-F238E27FC236}">
                <a16:creationId xmlns:a16="http://schemas.microsoft.com/office/drawing/2014/main" id="{D36591F4-23D3-4C12-D913-BD9D6A72DC5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2288" y="1663075"/>
            <a:ext cx="6067424" cy="484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7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F46E39-A900-3E8A-BC2A-30906C3E5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32784-52FE-DB7B-51A7-8F367ACAD156}"/>
              </a:ext>
            </a:extLst>
          </p:cNvPr>
          <p:cNvSpPr txBox="1"/>
          <p:nvPr/>
        </p:nvSpPr>
        <p:spPr>
          <a:xfrm>
            <a:off x="341452" y="464571"/>
            <a:ext cx="11337403" cy="484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325755">
              <a:lnSpc>
                <a:spcPct val="115599"/>
              </a:lnSpc>
              <a:spcBef>
                <a:spcPts val="95"/>
              </a:spcBef>
              <a:tabLst>
                <a:tab pos="1727835" algn="l"/>
                <a:tab pos="2900045" algn="l"/>
                <a:tab pos="3338195" algn="l"/>
                <a:tab pos="5520690" algn="l"/>
                <a:tab pos="5699125" algn="l"/>
                <a:tab pos="7645400" algn="l"/>
              </a:tabLst>
            </a:pPr>
            <a:r>
              <a:rPr lang="pt-BR" sz="2400" dirty="0">
                <a:latin typeface="Trebuchet MS"/>
                <a:cs typeface="Trebuchet MS"/>
              </a:rPr>
              <a:t>THE TOTAL NUMBER OF CASES CONFIRMED ,DEATHS,RECOVERED EACH MONTH</a:t>
            </a: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26333935-7E1D-AE9C-B417-023558A13E8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534" y="1117424"/>
            <a:ext cx="6933235" cy="565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36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6165850"/>
            <a:ext cx="10820400" cy="0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0" y="0"/>
                </a:moveTo>
                <a:lnTo>
                  <a:pt x="16230598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685800" y="963058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1543049" y="3086099"/>
                </a:moveTo>
                <a:lnTo>
                  <a:pt x="1494987" y="3085365"/>
                </a:lnTo>
                <a:lnTo>
                  <a:pt x="1447291" y="3083176"/>
                </a:lnTo>
                <a:lnTo>
                  <a:pt x="1399983" y="3079554"/>
                </a:lnTo>
                <a:lnTo>
                  <a:pt x="1353083" y="3074521"/>
                </a:lnTo>
                <a:lnTo>
                  <a:pt x="1306613" y="3068098"/>
                </a:lnTo>
                <a:lnTo>
                  <a:pt x="1260594" y="3060305"/>
                </a:lnTo>
                <a:lnTo>
                  <a:pt x="1215048" y="3051165"/>
                </a:lnTo>
                <a:lnTo>
                  <a:pt x="1169996" y="3040699"/>
                </a:lnTo>
                <a:lnTo>
                  <a:pt x="1125459" y="3028928"/>
                </a:lnTo>
                <a:lnTo>
                  <a:pt x="1081460" y="3015873"/>
                </a:lnTo>
                <a:lnTo>
                  <a:pt x="1038018" y="3001556"/>
                </a:lnTo>
                <a:lnTo>
                  <a:pt x="995155" y="2985998"/>
                </a:lnTo>
                <a:lnTo>
                  <a:pt x="952894" y="2969221"/>
                </a:lnTo>
                <a:lnTo>
                  <a:pt x="911254" y="2951245"/>
                </a:lnTo>
                <a:lnTo>
                  <a:pt x="870258" y="2932092"/>
                </a:lnTo>
                <a:lnTo>
                  <a:pt x="829926" y="2911784"/>
                </a:lnTo>
                <a:lnTo>
                  <a:pt x="790281" y="2890342"/>
                </a:lnTo>
                <a:lnTo>
                  <a:pt x="751343" y="2867786"/>
                </a:lnTo>
                <a:lnTo>
                  <a:pt x="713134" y="2844140"/>
                </a:lnTo>
                <a:lnTo>
                  <a:pt x="675675" y="2819423"/>
                </a:lnTo>
                <a:lnTo>
                  <a:pt x="638987" y="2793657"/>
                </a:lnTo>
                <a:lnTo>
                  <a:pt x="603092" y="2766863"/>
                </a:lnTo>
                <a:lnTo>
                  <a:pt x="568012" y="2739064"/>
                </a:lnTo>
                <a:lnTo>
                  <a:pt x="533766" y="2710279"/>
                </a:lnTo>
                <a:lnTo>
                  <a:pt x="500378" y="2680532"/>
                </a:lnTo>
                <a:lnTo>
                  <a:pt x="467867" y="2649842"/>
                </a:lnTo>
                <a:lnTo>
                  <a:pt x="436257" y="2618231"/>
                </a:lnTo>
                <a:lnTo>
                  <a:pt x="405567" y="2585720"/>
                </a:lnTo>
                <a:lnTo>
                  <a:pt x="375819" y="2552332"/>
                </a:lnTo>
                <a:lnTo>
                  <a:pt x="347034" y="2518087"/>
                </a:lnTo>
                <a:lnTo>
                  <a:pt x="319235" y="2483006"/>
                </a:lnTo>
                <a:lnTo>
                  <a:pt x="292441" y="2447111"/>
                </a:lnTo>
                <a:lnTo>
                  <a:pt x="266675" y="2410423"/>
                </a:lnTo>
                <a:lnTo>
                  <a:pt x="241958" y="2372964"/>
                </a:lnTo>
                <a:lnTo>
                  <a:pt x="218312" y="2334755"/>
                </a:lnTo>
                <a:lnTo>
                  <a:pt x="195756" y="2295817"/>
                </a:lnTo>
                <a:lnTo>
                  <a:pt x="174314" y="2256172"/>
                </a:lnTo>
                <a:lnTo>
                  <a:pt x="154006" y="2215840"/>
                </a:lnTo>
                <a:lnTo>
                  <a:pt x="134853" y="2174844"/>
                </a:lnTo>
                <a:lnTo>
                  <a:pt x="116877" y="2133204"/>
                </a:lnTo>
                <a:lnTo>
                  <a:pt x="100100" y="2090943"/>
                </a:lnTo>
                <a:lnTo>
                  <a:pt x="84542" y="2048080"/>
                </a:lnTo>
                <a:lnTo>
                  <a:pt x="70225" y="2004638"/>
                </a:lnTo>
                <a:lnTo>
                  <a:pt x="57170" y="1960639"/>
                </a:lnTo>
                <a:lnTo>
                  <a:pt x="45399" y="1916102"/>
                </a:lnTo>
                <a:lnTo>
                  <a:pt x="34933" y="1871050"/>
                </a:lnTo>
                <a:lnTo>
                  <a:pt x="25793" y="1825504"/>
                </a:lnTo>
                <a:lnTo>
                  <a:pt x="18000" y="1779486"/>
                </a:lnTo>
                <a:lnTo>
                  <a:pt x="11577" y="1733016"/>
                </a:lnTo>
                <a:lnTo>
                  <a:pt x="6544" y="1686116"/>
                </a:lnTo>
                <a:lnTo>
                  <a:pt x="2922" y="1638807"/>
                </a:lnTo>
                <a:lnTo>
                  <a:pt x="734" y="1591111"/>
                </a:lnTo>
                <a:lnTo>
                  <a:pt x="0" y="1543063"/>
                </a:lnTo>
                <a:lnTo>
                  <a:pt x="734" y="1494987"/>
                </a:lnTo>
                <a:lnTo>
                  <a:pt x="2922" y="1447291"/>
                </a:lnTo>
                <a:lnTo>
                  <a:pt x="6544" y="1399982"/>
                </a:lnTo>
                <a:lnTo>
                  <a:pt x="11577" y="1353082"/>
                </a:lnTo>
                <a:lnTo>
                  <a:pt x="18000" y="1306612"/>
                </a:lnTo>
                <a:lnTo>
                  <a:pt x="25793" y="1260593"/>
                </a:lnTo>
                <a:lnTo>
                  <a:pt x="34933" y="1215047"/>
                </a:lnTo>
                <a:lnTo>
                  <a:pt x="45399" y="1169996"/>
                </a:lnTo>
                <a:lnTo>
                  <a:pt x="57170" y="1125459"/>
                </a:lnTo>
                <a:lnTo>
                  <a:pt x="70225" y="1081459"/>
                </a:lnTo>
                <a:lnTo>
                  <a:pt x="84542" y="1038017"/>
                </a:lnTo>
                <a:lnTo>
                  <a:pt x="100100" y="995155"/>
                </a:lnTo>
                <a:lnTo>
                  <a:pt x="116877" y="952893"/>
                </a:lnTo>
                <a:lnTo>
                  <a:pt x="134853" y="911254"/>
                </a:lnTo>
                <a:lnTo>
                  <a:pt x="154006" y="870257"/>
                </a:lnTo>
                <a:lnTo>
                  <a:pt x="174314" y="829926"/>
                </a:lnTo>
                <a:lnTo>
                  <a:pt x="195756" y="790281"/>
                </a:lnTo>
                <a:lnTo>
                  <a:pt x="218312" y="751343"/>
                </a:lnTo>
                <a:lnTo>
                  <a:pt x="241958" y="713133"/>
                </a:lnTo>
                <a:lnTo>
                  <a:pt x="266675" y="675674"/>
                </a:lnTo>
                <a:lnTo>
                  <a:pt x="292441" y="638987"/>
                </a:lnTo>
                <a:lnTo>
                  <a:pt x="319235" y="603092"/>
                </a:lnTo>
                <a:lnTo>
                  <a:pt x="347034" y="568011"/>
                </a:lnTo>
                <a:lnTo>
                  <a:pt x="375819" y="533766"/>
                </a:lnTo>
                <a:lnTo>
                  <a:pt x="405567" y="500377"/>
                </a:lnTo>
                <a:lnTo>
                  <a:pt x="436257" y="467867"/>
                </a:lnTo>
                <a:lnTo>
                  <a:pt x="467867" y="436256"/>
                </a:lnTo>
                <a:lnTo>
                  <a:pt x="500378" y="405566"/>
                </a:lnTo>
                <a:lnTo>
                  <a:pt x="533766" y="375818"/>
                </a:lnTo>
                <a:lnTo>
                  <a:pt x="568012" y="347034"/>
                </a:lnTo>
                <a:lnTo>
                  <a:pt x="603092" y="319234"/>
                </a:lnTo>
                <a:lnTo>
                  <a:pt x="638987" y="292441"/>
                </a:lnTo>
                <a:lnTo>
                  <a:pt x="675675" y="266675"/>
                </a:lnTo>
                <a:lnTo>
                  <a:pt x="713134" y="241958"/>
                </a:lnTo>
                <a:lnTo>
                  <a:pt x="751343" y="218311"/>
                </a:lnTo>
                <a:lnTo>
                  <a:pt x="790281" y="195756"/>
                </a:lnTo>
                <a:lnTo>
                  <a:pt x="829926" y="174313"/>
                </a:lnTo>
                <a:lnTo>
                  <a:pt x="870258" y="154005"/>
                </a:lnTo>
                <a:lnTo>
                  <a:pt x="911254" y="134853"/>
                </a:lnTo>
                <a:lnTo>
                  <a:pt x="952894" y="116877"/>
                </a:lnTo>
                <a:lnTo>
                  <a:pt x="995155" y="100099"/>
                </a:lnTo>
                <a:lnTo>
                  <a:pt x="1038018" y="84541"/>
                </a:lnTo>
                <a:lnTo>
                  <a:pt x="1081460" y="70224"/>
                </a:lnTo>
                <a:lnTo>
                  <a:pt x="1125459" y="57170"/>
                </a:lnTo>
                <a:lnTo>
                  <a:pt x="1169996" y="45398"/>
                </a:lnTo>
                <a:lnTo>
                  <a:pt x="1215048" y="34932"/>
                </a:lnTo>
                <a:lnTo>
                  <a:pt x="1260594" y="25792"/>
                </a:lnTo>
                <a:lnTo>
                  <a:pt x="1306613" y="18000"/>
                </a:lnTo>
                <a:lnTo>
                  <a:pt x="1353083" y="11576"/>
                </a:lnTo>
                <a:lnTo>
                  <a:pt x="1399983" y="6543"/>
                </a:lnTo>
                <a:lnTo>
                  <a:pt x="1447291" y="2922"/>
                </a:lnTo>
                <a:lnTo>
                  <a:pt x="1494987" y="733"/>
                </a:lnTo>
                <a:lnTo>
                  <a:pt x="1543001" y="0"/>
                </a:lnTo>
                <a:lnTo>
                  <a:pt x="1591111" y="733"/>
                </a:lnTo>
                <a:lnTo>
                  <a:pt x="1638807" y="2922"/>
                </a:lnTo>
                <a:lnTo>
                  <a:pt x="1686116" y="6543"/>
                </a:lnTo>
                <a:lnTo>
                  <a:pt x="1733016" y="11576"/>
                </a:lnTo>
                <a:lnTo>
                  <a:pt x="1779486" y="18000"/>
                </a:lnTo>
                <a:lnTo>
                  <a:pt x="1825505" y="25792"/>
                </a:lnTo>
                <a:lnTo>
                  <a:pt x="1871051" y="34932"/>
                </a:lnTo>
                <a:lnTo>
                  <a:pt x="1916103" y="45398"/>
                </a:lnTo>
                <a:lnTo>
                  <a:pt x="1960639" y="57170"/>
                </a:lnTo>
                <a:lnTo>
                  <a:pt x="2004639" y="70224"/>
                </a:lnTo>
                <a:lnTo>
                  <a:pt x="2048081" y="84541"/>
                </a:lnTo>
                <a:lnTo>
                  <a:pt x="2090943" y="100099"/>
                </a:lnTo>
                <a:lnTo>
                  <a:pt x="2133205" y="116877"/>
                </a:lnTo>
                <a:lnTo>
                  <a:pt x="2174845" y="134853"/>
                </a:lnTo>
                <a:lnTo>
                  <a:pt x="2215841" y="154005"/>
                </a:lnTo>
                <a:lnTo>
                  <a:pt x="2256172" y="174313"/>
                </a:lnTo>
                <a:lnTo>
                  <a:pt x="2295818" y="195756"/>
                </a:lnTo>
                <a:lnTo>
                  <a:pt x="2334756" y="218311"/>
                </a:lnTo>
                <a:lnTo>
                  <a:pt x="2372965" y="241958"/>
                </a:lnTo>
                <a:lnTo>
                  <a:pt x="2410424" y="266675"/>
                </a:lnTo>
                <a:lnTo>
                  <a:pt x="2447111" y="292441"/>
                </a:lnTo>
                <a:lnTo>
                  <a:pt x="2483006" y="319234"/>
                </a:lnTo>
                <a:lnTo>
                  <a:pt x="2518087" y="347034"/>
                </a:lnTo>
                <a:lnTo>
                  <a:pt x="2552332" y="375818"/>
                </a:lnTo>
                <a:lnTo>
                  <a:pt x="2585721" y="405566"/>
                </a:lnTo>
                <a:lnTo>
                  <a:pt x="2618231" y="436256"/>
                </a:lnTo>
                <a:lnTo>
                  <a:pt x="2649842" y="467867"/>
                </a:lnTo>
                <a:lnTo>
                  <a:pt x="2680532" y="500377"/>
                </a:lnTo>
                <a:lnTo>
                  <a:pt x="2710280" y="533766"/>
                </a:lnTo>
                <a:lnTo>
                  <a:pt x="2739064" y="568011"/>
                </a:lnTo>
                <a:lnTo>
                  <a:pt x="2766864" y="603092"/>
                </a:lnTo>
                <a:lnTo>
                  <a:pt x="2793657" y="638987"/>
                </a:lnTo>
                <a:lnTo>
                  <a:pt x="2819423" y="675674"/>
                </a:lnTo>
                <a:lnTo>
                  <a:pt x="2844140" y="713133"/>
                </a:lnTo>
                <a:lnTo>
                  <a:pt x="2867787" y="751343"/>
                </a:lnTo>
                <a:lnTo>
                  <a:pt x="2890342" y="790281"/>
                </a:lnTo>
                <a:lnTo>
                  <a:pt x="2911785" y="829926"/>
                </a:lnTo>
                <a:lnTo>
                  <a:pt x="2932093" y="870257"/>
                </a:lnTo>
                <a:lnTo>
                  <a:pt x="2951245" y="911254"/>
                </a:lnTo>
                <a:lnTo>
                  <a:pt x="2969221" y="952893"/>
                </a:lnTo>
                <a:lnTo>
                  <a:pt x="2985999" y="995155"/>
                </a:lnTo>
                <a:lnTo>
                  <a:pt x="3001557" y="1038017"/>
                </a:lnTo>
                <a:lnTo>
                  <a:pt x="3015874" y="1081459"/>
                </a:lnTo>
                <a:lnTo>
                  <a:pt x="3028929" y="1125459"/>
                </a:lnTo>
                <a:lnTo>
                  <a:pt x="3040700" y="1169996"/>
                </a:lnTo>
                <a:lnTo>
                  <a:pt x="3051166" y="1215047"/>
                </a:lnTo>
                <a:lnTo>
                  <a:pt x="3060306" y="1260593"/>
                </a:lnTo>
                <a:lnTo>
                  <a:pt x="3068098" y="1306612"/>
                </a:lnTo>
                <a:lnTo>
                  <a:pt x="3074522" y="1353082"/>
                </a:lnTo>
                <a:lnTo>
                  <a:pt x="3079555" y="1399982"/>
                </a:lnTo>
                <a:lnTo>
                  <a:pt x="3083177" y="1447291"/>
                </a:lnTo>
                <a:lnTo>
                  <a:pt x="3085365" y="1494987"/>
                </a:lnTo>
                <a:lnTo>
                  <a:pt x="3086099" y="1543035"/>
                </a:lnTo>
                <a:lnTo>
                  <a:pt x="3085365" y="1591111"/>
                </a:lnTo>
                <a:lnTo>
                  <a:pt x="3083177" y="1638807"/>
                </a:lnTo>
                <a:lnTo>
                  <a:pt x="3079555" y="1686116"/>
                </a:lnTo>
                <a:lnTo>
                  <a:pt x="3074522" y="1733016"/>
                </a:lnTo>
                <a:lnTo>
                  <a:pt x="3068098" y="1779486"/>
                </a:lnTo>
                <a:lnTo>
                  <a:pt x="3060306" y="1825504"/>
                </a:lnTo>
                <a:lnTo>
                  <a:pt x="3051166" y="1871050"/>
                </a:lnTo>
                <a:lnTo>
                  <a:pt x="3040700" y="1916102"/>
                </a:lnTo>
                <a:lnTo>
                  <a:pt x="3028929" y="1960639"/>
                </a:lnTo>
                <a:lnTo>
                  <a:pt x="3015874" y="2004638"/>
                </a:lnTo>
                <a:lnTo>
                  <a:pt x="3001557" y="2048080"/>
                </a:lnTo>
                <a:lnTo>
                  <a:pt x="2985999" y="2090943"/>
                </a:lnTo>
                <a:lnTo>
                  <a:pt x="2969221" y="2133204"/>
                </a:lnTo>
                <a:lnTo>
                  <a:pt x="2951245" y="2174844"/>
                </a:lnTo>
                <a:lnTo>
                  <a:pt x="2932093" y="2215840"/>
                </a:lnTo>
                <a:lnTo>
                  <a:pt x="2911785" y="2256172"/>
                </a:lnTo>
                <a:lnTo>
                  <a:pt x="2890342" y="2295817"/>
                </a:lnTo>
                <a:lnTo>
                  <a:pt x="2867787" y="2334755"/>
                </a:lnTo>
                <a:lnTo>
                  <a:pt x="2844140" y="2372964"/>
                </a:lnTo>
                <a:lnTo>
                  <a:pt x="2819423" y="2410423"/>
                </a:lnTo>
                <a:lnTo>
                  <a:pt x="2793657" y="2447111"/>
                </a:lnTo>
                <a:lnTo>
                  <a:pt x="2766864" y="2483006"/>
                </a:lnTo>
                <a:lnTo>
                  <a:pt x="2739064" y="2518087"/>
                </a:lnTo>
                <a:lnTo>
                  <a:pt x="2710280" y="2552332"/>
                </a:lnTo>
                <a:lnTo>
                  <a:pt x="2680532" y="2585720"/>
                </a:lnTo>
                <a:lnTo>
                  <a:pt x="2649842" y="2618231"/>
                </a:lnTo>
                <a:lnTo>
                  <a:pt x="2618231" y="2649842"/>
                </a:lnTo>
                <a:lnTo>
                  <a:pt x="2585721" y="2680532"/>
                </a:lnTo>
                <a:lnTo>
                  <a:pt x="2552332" y="2710279"/>
                </a:lnTo>
                <a:lnTo>
                  <a:pt x="2518087" y="2739064"/>
                </a:lnTo>
                <a:lnTo>
                  <a:pt x="2483006" y="2766863"/>
                </a:lnTo>
                <a:lnTo>
                  <a:pt x="2447111" y="2793657"/>
                </a:lnTo>
                <a:lnTo>
                  <a:pt x="2410424" y="2819423"/>
                </a:lnTo>
                <a:lnTo>
                  <a:pt x="2372965" y="2844140"/>
                </a:lnTo>
                <a:lnTo>
                  <a:pt x="2334756" y="2867786"/>
                </a:lnTo>
                <a:lnTo>
                  <a:pt x="2295818" y="2890342"/>
                </a:lnTo>
                <a:lnTo>
                  <a:pt x="2256172" y="2911784"/>
                </a:lnTo>
                <a:lnTo>
                  <a:pt x="2215841" y="2932092"/>
                </a:lnTo>
                <a:lnTo>
                  <a:pt x="2174845" y="2951245"/>
                </a:lnTo>
                <a:lnTo>
                  <a:pt x="2133205" y="2969221"/>
                </a:lnTo>
                <a:lnTo>
                  <a:pt x="2090943" y="2985998"/>
                </a:lnTo>
                <a:lnTo>
                  <a:pt x="2048081" y="3001556"/>
                </a:lnTo>
                <a:lnTo>
                  <a:pt x="2004639" y="3015873"/>
                </a:lnTo>
                <a:lnTo>
                  <a:pt x="1960639" y="3028928"/>
                </a:lnTo>
                <a:lnTo>
                  <a:pt x="1916103" y="3040699"/>
                </a:lnTo>
                <a:lnTo>
                  <a:pt x="1871051" y="3051165"/>
                </a:lnTo>
                <a:lnTo>
                  <a:pt x="1825505" y="3060305"/>
                </a:lnTo>
                <a:lnTo>
                  <a:pt x="1779486" y="3068098"/>
                </a:lnTo>
                <a:lnTo>
                  <a:pt x="1733016" y="3074521"/>
                </a:lnTo>
                <a:lnTo>
                  <a:pt x="1686116" y="3079554"/>
                </a:lnTo>
                <a:lnTo>
                  <a:pt x="1638807" y="3083176"/>
                </a:lnTo>
                <a:lnTo>
                  <a:pt x="1591111" y="3085365"/>
                </a:lnTo>
                <a:lnTo>
                  <a:pt x="1543049" y="3086099"/>
                </a:lnTo>
                <a:close/>
              </a:path>
            </a:pathLst>
          </a:custGeom>
          <a:solidFill>
            <a:srgbClr val="F4EFE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3590438" y="963058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1543049" y="3086099"/>
                </a:moveTo>
                <a:lnTo>
                  <a:pt x="1494987" y="3085365"/>
                </a:lnTo>
                <a:lnTo>
                  <a:pt x="1447291" y="3083176"/>
                </a:lnTo>
                <a:lnTo>
                  <a:pt x="1399982" y="3079554"/>
                </a:lnTo>
                <a:lnTo>
                  <a:pt x="1353082" y="3074521"/>
                </a:lnTo>
                <a:lnTo>
                  <a:pt x="1306612" y="3068098"/>
                </a:lnTo>
                <a:lnTo>
                  <a:pt x="1260594" y="3060305"/>
                </a:lnTo>
                <a:lnTo>
                  <a:pt x="1215048" y="3051165"/>
                </a:lnTo>
                <a:lnTo>
                  <a:pt x="1169996" y="3040699"/>
                </a:lnTo>
                <a:lnTo>
                  <a:pt x="1125459" y="3028928"/>
                </a:lnTo>
                <a:lnTo>
                  <a:pt x="1081459" y="3015873"/>
                </a:lnTo>
                <a:lnTo>
                  <a:pt x="1038017" y="3001556"/>
                </a:lnTo>
                <a:lnTo>
                  <a:pt x="995155" y="2985998"/>
                </a:lnTo>
                <a:lnTo>
                  <a:pt x="952893" y="2969221"/>
                </a:lnTo>
                <a:lnTo>
                  <a:pt x="911254" y="2951245"/>
                </a:lnTo>
                <a:lnTo>
                  <a:pt x="870258" y="2932092"/>
                </a:lnTo>
                <a:lnTo>
                  <a:pt x="829926" y="2911784"/>
                </a:lnTo>
                <a:lnTo>
                  <a:pt x="790281" y="2890342"/>
                </a:lnTo>
                <a:lnTo>
                  <a:pt x="751343" y="2867786"/>
                </a:lnTo>
                <a:lnTo>
                  <a:pt x="713134" y="2844140"/>
                </a:lnTo>
                <a:lnTo>
                  <a:pt x="675674" y="2819423"/>
                </a:lnTo>
                <a:lnTo>
                  <a:pt x="638987" y="2793657"/>
                </a:lnTo>
                <a:lnTo>
                  <a:pt x="603092" y="2766863"/>
                </a:lnTo>
                <a:lnTo>
                  <a:pt x="568011" y="2739064"/>
                </a:lnTo>
                <a:lnTo>
                  <a:pt x="533766" y="2710279"/>
                </a:lnTo>
                <a:lnTo>
                  <a:pt x="500377" y="2680532"/>
                </a:lnTo>
                <a:lnTo>
                  <a:pt x="467867" y="2649842"/>
                </a:lnTo>
                <a:lnTo>
                  <a:pt x="436256" y="2618231"/>
                </a:lnTo>
                <a:lnTo>
                  <a:pt x="405566" y="2585720"/>
                </a:lnTo>
                <a:lnTo>
                  <a:pt x="375818" y="2552332"/>
                </a:lnTo>
                <a:lnTo>
                  <a:pt x="347034" y="2518087"/>
                </a:lnTo>
                <a:lnTo>
                  <a:pt x="319234" y="2483006"/>
                </a:lnTo>
                <a:lnTo>
                  <a:pt x="292441" y="2447111"/>
                </a:lnTo>
                <a:lnTo>
                  <a:pt x="266675" y="2410423"/>
                </a:lnTo>
                <a:lnTo>
                  <a:pt x="241958" y="2372964"/>
                </a:lnTo>
                <a:lnTo>
                  <a:pt x="218311" y="2334755"/>
                </a:lnTo>
                <a:lnTo>
                  <a:pt x="195756" y="2295817"/>
                </a:lnTo>
                <a:lnTo>
                  <a:pt x="174314" y="2256172"/>
                </a:lnTo>
                <a:lnTo>
                  <a:pt x="154005" y="2215840"/>
                </a:lnTo>
                <a:lnTo>
                  <a:pt x="134853" y="2174844"/>
                </a:lnTo>
                <a:lnTo>
                  <a:pt x="116877" y="2133204"/>
                </a:lnTo>
                <a:lnTo>
                  <a:pt x="100100" y="2090943"/>
                </a:lnTo>
                <a:lnTo>
                  <a:pt x="84542" y="2048080"/>
                </a:lnTo>
                <a:lnTo>
                  <a:pt x="70225" y="2004638"/>
                </a:lnTo>
                <a:lnTo>
                  <a:pt x="57170" y="1960639"/>
                </a:lnTo>
                <a:lnTo>
                  <a:pt x="45399" y="1916102"/>
                </a:lnTo>
                <a:lnTo>
                  <a:pt x="34932" y="1871050"/>
                </a:lnTo>
                <a:lnTo>
                  <a:pt x="25792" y="1825504"/>
                </a:lnTo>
                <a:lnTo>
                  <a:pt x="18000" y="1779486"/>
                </a:lnTo>
                <a:lnTo>
                  <a:pt x="11577" y="1733016"/>
                </a:lnTo>
                <a:lnTo>
                  <a:pt x="6543" y="1686116"/>
                </a:lnTo>
                <a:lnTo>
                  <a:pt x="2922" y="1638807"/>
                </a:lnTo>
                <a:lnTo>
                  <a:pt x="733" y="1591111"/>
                </a:lnTo>
                <a:lnTo>
                  <a:pt x="0" y="1543080"/>
                </a:lnTo>
                <a:lnTo>
                  <a:pt x="733" y="1494987"/>
                </a:lnTo>
                <a:lnTo>
                  <a:pt x="2922" y="1447291"/>
                </a:lnTo>
                <a:lnTo>
                  <a:pt x="6543" y="1399982"/>
                </a:lnTo>
                <a:lnTo>
                  <a:pt x="11577" y="1353082"/>
                </a:lnTo>
                <a:lnTo>
                  <a:pt x="18000" y="1306612"/>
                </a:lnTo>
                <a:lnTo>
                  <a:pt x="25792" y="1260593"/>
                </a:lnTo>
                <a:lnTo>
                  <a:pt x="34932" y="1215047"/>
                </a:lnTo>
                <a:lnTo>
                  <a:pt x="45399" y="1169996"/>
                </a:lnTo>
                <a:lnTo>
                  <a:pt x="57170" y="1125459"/>
                </a:lnTo>
                <a:lnTo>
                  <a:pt x="70225" y="1081459"/>
                </a:lnTo>
                <a:lnTo>
                  <a:pt x="84542" y="1038017"/>
                </a:lnTo>
                <a:lnTo>
                  <a:pt x="100100" y="995155"/>
                </a:lnTo>
                <a:lnTo>
                  <a:pt x="116877" y="952893"/>
                </a:lnTo>
                <a:lnTo>
                  <a:pt x="134853" y="911254"/>
                </a:lnTo>
                <a:lnTo>
                  <a:pt x="154005" y="870257"/>
                </a:lnTo>
                <a:lnTo>
                  <a:pt x="174314" y="829926"/>
                </a:lnTo>
                <a:lnTo>
                  <a:pt x="195756" y="790281"/>
                </a:lnTo>
                <a:lnTo>
                  <a:pt x="218311" y="751343"/>
                </a:lnTo>
                <a:lnTo>
                  <a:pt x="241958" y="713133"/>
                </a:lnTo>
                <a:lnTo>
                  <a:pt x="266675" y="675674"/>
                </a:lnTo>
                <a:lnTo>
                  <a:pt x="292441" y="638987"/>
                </a:lnTo>
                <a:lnTo>
                  <a:pt x="319234" y="603092"/>
                </a:lnTo>
                <a:lnTo>
                  <a:pt x="347034" y="568011"/>
                </a:lnTo>
                <a:lnTo>
                  <a:pt x="375818" y="533766"/>
                </a:lnTo>
                <a:lnTo>
                  <a:pt x="405566" y="500377"/>
                </a:lnTo>
                <a:lnTo>
                  <a:pt x="436256" y="467867"/>
                </a:lnTo>
                <a:lnTo>
                  <a:pt x="467867" y="436256"/>
                </a:lnTo>
                <a:lnTo>
                  <a:pt x="500377" y="405566"/>
                </a:lnTo>
                <a:lnTo>
                  <a:pt x="533766" y="375818"/>
                </a:lnTo>
                <a:lnTo>
                  <a:pt x="568011" y="347034"/>
                </a:lnTo>
                <a:lnTo>
                  <a:pt x="603092" y="319234"/>
                </a:lnTo>
                <a:lnTo>
                  <a:pt x="638987" y="292441"/>
                </a:lnTo>
                <a:lnTo>
                  <a:pt x="675674" y="266675"/>
                </a:lnTo>
                <a:lnTo>
                  <a:pt x="713134" y="241958"/>
                </a:lnTo>
                <a:lnTo>
                  <a:pt x="751343" y="218311"/>
                </a:lnTo>
                <a:lnTo>
                  <a:pt x="790281" y="195756"/>
                </a:lnTo>
                <a:lnTo>
                  <a:pt x="829926" y="174313"/>
                </a:lnTo>
                <a:lnTo>
                  <a:pt x="870258" y="154005"/>
                </a:lnTo>
                <a:lnTo>
                  <a:pt x="911254" y="134853"/>
                </a:lnTo>
                <a:lnTo>
                  <a:pt x="952893" y="116877"/>
                </a:lnTo>
                <a:lnTo>
                  <a:pt x="995155" y="100099"/>
                </a:lnTo>
                <a:lnTo>
                  <a:pt x="1038017" y="84541"/>
                </a:lnTo>
                <a:lnTo>
                  <a:pt x="1081459" y="70224"/>
                </a:lnTo>
                <a:lnTo>
                  <a:pt x="1125459" y="57170"/>
                </a:lnTo>
                <a:lnTo>
                  <a:pt x="1169996" y="45398"/>
                </a:lnTo>
                <a:lnTo>
                  <a:pt x="1215048" y="34932"/>
                </a:lnTo>
                <a:lnTo>
                  <a:pt x="1260594" y="25792"/>
                </a:lnTo>
                <a:lnTo>
                  <a:pt x="1306612" y="18000"/>
                </a:lnTo>
                <a:lnTo>
                  <a:pt x="1353082" y="11576"/>
                </a:lnTo>
                <a:lnTo>
                  <a:pt x="1399982" y="6543"/>
                </a:lnTo>
                <a:lnTo>
                  <a:pt x="1447291" y="2922"/>
                </a:lnTo>
                <a:lnTo>
                  <a:pt x="1494987" y="733"/>
                </a:lnTo>
                <a:lnTo>
                  <a:pt x="1543000" y="0"/>
                </a:lnTo>
                <a:lnTo>
                  <a:pt x="1591111" y="733"/>
                </a:lnTo>
                <a:lnTo>
                  <a:pt x="1638807" y="2922"/>
                </a:lnTo>
                <a:lnTo>
                  <a:pt x="1686116" y="6543"/>
                </a:lnTo>
                <a:lnTo>
                  <a:pt x="1733016" y="11576"/>
                </a:lnTo>
                <a:lnTo>
                  <a:pt x="1779486" y="18000"/>
                </a:lnTo>
                <a:lnTo>
                  <a:pt x="1825505" y="25792"/>
                </a:lnTo>
                <a:lnTo>
                  <a:pt x="1871050" y="34932"/>
                </a:lnTo>
                <a:lnTo>
                  <a:pt x="1916102" y="45398"/>
                </a:lnTo>
                <a:lnTo>
                  <a:pt x="1960639" y="57170"/>
                </a:lnTo>
                <a:lnTo>
                  <a:pt x="2004639" y="70224"/>
                </a:lnTo>
                <a:lnTo>
                  <a:pt x="2048081" y="84541"/>
                </a:lnTo>
                <a:lnTo>
                  <a:pt x="2090943" y="100099"/>
                </a:lnTo>
                <a:lnTo>
                  <a:pt x="2133205" y="116877"/>
                </a:lnTo>
                <a:lnTo>
                  <a:pt x="2174844" y="134853"/>
                </a:lnTo>
                <a:lnTo>
                  <a:pt x="2215841" y="154005"/>
                </a:lnTo>
                <a:lnTo>
                  <a:pt x="2256172" y="174313"/>
                </a:lnTo>
                <a:lnTo>
                  <a:pt x="2295817" y="195756"/>
                </a:lnTo>
                <a:lnTo>
                  <a:pt x="2334755" y="218311"/>
                </a:lnTo>
                <a:lnTo>
                  <a:pt x="2372965" y="241958"/>
                </a:lnTo>
                <a:lnTo>
                  <a:pt x="2410424" y="266675"/>
                </a:lnTo>
                <a:lnTo>
                  <a:pt x="2447111" y="292441"/>
                </a:lnTo>
                <a:lnTo>
                  <a:pt x="2483006" y="319234"/>
                </a:lnTo>
                <a:lnTo>
                  <a:pt x="2518087" y="347034"/>
                </a:lnTo>
                <a:lnTo>
                  <a:pt x="2552332" y="375818"/>
                </a:lnTo>
                <a:lnTo>
                  <a:pt x="2585721" y="405566"/>
                </a:lnTo>
                <a:lnTo>
                  <a:pt x="2618231" y="436256"/>
                </a:lnTo>
                <a:lnTo>
                  <a:pt x="2649842" y="467867"/>
                </a:lnTo>
                <a:lnTo>
                  <a:pt x="2680532" y="500377"/>
                </a:lnTo>
                <a:lnTo>
                  <a:pt x="2710280" y="533766"/>
                </a:lnTo>
                <a:lnTo>
                  <a:pt x="2739064" y="568011"/>
                </a:lnTo>
                <a:lnTo>
                  <a:pt x="2766864" y="603092"/>
                </a:lnTo>
                <a:lnTo>
                  <a:pt x="2793657" y="638987"/>
                </a:lnTo>
                <a:lnTo>
                  <a:pt x="2819423" y="675674"/>
                </a:lnTo>
                <a:lnTo>
                  <a:pt x="2844140" y="713133"/>
                </a:lnTo>
                <a:lnTo>
                  <a:pt x="2867787" y="751343"/>
                </a:lnTo>
                <a:lnTo>
                  <a:pt x="2890342" y="790281"/>
                </a:lnTo>
                <a:lnTo>
                  <a:pt x="2911784" y="829926"/>
                </a:lnTo>
                <a:lnTo>
                  <a:pt x="2932093" y="870257"/>
                </a:lnTo>
                <a:lnTo>
                  <a:pt x="2951245" y="911254"/>
                </a:lnTo>
                <a:lnTo>
                  <a:pt x="2969221" y="952893"/>
                </a:lnTo>
                <a:lnTo>
                  <a:pt x="2985999" y="995155"/>
                </a:lnTo>
                <a:lnTo>
                  <a:pt x="3001556" y="1038017"/>
                </a:lnTo>
                <a:lnTo>
                  <a:pt x="3015873" y="1081459"/>
                </a:lnTo>
                <a:lnTo>
                  <a:pt x="3028928" y="1125459"/>
                </a:lnTo>
                <a:lnTo>
                  <a:pt x="3040699" y="1169996"/>
                </a:lnTo>
                <a:lnTo>
                  <a:pt x="3051166" y="1215047"/>
                </a:lnTo>
                <a:lnTo>
                  <a:pt x="3060306" y="1260593"/>
                </a:lnTo>
                <a:lnTo>
                  <a:pt x="3068098" y="1306612"/>
                </a:lnTo>
                <a:lnTo>
                  <a:pt x="3074522" y="1353082"/>
                </a:lnTo>
                <a:lnTo>
                  <a:pt x="3079555" y="1399982"/>
                </a:lnTo>
                <a:lnTo>
                  <a:pt x="3083176" y="1447291"/>
                </a:lnTo>
                <a:lnTo>
                  <a:pt x="3085365" y="1494987"/>
                </a:lnTo>
                <a:lnTo>
                  <a:pt x="3086099" y="1543018"/>
                </a:lnTo>
                <a:lnTo>
                  <a:pt x="3085365" y="1591111"/>
                </a:lnTo>
                <a:lnTo>
                  <a:pt x="3083176" y="1638807"/>
                </a:lnTo>
                <a:lnTo>
                  <a:pt x="3079555" y="1686116"/>
                </a:lnTo>
                <a:lnTo>
                  <a:pt x="3074522" y="1733016"/>
                </a:lnTo>
                <a:lnTo>
                  <a:pt x="3068098" y="1779486"/>
                </a:lnTo>
                <a:lnTo>
                  <a:pt x="3060306" y="1825504"/>
                </a:lnTo>
                <a:lnTo>
                  <a:pt x="3051166" y="1871050"/>
                </a:lnTo>
                <a:lnTo>
                  <a:pt x="3040699" y="1916102"/>
                </a:lnTo>
                <a:lnTo>
                  <a:pt x="3028928" y="1960639"/>
                </a:lnTo>
                <a:lnTo>
                  <a:pt x="3015873" y="2004638"/>
                </a:lnTo>
                <a:lnTo>
                  <a:pt x="3001556" y="2048080"/>
                </a:lnTo>
                <a:lnTo>
                  <a:pt x="2985999" y="2090943"/>
                </a:lnTo>
                <a:lnTo>
                  <a:pt x="2969221" y="2133204"/>
                </a:lnTo>
                <a:lnTo>
                  <a:pt x="2951245" y="2174844"/>
                </a:lnTo>
                <a:lnTo>
                  <a:pt x="2932093" y="2215840"/>
                </a:lnTo>
                <a:lnTo>
                  <a:pt x="2911784" y="2256172"/>
                </a:lnTo>
                <a:lnTo>
                  <a:pt x="2890342" y="2295817"/>
                </a:lnTo>
                <a:lnTo>
                  <a:pt x="2867787" y="2334755"/>
                </a:lnTo>
                <a:lnTo>
                  <a:pt x="2844140" y="2372964"/>
                </a:lnTo>
                <a:lnTo>
                  <a:pt x="2819423" y="2410423"/>
                </a:lnTo>
                <a:lnTo>
                  <a:pt x="2793657" y="2447111"/>
                </a:lnTo>
                <a:lnTo>
                  <a:pt x="2766864" y="2483006"/>
                </a:lnTo>
                <a:lnTo>
                  <a:pt x="2739064" y="2518087"/>
                </a:lnTo>
                <a:lnTo>
                  <a:pt x="2710280" y="2552332"/>
                </a:lnTo>
                <a:lnTo>
                  <a:pt x="2680532" y="2585720"/>
                </a:lnTo>
                <a:lnTo>
                  <a:pt x="2649842" y="2618231"/>
                </a:lnTo>
                <a:lnTo>
                  <a:pt x="2618231" y="2649842"/>
                </a:lnTo>
                <a:lnTo>
                  <a:pt x="2585721" y="2680532"/>
                </a:lnTo>
                <a:lnTo>
                  <a:pt x="2552332" y="2710279"/>
                </a:lnTo>
                <a:lnTo>
                  <a:pt x="2518087" y="2739064"/>
                </a:lnTo>
                <a:lnTo>
                  <a:pt x="2483006" y="2766863"/>
                </a:lnTo>
                <a:lnTo>
                  <a:pt x="2447111" y="2793657"/>
                </a:lnTo>
                <a:lnTo>
                  <a:pt x="2410424" y="2819423"/>
                </a:lnTo>
                <a:lnTo>
                  <a:pt x="2372965" y="2844140"/>
                </a:lnTo>
                <a:lnTo>
                  <a:pt x="2334755" y="2867786"/>
                </a:lnTo>
                <a:lnTo>
                  <a:pt x="2295817" y="2890342"/>
                </a:lnTo>
                <a:lnTo>
                  <a:pt x="2256172" y="2911784"/>
                </a:lnTo>
                <a:lnTo>
                  <a:pt x="2215841" y="2932092"/>
                </a:lnTo>
                <a:lnTo>
                  <a:pt x="2174844" y="2951245"/>
                </a:lnTo>
                <a:lnTo>
                  <a:pt x="2133205" y="2969221"/>
                </a:lnTo>
                <a:lnTo>
                  <a:pt x="2090943" y="2985998"/>
                </a:lnTo>
                <a:lnTo>
                  <a:pt x="2048081" y="3001556"/>
                </a:lnTo>
                <a:lnTo>
                  <a:pt x="2004639" y="3015873"/>
                </a:lnTo>
                <a:lnTo>
                  <a:pt x="1960639" y="3028928"/>
                </a:lnTo>
                <a:lnTo>
                  <a:pt x="1916102" y="3040699"/>
                </a:lnTo>
                <a:lnTo>
                  <a:pt x="1871050" y="3051165"/>
                </a:lnTo>
                <a:lnTo>
                  <a:pt x="1825505" y="3060305"/>
                </a:lnTo>
                <a:lnTo>
                  <a:pt x="1779486" y="3068098"/>
                </a:lnTo>
                <a:lnTo>
                  <a:pt x="1733016" y="3074521"/>
                </a:lnTo>
                <a:lnTo>
                  <a:pt x="1686116" y="3079554"/>
                </a:lnTo>
                <a:lnTo>
                  <a:pt x="1638807" y="3083176"/>
                </a:lnTo>
                <a:lnTo>
                  <a:pt x="1591111" y="3085365"/>
                </a:lnTo>
                <a:lnTo>
                  <a:pt x="1543049" y="3086099"/>
                </a:lnTo>
                <a:close/>
              </a:path>
            </a:pathLst>
          </a:custGeom>
          <a:solidFill>
            <a:srgbClr val="F4EFE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" name="object 5"/>
          <p:cNvSpPr/>
          <p:nvPr/>
        </p:nvSpPr>
        <p:spPr>
          <a:xfrm>
            <a:off x="6523345" y="970479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1543063" y="3086099"/>
                </a:moveTo>
                <a:lnTo>
                  <a:pt x="1494987" y="3085365"/>
                </a:lnTo>
                <a:lnTo>
                  <a:pt x="1447291" y="3083177"/>
                </a:lnTo>
                <a:lnTo>
                  <a:pt x="1399983" y="3079555"/>
                </a:lnTo>
                <a:lnTo>
                  <a:pt x="1353083" y="3074522"/>
                </a:lnTo>
                <a:lnTo>
                  <a:pt x="1306612" y="3068098"/>
                </a:lnTo>
                <a:lnTo>
                  <a:pt x="1260594" y="3060306"/>
                </a:lnTo>
                <a:lnTo>
                  <a:pt x="1215048" y="3051166"/>
                </a:lnTo>
                <a:lnTo>
                  <a:pt x="1169996" y="3040700"/>
                </a:lnTo>
                <a:lnTo>
                  <a:pt x="1125459" y="3028929"/>
                </a:lnTo>
                <a:lnTo>
                  <a:pt x="1081460" y="3015874"/>
                </a:lnTo>
                <a:lnTo>
                  <a:pt x="1038018" y="3001557"/>
                </a:lnTo>
                <a:lnTo>
                  <a:pt x="995155" y="2985999"/>
                </a:lnTo>
                <a:lnTo>
                  <a:pt x="952894" y="2969221"/>
                </a:lnTo>
                <a:lnTo>
                  <a:pt x="911254" y="2951246"/>
                </a:lnTo>
                <a:lnTo>
                  <a:pt x="870258" y="2932093"/>
                </a:lnTo>
                <a:lnTo>
                  <a:pt x="829926" y="2911785"/>
                </a:lnTo>
                <a:lnTo>
                  <a:pt x="790281" y="2890342"/>
                </a:lnTo>
                <a:lnTo>
                  <a:pt x="751343" y="2867787"/>
                </a:lnTo>
                <a:lnTo>
                  <a:pt x="713134" y="2844140"/>
                </a:lnTo>
                <a:lnTo>
                  <a:pt x="675675" y="2819423"/>
                </a:lnTo>
                <a:lnTo>
                  <a:pt x="638987" y="2793657"/>
                </a:lnTo>
                <a:lnTo>
                  <a:pt x="603092" y="2766864"/>
                </a:lnTo>
                <a:lnTo>
                  <a:pt x="568011" y="2739065"/>
                </a:lnTo>
                <a:lnTo>
                  <a:pt x="533766" y="2710280"/>
                </a:lnTo>
                <a:lnTo>
                  <a:pt x="500378" y="2680532"/>
                </a:lnTo>
                <a:lnTo>
                  <a:pt x="467867" y="2649842"/>
                </a:lnTo>
                <a:lnTo>
                  <a:pt x="436256" y="2618231"/>
                </a:lnTo>
                <a:lnTo>
                  <a:pt x="405566" y="2585721"/>
                </a:lnTo>
                <a:lnTo>
                  <a:pt x="375819" y="2552333"/>
                </a:lnTo>
                <a:lnTo>
                  <a:pt x="347034" y="2518087"/>
                </a:lnTo>
                <a:lnTo>
                  <a:pt x="319235" y="2483006"/>
                </a:lnTo>
                <a:lnTo>
                  <a:pt x="292441" y="2447112"/>
                </a:lnTo>
                <a:lnTo>
                  <a:pt x="266675" y="2410424"/>
                </a:lnTo>
                <a:lnTo>
                  <a:pt x="241958" y="2372965"/>
                </a:lnTo>
                <a:lnTo>
                  <a:pt x="218312" y="2334756"/>
                </a:lnTo>
                <a:lnTo>
                  <a:pt x="195756" y="2295818"/>
                </a:lnTo>
                <a:lnTo>
                  <a:pt x="174314" y="2256172"/>
                </a:lnTo>
                <a:lnTo>
                  <a:pt x="154006" y="2215841"/>
                </a:lnTo>
                <a:lnTo>
                  <a:pt x="134853" y="2174845"/>
                </a:lnTo>
                <a:lnTo>
                  <a:pt x="116877" y="2133205"/>
                </a:lnTo>
                <a:lnTo>
                  <a:pt x="100100" y="2090943"/>
                </a:lnTo>
                <a:lnTo>
                  <a:pt x="84542" y="2048081"/>
                </a:lnTo>
                <a:lnTo>
                  <a:pt x="70225" y="2004639"/>
                </a:lnTo>
                <a:lnTo>
                  <a:pt x="57170" y="1960639"/>
                </a:lnTo>
                <a:lnTo>
                  <a:pt x="45399" y="1916103"/>
                </a:lnTo>
                <a:lnTo>
                  <a:pt x="34933" y="1871051"/>
                </a:lnTo>
                <a:lnTo>
                  <a:pt x="25793" y="1825505"/>
                </a:lnTo>
                <a:lnTo>
                  <a:pt x="18000" y="1779486"/>
                </a:lnTo>
                <a:lnTo>
                  <a:pt x="11577" y="1733016"/>
                </a:lnTo>
                <a:lnTo>
                  <a:pt x="6544" y="1686116"/>
                </a:lnTo>
                <a:lnTo>
                  <a:pt x="2922" y="1638807"/>
                </a:lnTo>
                <a:lnTo>
                  <a:pt x="734" y="1591111"/>
                </a:lnTo>
                <a:lnTo>
                  <a:pt x="0" y="1543034"/>
                </a:lnTo>
                <a:lnTo>
                  <a:pt x="734" y="1494987"/>
                </a:lnTo>
                <a:lnTo>
                  <a:pt x="2922" y="1447291"/>
                </a:lnTo>
                <a:lnTo>
                  <a:pt x="6544" y="1399983"/>
                </a:lnTo>
                <a:lnTo>
                  <a:pt x="11577" y="1353083"/>
                </a:lnTo>
                <a:lnTo>
                  <a:pt x="18000" y="1306613"/>
                </a:lnTo>
                <a:lnTo>
                  <a:pt x="25793" y="1260594"/>
                </a:lnTo>
                <a:lnTo>
                  <a:pt x="34933" y="1215048"/>
                </a:lnTo>
                <a:lnTo>
                  <a:pt x="45399" y="1169996"/>
                </a:lnTo>
                <a:lnTo>
                  <a:pt x="57170" y="1125460"/>
                </a:lnTo>
                <a:lnTo>
                  <a:pt x="70225" y="1081460"/>
                </a:lnTo>
                <a:lnTo>
                  <a:pt x="84542" y="1038018"/>
                </a:lnTo>
                <a:lnTo>
                  <a:pt x="100100" y="995156"/>
                </a:lnTo>
                <a:lnTo>
                  <a:pt x="116877" y="952894"/>
                </a:lnTo>
                <a:lnTo>
                  <a:pt x="134853" y="911254"/>
                </a:lnTo>
                <a:lnTo>
                  <a:pt x="154006" y="870258"/>
                </a:lnTo>
                <a:lnTo>
                  <a:pt x="174314" y="829927"/>
                </a:lnTo>
                <a:lnTo>
                  <a:pt x="195756" y="790281"/>
                </a:lnTo>
                <a:lnTo>
                  <a:pt x="218312" y="751343"/>
                </a:lnTo>
                <a:lnTo>
                  <a:pt x="241958" y="713134"/>
                </a:lnTo>
                <a:lnTo>
                  <a:pt x="266675" y="675675"/>
                </a:lnTo>
                <a:lnTo>
                  <a:pt x="292441" y="638987"/>
                </a:lnTo>
                <a:lnTo>
                  <a:pt x="319235" y="603092"/>
                </a:lnTo>
                <a:lnTo>
                  <a:pt x="347034" y="568012"/>
                </a:lnTo>
                <a:lnTo>
                  <a:pt x="375819" y="533766"/>
                </a:lnTo>
                <a:lnTo>
                  <a:pt x="405566" y="500378"/>
                </a:lnTo>
                <a:lnTo>
                  <a:pt x="436256" y="467868"/>
                </a:lnTo>
                <a:lnTo>
                  <a:pt x="467867" y="436257"/>
                </a:lnTo>
                <a:lnTo>
                  <a:pt x="500378" y="405567"/>
                </a:lnTo>
                <a:lnTo>
                  <a:pt x="533766" y="375819"/>
                </a:lnTo>
                <a:lnTo>
                  <a:pt x="568011" y="347034"/>
                </a:lnTo>
                <a:lnTo>
                  <a:pt x="603092" y="319235"/>
                </a:lnTo>
                <a:lnTo>
                  <a:pt x="638987" y="292441"/>
                </a:lnTo>
                <a:lnTo>
                  <a:pt x="675675" y="266676"/>
                </a:lnTo>
                <a:lnTo>
                  <a:pt x="713134" y="241959"/>
                </a:lnTo>
                <a:lnTo>
                  <a:pt x="751343" y="218312"/>
                </a:lnTo>
                <a:lnTo>
                  <a:pt x="790281" y="195757"/>
                </a:lnTo>
                <a:lnTo>
                  <a:pt x="829926" y="174314"/>
                </a:lnTo>
                <a:lnTo>
                  <a:pt x="870258" y="154006"/>
                </a:lnTo>
                <a:lnTo>
                  <a:pt x="911254" y="134853"/>
                </a:lnTo>
                <a:lnTo>
                  <a:pt x="952894" y="116878"/>
                </a:lnTo>
                <a:lnTo>
                  <a:pt x="995155" y="100100"/>
                </a:lnTo>
                <a:lnTo>
                  <a:pt x="1038018" y="84542"/>
                </a:lnTo>
                <a:lnTo>
                  <a:pt x="1081460" y="70225"/>
                </a:lnTo>
                <a:lnTo>
                  <a:pt x="1125459" y="57170"/>
                </a:lnTo>
                <a:lnTo>
                  <a:pt x="1169996" y="45399"/>
                </a:lnTo>
                <a:lnTo>
                  <a:pt x="1215048" y="34933"/>
                </a:lnTo>
                <a:lnTo>
                  <a:pt x="1260594" y="25793"/>
                </a:lnTo>
                <a:lnTo>
                  <a:pt x="1306612" y="18000"/>
                </a:lnTo>
                <a:lnTo>
                  <a:pt x="1353083" y="11577"/>
                </a:lnTo>
                <a:lnTo>
                  <a:pt x="1399983" y="6544"/>
                </a:lnTo>
                <a:lnTo>
                  <a:pt x="1447291" y="2922"/>
                </a:lnTo>
                <a:lnTo>
                  <a:pt x="1494987" y="734"/>
                </a:lnTo>
                <a:lnTo>
                  <a:pt x="1543049" y="0"/>
                </a:lnTo>
                <a:lnTo>
                  <a:pt x="1591111" y="734"/>
                </a:lnTo>
                <a:lnTo>
                  <a:pt x="1638807" y="2922"/>
                </a:lnTo>
                <a:lnTo>
                  <a:pt x="1686116" y="6544"/>
                </a:lnTo>
                <a:lnTo>
                  <a:pt x="1733016" y="11577"/>
                </a:lnTo>
                <a:lnTo>
                  <a:pt x="1779486" y="18000"/>
                </a:lnTo>
                <a:lnTo>
                  <a:pt x="1825505" y="25793"/>
                </a:lnTo>
                <a:lnTo>
                  <a:pt x="1871051" y="34933"/>
                </a:lnTo>
                <a:lnTo>
                  <a:pt x="1916103" y="45399"/>
                </a:lnTo>
                <a:lnTo>
                  <a:pt x="1960639" y="57170"/>
                </a:lnTo>
                <a:lnTo>
                  <a:pt x="2004639" y="70225"/>
                </a:lnTo>
                <a:lnTo>
                  <a:pt x="2048081" y="84542"/>
                </a:lnTo>
                <a:lnTo>
                  <a:pt x="2090943" y="100100"/>
                </a:lnTo>
                <a:lnTo>
                  <a:pt x="2133205" y="116878"/>
                </a:lnTo>
                <a:lnTo>
                  <a:pt x="2174845" y="134853"/>
                </a:lnTo>
                <a:lnTo>
                  <a:pt x="2215841" y="154006"/>
                </a:lnTo>
                <a:lnTo>
                  <a:pt x="2256172" y="174314"/>
                </a:lnTo>
                <a:lnTo>
                  <a:pt x="2295818" y="195757"/>
                </a:lnTo>
                <a:lnTo>
                  <a:pt x="2334756" y="218312"/>
                </a:lnTo>
                <a:lnTo>
                  <a:pt x="2372965" y="241959"/>
                </a:lnTo>
                <a:lnTo>
                  <a:pt x="2410424" y="266676"/>
                </a:lnTo>
                <a:lnTo>
                  <a:pt x="2447112" y="292441"/>
                </a:lnTo>
                <a:lnTo>
                  <a:pt x="2483007" y="319235"/>
                </a:lnTo>
                <a:lnTo>
                  <a:pt x="2518087" y="347034"/>
                </a:lnTo>
                <a:lnTo>
                  <a:pt x="2552333" y="375819"/>
                </a:lnTo>
                <a:lnTo>
                  <a:pt x="2585721" y="405567"/>
                </a:lnTo>
                <a:lnTo>
                  <a:pt x="2618231" y="436257"/>
                </a:lnTo>
                <a:lnTo>
                  <a:pt x="2649842" y="467868"/>
                </a:lnTo>
                <a:lnTo>
                  <a:pt x="2680532" y="500378"/>
                </a:lnTo>
                <a:lnTo>
                  <a:pt x="2710280" y="533766"/>
                </a:lnTo>
                <a:lnTo>
                  <a:pt x="2739065" y="568012"/>
                </a:lnTo>
                <a:lnTo>
                  <a:pt x="2766864" y="603092"/>
                </a:lnTo>
                <a:lnTo>
                  <a:pt x="2793657" y="638987"/>
                </a:lnTo>
                <a:lnTo>
                  <a:pt x="2819423" y="675675"/>
                </a:lnTo>
                <a:lnTo>
                  <a:pt x="2844140" y="713134"/>
                </a:lnTo>
                <a:lnTo>
                  <a:pt x="2867787" y="751343"/>
                </a:lnTo>
                <a:lnTo>
                  <a:pt x="2890342" y="790281"/>
                </a:lnTo>
                <a:lnTo>
                  <a:pt x="2911785" y="829927"/>
                </a:lnTo>
                <a:lnTo>
                  <a:pt x="2932093" y="870258"/>
                </a:lnTo>
                <a:lnTo>
                  <a:pt x="2951246" y="911254"/>
                </a:lnTo>
                <a:lnTo>
                  <a:pt x="2969221" y="952894"/>
                </a:lnTo>
                <a:lnTo>
                  <a:pt x="2985999" y="995156"/>
                </a:lnTo>
                <a:lnTo>
                  <a:pt x="3001557" y="1038018"/>
                </a:lnTo>
                <a:lnTo>
                  <a:pt x="3015874" y="1081460"/>
                </a:lnTo>
                <a:lnTo>
                  <a:pt x="3028929" y="1125460"/>
                </a:lnTo>
                <a:lnTo>
                  <a:pt x="3040700" y="1169996"/>
                </a:lnTo>
                <a:lnTo>
                  <a:pt x="3051166" y="1215048"/>
                </a:lnTo>
                <a:lnTo>
                  <a:pt x="3060306" y="1260594"/>
                </a:lnTo>
                <a:lnTo>
                  <a:pt x="3068098" y="1306613"/>
                </a:lnTo>
                <a:lnTo>
                  <a:pt x="3074522" y="1353083"/>
                </a:lnTo>
                <a:lnTo>
                  <a:pt x="3079555" y="1399983"/>
                </a:lnTo>
                <a:lnTo>
                  <a:pt x="3083176" y="1447291"/>
                </a:lnTo>
                <a:lnTo>
                  <a:pt x="3085365" y="1494987"/>
                </a:lnTo>
                <a:lnTo>
                  <a:pt x="3086099" y="1543049"/>
                </a:lnTo>
                <a:lnTo>
                  <a:pt x="3085365" y="1591111"/>
                </a:lnTo>
                <a:lnTo>
                  <a:pt x="3083176" y="1638807"/>
                </a:lnTo>
                <a:lnTo>
                  <a:pt x="3079555" y="1686116"/>
                </a:lnTo>
                <a:lnTo>
                  <a:pt x="3074522" y="1733016"/>
                </a:lnTo>
                <a:lnTo>
                  <a:pt x="3068098" y="1779486"/>
                </a:lnTo>
                <a:lnTo>
                  <a:pt x="3060306" y="1825505"/>
                </a:lnTo>
                <a:lnTo>
                  <a:pt x="3051166" y="1871051"/>
                </a:lnTo>
                <a:lnTo>
                  <a:pt x="3040700" y="1916103"/>
                </a:lnTo>
                <a:lnTo>
                  <a:pt x="3028929" y="1960639"/>
                </a:lnTo>
                <a:lnTo>
                  <a:pt x="3015874" y="2004639"/>
                </a:lnTo>
                <a:lnTo>
                  <a:pt x="3001557" y="2048081"/>
                </a:lnTo>
                <a:lnTo>
                  <a:pt x="2985999" y="2090943"/>
                </a:lnTo>
                <a:lnTo>
                  <a:pt x="2969221" y="2133205"/>
                </a:lnTo>
                <a:lnTo>
                  <a:pt x="2951246" y="2174845"/>
                </a:lnTo>
                <a:lnTo>
                  <a:pt x="2932093" y="2215841"/>
                </a:lnTo>
                <a:lnTo>
                  <a:pt x="2911785" y="2256172"/>
                </a:lnTo>
                <a:lnTo>
                  <a:pt x="2890342" y="2295818"/>
                </a:lnTo>
                <a:lnTo>
                  <a:pt x="2867787" y="2334756"/>
                </a:lnTo>
                <a:lnTo>
                  <a:pt x="2844140" y="2372965"/>
                </a:lnTo>
                <a:lnTo>
                  <a:pt x="2819423" y="2410424"/>
                </a:lnTo>
                <a:lnTo>
                  <a:pt x="2793657" y="2447112"/>
                </a:lnTo>
                <a:lnTo>
                  <a:pt x="2766864" y="2483006"/>
                </a:lnTo>
                <a:lnTo>
                  <a:pt x="2739065" y="2518087"/>
                </a:lnTo>
                <a:lnTo>
                  <a:pt x="2710280" y="2552333"/>
                </a:lnTo>
                <a:lnTo>
                  <a:pt x="2680532" y="2585721"/>
                </a:lnTo>
                <a:lnTo>
                  <a:pt x="2649842" y="2618231"/>
                </a:lnTo>
                <a:lnTo>
                  <a:pt x="2618231" y="2649842"/>
                </a:lnTo>
                <a:lnTo>
                  <a:pt x="2585721" y="2680532"/>
                </a:lnTo>
                <a:lnTo>
                  <a:pt x="2552333" y="2710280"/>
                </a:lnTo>
                <a:lnTo>
                  <a:pt x="2518087" y="2739065"/>
                </a:lnTo>
                <a:lnTo>
                  <a:pt x="2483007" y="2766864"/>
                </a:lnTo>
                <a:lnTo>
                  <a:pt x="2447112" y="2793657"/>
                </a:lnTo>
                <a:lnTo>
                  <a:pt x="2410424" y="2819423"/>
                </a:lnTo>
                <a:lnTo>
                  <a:pt x="2372965" y="2844140"/>
                </a:lnTo>
                <a:lnTo>
                  <a:pt x="2334756" y="2867787"/>
                </a:lnTo>
                <a:lnTo>
                  <a:pt x="2295818" y="2890342"/>
                </a:lnTo>
                <a:lnTo>
                  <a:pt x="2256172" y="2911785"/>
                </a:lnTo>
                <a:lnTo>
                  <a:pt x="2215841" y="2932093"/>
                </a:lnTo>
                <a:lnTo>
                  <a:pt x="2174845" y="2951246"/>
                </a:lnTo>
                <a:lnTo>
                  <a:pt x="2133205" y="2969221"/>
                </a:lnTo>
                <a:lnTo>
                  <a:pt x="2090943" y="2985999"/>
                </a:lnTo>
                <a:lnTo>
                  <a:pt x="2048081" y="3001557"/>
                </a:lnTo>
                <a:lnTo>
                  <a:pt x="2004639" y="3015874"/>
                </a:lnTo>
                <a:lnTo>
                  <a:pt x="1960639" y="3028929"/>
                </a:lnTo>
                <a:lnTo>
                  <a:pt x="1916103" y="3040700"/>
                </a:lnTo>
                <a:lnTo>
                  <a:pt x="1871051" y="3051166"/>
                </a:lnTo>
                <a:lnTo>
                  <a:pt x="1825505" y="3060306"/>
                </a:lnTo>
                <a:lnTo>
                  <a:pt x="1779486" y="3068098"/>
                </a:lnTo>
                <a:lnTo>
                  <a:pt x="1733016" y="3074522"/>
                </a:lnTo>
                <a:lnTo>
                  <a:pt x="1686116" y="3079555"/>
                </a:lnTo>
                <a:lnTo>
                  <a:pt x="1638807" y="3083177"/>
                </a:lnTo>
                <a:lnTo>
                  <a:pt x="1591111" y="3085365"/>
                </a:lnTo>
                <a:lnTo>
                  <a:pt x="1543063" y="3086099"/>
                </a:lnTo>
                <a:close/>
              </a:path>
            </a:pathLst>
          </a:custGeom>
          <a:solidFill>
            <a:srgbClr val="F4EFE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" name="object 6"/>
          <p:cNvSpPr/>
          <p:nvPr/>
        </p:nvSpPr>
        <p:spPr>
          <a:xfrm>
            <a:off x="9456253" y="977900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3086100" h="3086100">
                <a:moveTo>
                  <a:pt x="1543059" y="3086099"/>
                </a:moveTo>
                <a:lnTo>
                  <a:pt x="1494986" y="3085365"/>
                </a:lnTo>
                <a:lnTo>
                  <a:pt x="1447290" y="3083177"/>
                </a:lnTo>
                <a:lnTo>
                  <a:pt x="1399981" y="3079555"/>
                </a:lnTo>
                <a:lnTo>
                  <a:pt x="1353081" y="3074522"/>
                </a:lnTo>
                <a:lnTo>
                  <a:pt x="1306611" y="3068099"/>
                </a:lnTo>
                <a:lnTo>
                  <a:pt x="1260592" y="3060306"/>
                </a:lnTo>
                <a:lnTo>
                  <a:pt x="1215046" y="3051166"/>
                </a:lnTo>
                <a:lnTo>
                  <a:pt x="1169995" y="3040700"/>
                </a:lnTo>
                <a:lnTo>
                  <a:pt x="1125458" y="3028929"/>
                </a:lnTo>
                <a:lnTo>
                  <a:pt x="1081458" y="3015874"/>
                </a:lnTo>
                <a:lnTo>
                  <a:pt x="1038016" y="3001557"/>
                </a:lnTo>
                <a:lnTo>
                  <a:pt x="995154" y="2985999"/>
                </a:lnTo>
                <a:lnTo>
                  <a:pt x="952892" y="2969221"/>
                </a:lnTo>
                <a:lnTo>
                  <a:pt x="911253" y="2951246"/>
                </a:lnTo>
                <a:lnTo>
                  <a:pt x="870256" y="2932093"/>
                </a:lnTo>
                <a:lnTo>
                  <a:pt x="829925" y="2911785"/>
                </a:lnTo>
                <a:lnTo>
                  <a:pt x="790279" y="2890342"/>
                </a:lnTo>
                <a:lnTo>
                  <a:pt x="751342" y="2867787"/>
                </a:lnTo>
                <a:lnTo>
                  <a:pt x="713132" y="2844140"/>
                </a:lnTo>
                <a:lnTo>
                  <a:pt x="675673" y="2819423"/>
                </a:lnTo>
                <a:lnTo>
                  <a:pt x="638986" y="2793658"/>
                </a:lnTo>
                <a:lnTo>
                  <a:pt x="603091" y="2766864"/>
                </a:lnTo>
                <a:lnTo>
                  <a:pt x="568010" y="2739065"/>
                </a:lnTo>
                <a:lnTo>
                  <a:pt x="533765" y="2710280"/>
                </a:lnTo>
                <a:lnTo>
                  <a:pt x="500376" y="2680532"/>
                </a:lnTo>
                <a:lnTo>
                  <a:pt x="467866" y="2649842"/>
                </a:lnTo>
                <a:lnTo>
                  <a:pt x="436255" y="2618231"/>
                </a:lnTo>
                <a:lnTo>
                  <a:pt x="405565" y="2585721"/>
                </a:lnTo>
                <a:lnTo>
                  <a:pt x="375817" y="2552333"/>
                </a:lnTo>
                <a:lnTo>
                  <a:pt x="347033" y="2518087"/>
                </a:lnTo>
                <a:lnTo>
                  <a:pt x="319233" y="2483007"/>
                </a:lnTo>
                <a:lnTo>
                  <a:pt x="292440" y="2447112"/>
                </a:lnTo>
                <a:lnTo>
                  <a:pt x="266674" y="2410424"/>
                </a:lnTo>
                <a:lnTo>
                  <a:pt x="241957" y="2372965"/>
                </a:lnTo>
                <a:lnTo>
                  <a:pt x="218310" y="2334756"/>
                </a:lnTo>
                <a:lnTo>
                  <a:pt x="195755" y="2295818"/>
                </a:lnTo>
                <a:lnTo>
                  <a:pt x="174313" y="2256172"/>
                </a:lnTo>
                <a:lnTo>
                  <a:pt x="154004" y="2215841"/>
                </a:lnTo>
                <a:lnTo>
                  <a:pt x="134852" y="2174845"/>
                </a:lnTo>
                <a:lnTo>
                  <a:pt x="116876" y="2133205"/>
                </a:lnTo>
                <a:lnTo>
                  <a:pt x="100099" y="2090943"/>
                </a:lnTo>
                <a:lnTo>
                  <a:pt x="84541" y="2048081"/>
                </a:lnTo>
                <a:lnTo>
                  <a:pt x="70224" y="2004639"/>
                </a:lnTo>
                <a:lnTo>
                  <a:pt x="57169" y="1960639"/>
                </a:lnTo>
                <a:lnTo>
                  <a:pt x="45398" y="1916103"/>
                </a:lnTo>
                <a:lnTo>
                  <a:pt x="34931" y="1871051"/>
                </a:lnTo>
                <a:lnTo>
                  <a:pt x="25791" y="1825505"/>
                </a:lnTo>
                <a:lnTo>
                  <a:pt x="17999" y="1779486"/>
                </a:lnTo>
                <a:lnTo>
                  <a:pt x="11576" y="1733016"/>
                </a:lnTo>
                <a:lnTo>
                  <a:pt x="6542" y="1686116"/>
                </a:lnTo>
                <a:lnTo>
                  <a:pt x="2921" y="1638808"/>
                </a:lnTo>
                <a:lnTo>
                  <a:pt x="732" y="1591112"/>
                </a:lnTo>
                <a:lnTo>
                  <a:pt x="0" y="1542950"/>
                </a:lnTo>
                <a:lnTo>
                  <a:pt x="732" y="1494987"/>
                </a:lnTo>
                <a:lnTo>
                  <a:pt x="2921" y="1447291"/>
                </a:lnTo>
                <a:lnTo>
                  <a:pt x="6542" y="1399983"/>
                </a:lnTo>
                <a:lnTo>
                  <a:pt x="11576" y="1353083"/>
                </a:lnTo>
                <a:lnTo>
                  <a:pt x="17999" y="1306613"/>
                </a:lnTo>
                <a:lnTo>
                  <a:pt x="25791" y="1260594"/>
                </a:lnTo>
                <a:lnTo>
                  <a:pt x="34931" y="1215048"/>
                </a:lnTo>
                <a:lnTo>
                  <a:pt x="45398" y="1169996"/>
                </a:lnTo>
                <a:lnTo>
                  <a:pt x="57169" y="1125460"/>
                </a:lnTo>
                <a:lnTo>
                  <a:pt x="70224" y="1081460"/>
                </a:lnTo>
                <a:lnTo>
                  <a:pt x="84541" y="1038018"/>
                </a:lnTo>
                <a:lnTo>
                  <a:pt x="100099" y="995156"/>
                </a:lnTo>
                <a:lnTo>
                  <a:pt x="116876" y="952894"/>
                </a:lnTo>
                <a:lnTo>
                  <a:pt x="134852" y="911254"/>
                </a:lnTo>
                <a:lnTo>
                  <a:pt x="154004" y="870258"/>
                </a:lnTo>
                <a:lnTo>
                  <a:pt x="174313" y="829927"/>
                </a:lnTo>
                <a:lnTo>
                  <a:pt x="195755" y="790281"/>
                </a:lnTo>
                <a:lnTo>
                  <a:pt x="218310" y="751343"/>
                </a:lnTo>
                <a:lnTo>
                  <a:pt x="241957" y="713134"/>
                </a:lnTo>
                <a:lnTo>
                  <a:pt x="266674" y="675675"/>
                </a:lnTo>
                <a:lnTo>
                  <a:pt x="292440" y="638987"/>
                </a:lnTo>
                <a:lnTo>
                  <a:pt x="319233" y="603092"/>
                </a:lnTo>
                <a:lnTo>
                  <a:pt x="347033" y="568012"/>
                </a:lnTo>
                <a:lnTo>
                  <a:pt x="375817" y="533766"/>
                </a:lnTo>
                <a:lnTo>
                  <a:pt x="405565" y="500378"/>
                </a:lnTo>
                <a:lnTo>
                  <a:pt x="436255" y="467868"/>
                </a:lnTo>
                <a:lnTo>
                  <a:pt x="467866" y="436257"/>
                </a:lnTo>
                <a:lnTo>
                  <a:pt x="500376" y="405567"/>
                </a:lnTo>
                <a:lnTo>
                  <a:pt x="533765" y="375819"/>
                </a:lnTo>
                <a:lnTo>
                  <a:pt x="568010" y="347034"/>
                </a:lnTo>
                <a:lnTo>
                  <a:pt x="603091" y="319235"/>
                </a:lnTo>
                <a:lnTo>
                  <a:pt x="638986" y="292441"/>
                </a:lnTo>
                <a:lnTo>
                  <a:pt x="675673" y="266676"/>
                </a:lnTo>
                <a:lnTo>
                  <a:pt x="713132" y="241959"/>
                </a:lnTo>
                <a:lnTo>
                  <a:pt x="751342" y="218312"/>
                </a:lnTo>
                <a:lnTo>
                  <a:pt x="790279" y="195757"/>
                </a:lnTo>
                <a:lnTo>
                  <a:pt x="829925" y="174314"/>
                </a:lnTo>
                <a:lnTo>
                  <a:pt x="870256" y="154006"/>
                </a:lnTo>
                <a:lnTo>
                  <a:pt x="911253" y="134853"/>
                </a:lnTo>
                <a:lnTo>
                  <a:pt x="952892" y="116878"/>
                </a:lnTo>
                <a:lnTo>
                  <a:pt x="995154" y="100100"/>
                </a:lnTo>
                <a:lnTo>
                  <a:pt x="1038016" y="84542"/>
                </a:lnTo>
                <a:lnTo>
                  <a:pt x="1081458" y="70225"/>
                </a:lnTo>
                <a:lnTo>
                  <a:pt x="1125458" y="57170"/>
                </a:lnTo>
                <a:lnTo>
                  <a:pt x="1169995" y="45399"/>
                </a:lnTo>
                <a:lnTo>
                  <a:pt x="1215046" y="34933"/>
                </a:lnTo>
                <a:lnTo>
                  <a:pt x="1260592" y="25793"/>
                </a:lnTo>
                <a:lnTo>
                  <a:pt x="1306611" y="18000"/>
                </a:lnTo>
                <a:lnTo>
                  <a:pt x="1353081" y="11577"/>
                </a:lnTo>
                <a:lnTo>
                  <a:pt x="1399981" y="6544"/>
                </a:lnTo>
                <a:lnTo>
                  <a:pt x="1447290" y="2922"/>
                </a:lnTo>
                <a:lnTo>
                  <a:pt x="1494986" y="734"/>
                </a:lnTo>
                <a:lnTo>
                  <a:pt x="1543046" y="0"/>
                </a:lnTo>
                <a:lnTo>
                  <a:pt x="1591110" y="734"/>
                </a:lnTo>
                <a:lnTo>
                  <a:pt x="1638806" y="2922"/>
                </a:lnTo>
                <a:lnTo>
                  <a:pt x="1686115" y="6544"/>
                </a:lnTo>
                <a:lnTo>
                  <a:pt x="1733015" y="11577"/>
                </a:lnTo>
                <a:lnTo>
                  <a:pt x="1779485" y="18000"/>
                </a:lnTo>
                <a:lnTo>
                  <a:pt x="1825503" y="25793"/>
                </a:lnTo>
                <a:lnTo>
                  <a:pt x="1871049" y="34933"/>
                </a:lnTo>
                <a:lnTo>
                  <a:pt x="1916101" y="45399"/>
                </a:lnTo>
                <a:lnTo>
                  <a:pt x="1960638" y="57170"/>
                </a:lnTo>
                <a:lnTo>
                  <a:pt x="2004638" y="70225"/>
                </a:lnTo>
                <a:lnTo>
                  <a:pt x="2048080" y="84542"/>
                </a:lnTo>
                <a:lnTo>
                  <a:pt x="2090942" y="100100"/>
                </a:lnTo>
                <a:lnTo>
                  <a:pt x="2133204" y="116878"/>
                </a:lnTo>
                <a:lnTo>
                  <a:pt x="2174843" y="134853"/>
                </a:lnTo>
                <a:lnTo>
                  <a:pt x="2215840" y="154006"/>
                </a:lnTo>
                <a:lnTo>
                  <a:pt x="2256171" y="174314"/>
                </a:lnTo>
                <a:lnTo>
                  <a:pt x="2295816" y="195757"/>
                </a:lnTo>
                <a:lnTo>
                  <a:pt x="2334754" y="218312"/>
                </a:lnTo>
                <a:lnTo>
                  <a:pt x="2372964" y="241959"/>
                </a:lnTo>
                <a:lnTo>
                  <a:pt x="2410423" y="266676"/>
                </a:lnTo>
                <a:lnTo>
                  <a:pt x="2447110" y="292441"/>
                </a:lnTo>
                <a:lnTo>
                  <a:pt x="2483005" y="319235"/>
                </a:lnTo>
                <a:lnTo>
                  <a:pt x="2518086" y="347034"/>
                </a:lnTo>
                <a:lnTo>
                  <a:pt x="2552331" y="375819"/>
                </a:lnTo>
                <a:lnTo>
                  <a:pt x="2585720" y="405567"/>
                </a:lnTo>
                <a:lnTo>
                  <a:pt x="2618230" y="436257"/>
                </a:lnTo>
                <a:lnTo>
                  <a:pt x="2649841" y="467868"/>
                </a:lnTo>
                <a:lnTo>
                  <a:pt x="2680531" y="500378"/>
                </a:lnTo>
                <a:lnTo>
                  <a:pt x="2710279" y="533766"/>
                </a:lnTo>
                <a:lnTo>
                  <a:pt x="2739063" y="568012"/>
                </a:lnTo>
                <a:lnTo>
                  <a:pt x="2766863" y="603092"/>
                </a:lnTo>
                <a:lnTo>
                  <a:pt x="2793656" y="638987"/>
                </a:lnTo>
                <a:lnTo>
                  <a:pt x="2819422" y="675675"/>
                </a:lnTo>
                <a:lnTo>
                  <a:pt x="2844139" y="713134"/>
                </a:lnTo>
                <a:lnTo>
                  <a:pt x="2867786" y="751343"/>
                </a:lnTo>
                <a:lnTo>
                  <a:pt x="2890341" y="790281"/>
                </a:lnTo>
                <a:lnTo>
                  <a:pt x="2911783" y="829927"/>
                </a:lnTo>
                <a:lnTo>
                  <a:pt x="2932092" y="870258"/>
                </a:lnTo>
                <a:lnTo>
                  <a:pt x="2951244" y="911254"/>
                </a:lnTo>
                <a:lnTo>
                  <a:pt x="2969220" y="952894"/>
                </a:lnTo>
                <a:lnTo>
                  <a:pt x="2985997" y="995156"/>
                </a:lnTo>
                <a:lnTo>
                  <a:pt x="3001555" y="1038018"/>
                </a:lnTo>
                <a:lnTo>
                  <a:pt x="3015872" y="1081460"/>
                </a:lnTo>
                <a:lnTo>
                  <a:pt x="3028927" y="1125460"/>
                </a:lnTo>
                <a:lnTo>
                  <a:pt x="3040698" y="1169996"/>
                </a:lnTo>
                <a:lnTo>
                  <a:pt x="3051165" y="1215048"/>
                </a:lnTo>
                <a:lnTo>
                  <a:pt x="3060305" y="1260594"/>
                </a:lnTo>
                <a:lnTo>
                  <a:pt x="3068097" y="1306613"/>
                </a:lnTo>
                <a:lnTo>
                  <a:pt x="3074521" y="1353083"/>
                </a:lnTo>
                <a:lnTo>
                  <a:pt x="3079554" y="1399983"/>
                </a:lnTo>
                <a:lnTo>
                  <a:pt x="3083175" y="1447291"/>
                </a:lnTo>
                <a:lnTo>
                  <a:pt x="3085364" y="1494987"/>
                </a:lnTo>
                <a:lnTo>
                  <a:pt x="3086095" y="1543050"/>
                </a:lnTo>
                <a:lnTo>
                  <a:pt x="3085364" y="1591112"/>
                </a:lnTo>
                <a:lnTo>
                  <a:pt x="3083175" y="1638808"/>
                </a:lnTo>
                <a:lnTo>
                  <a:pt x="3079554" y="1686116"/>
                </a:lnTo>
                <a:lnTo>
                  <a:pt x="3074521" y="1733016"/>
                </a:lnTo>
                <a:lnTo>
                  <a:pt x="3068097" y="1779486"/>
                </a:lnTo>
                <a:lnTo>
                  <a:pt x="3060305" y="1825505"/>
                </a:lnTo>
                <a:lnTo>
                  <a:pt x="3051165" y="1871051"/>
                </a:lnTo>
                <a:lnTo>
                  <a:pt x="3040698" y="1916103"/>
                </a:lnTo>
                <a:lnTo>
                  <a:pt x="3028927" y="1960639"/>
                </a:lnTo>
                <a:lnTo>
                  <a:pt x="3015872" y="2004639"/>
                </a:lnTo>
                <a:lnTo>
                  <a:pt x="3001555" y="2048081"/>
                </a:lnTo>
                <a:lnTo>
                  <a:pt x="2985997" y="2090943"/>
                </a:lnTo>
                <a:lnTo>
                  <a:pt x="2969220" y="2133205"/>
                </a:lnTo>
                <a:lnTo>
                  <a:pt x="2951244" y="2174845"/>
                </a:lnTo>
                <a:lnTo>
                  <a:pt x="2932092" y="2215841"/>
                </a:lnTo>
                <a:lnTo>
                  <a:pt x="2911783" y="2256172"/>
                </a:lnTo>
                <a:lnTo>
                  <a:pt x="2890341" y="2295818"/>
                </a:lnTo>
                <a:lnTo>
                  <a:pt x="2867786" y="2334756"/>
                </a:lnTo>
                <a:lnTo>
                  <a:pt x="2844139" y="2372965"/>
                </a:lnTo>
                <a:lnTo>
                  <a:pt x="2819422" y="2410424"/>
                </a:lnTo>
                <a:lnTo>
                  <a:pt x="2793656" y="2447112"/>
                </a:lnTo>
                <a:lnTo>
                  <a:pt x="2766863" y="2483007"/>
                </a:lnTo>
                <a:lnTo>
                  <a:pt x="2739063" y="2518087"/>
                </a:lnTo>
                <a:lnTo>
                  <a:pt x="2710279" y="2552333"/>
                </a:lnTo>
                <a:lnTo>
                  <a:pt x="2680531" y="2585721"/>
                </a:lnTo>
                <a:lnTo>
                  <a:pt x="2649841" y="2618231"/>
                </a:lnTo>
                <a:lnTo>
                  <a:pt x="2618230" y="2649842"/>
                </a:lnTo>
                <a:lnTo>
                  <a:pt x="2585720" y="2680532"/>
                </a:lnTo>
                <a:lnTo>
                  <a:pt x="2552331" y="2710280"/>
                </a:lnTo>
                <a:lnTo>
                  <a:pt x="2518086" y="2739065"/>
                </a:lnTo>
                <a:lnTo>
                  <a:pt x="2483005" y="2766864"/>
                </a:lnTo>
                <a:lnTo>
                  <a:pt x="2447110" y="2793658"/>
                </a:lnTo>
                <a:lnTo>
                  <a:pt x="2410423" y="2819423"/>
                </a:lnTo>
                <a:lnTo>
                  <a:pt x="2372964" y="2844140"/>
                </a:lnTo>
                <a:lnTo>
                  <a:pt x="2334754" y="2867787"/>
                </a:lnTo>
                <a:lnTo>
                  <a:pt x="2295816" y="2890342"/>
                </a:lnTo>
                <a:lnTo>
                  <a:pt x="2256171" y="2911785"/>
                </a:lnTo>
                <a:lnTo>
                  <a:pt x="2215840" y="2932093"/>
                </a:lnTo>
                <a:lnTo>
                  <a:pt x="2174843" y="2951246"/>
                </a:lnTo>
                <a:lnTo>
                  <a:pt x="2133204" y="2969221"/>
                </a:lnTo>
                <a:lnTo>
                  <a:pt x="2090942" y="2985999"/>
                </a:lnTo>
                <a:lnTo>
                  <a:pt x="2048080" y="3001557"/>
                </a:lnTo>
                <a:lnTo>
                  <a:pt x="2004638" y="3015874"/>
                </a:lnTo>
                <a:lnTo>
                  <a:pt x="1960638" y="3028929"/>
                </a:lnTo>
                <a:lnTo>
                  <a:pt x="1916101" y="3040700"/>
                </a:lnTo>
                <a:lnTo>
                  <a:pt x="1871049" y="3051166"/>
                </a:lnTo>
                <a:lnTo>
                  <a:pt x="1825503" y="3060306"/>
                </a:lnTo>
                <a:lnTo>
                  <a:pt x="1779485" y="3068099"/>
                </a:lnTo>
                <a:lnTo>
                  <a:pt x="1733015" y="3074522"/>
                </a:lnTo>
                <a:lnTo>
                  <a:pt x="1686115" y="3079555"/>
                </a:lnTo>
                <a:lnTo>
                  <a:pt x="1638806" y="3083177"/>
                </a:lnTo>
                <a:lnTo>
                  <a:pt x="1591110" y="3085365"/>
                </a:lnTo>
                <a:lnTo>
                  <a:pt x="1543059" y="3086099"/>
                </a:lnTo>
                <a:close/>
              </a:path>
            </a:pathLst>
          </a:custGeom>
          <a:solidFill>
            <a:srgbClr val="F4EFEC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85" y="3444970"/>
            <a:ext cx="2870199" cy="147788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326611" y="3478239"/>
            <a:ext cx="6129867" cy="1460500"/>
            <a:chOff x="4989917" y="5217359"/>
            <a:chExt cx="9194800" cy="21907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9917" y="5217359"/>
              <a:ext cx="5075811" cy="21907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69824" y="5361737"/>
              <a:ext cx="4114799" cy="178117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55329" y="3598360"/>
            <a:ext cx="2533649" cy="110987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23401" y="341368"/>
            <a:ext cx="2260600" cy="323529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8467">
              <a:spcBef>
                <a:spcPts val="83"/>
              </a:spcBef>
              <a:tabLst>
                <a:tab pos="1773855" algn="l"/>
              </a:tabLst>
            </a:pPr>
            <a:r>
              <a:rPr sz="2033" spc="-480" dirty="0">
                <a:latin typeface="Lucida Sans Unicode"/>
                <a:cs typeface="Lucida Sans Unicode"/>
              </a:rPr>
              <a:t>1</a:t>
            </a:r>
            <a:r>
              <a:rPr sz="2033" spc="1070" dirty="0">
                <a:latin typeface="Lucida Sans Unicode"/>
                <a:cs typeface="Lucida Sans Unicode"/>
              </a:rPr>
              <a:t>0</a:t>
            </a:r>
            <a:r>
              <a:rPr sz="2033" spc="-50" dirty="0">
                <a:latin typeface="Lucida Sans Unicode"/>
                <a:cs typeface="Lucida Sans Unicode"/>
              </a:rPr>
              <a:t>:</a:t>
            </a:r>
            <a:endParaRPr sz="2033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98395" y="216568"/>
            <a:ext cx="5374217" cy="154252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8467">
              <a:spcBef>
                <a:spcPts val="83"/>
              </a:spcBef>
              <a:tabLst>
                <a:tab pos="675674" algn="l"/>
                <a:tab pos="1150678" algn="l"/>
                <a:tab pos="1960131" algn="l"/>
                <a:tab pos="2568914" algn="l"/>
                <a:tab pos="3328413" algn="l"/>
                <a:tab pos="3766162" algn="l"/>
                <a:tab pos="4294931" algn="l"/>
                <a:tab pos="5159845" algn="l"/>
              </a:tabLst>
            </a:pPr>
            <a:r>
              <a:rPr sz="933" spc="133" dirty="0">
                <a:latin typeface="Trebuchet MS"/>
                <a:cs typeface="Trebuchet MS"/>
              </a:rPr>
              <a:t>C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93" dirty="0">
                <a:latin typeface="Trebuchet MS"/>
                <a:cs typeface="Trebuchet MS"/>
              </a:rPr>
              <a:t>H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67" dirty="0">
                <a:latin typeface="Trebuchet MS"/>
                <a:cs typeface="Trebuchet MS"/>
              </a:rPr>
              <a:t>E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133" dirty="0">
                <a:latin typeface="Trebuchet MS"/>
                <a:cs typeface="Trebuchet MS"/>
              </a:rPr>
              <a:t>C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80" dirty="0">
                <a:latin typeface="Trebuchet MS"/>
                <a:cs typeface="Trebuchet MS"/>
              </a:rPr>
              <a:t>K	</a:t>
            </a:r>
            <a:r>
              <a:rPr sz="933" spc="93" dirty="0">
                <a:latin typeface="Trebuchet MS"/>
                <a:cs typeface="Trebuchet MS"/>
              </a:rPr>
              <a:t>H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93" dirty="0">
                <a:latin typeface="Trebuchet MS"/>
                <a:cs typeface="Trebuchet MS"/>
              </a:rPr>
              <a:t>O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107" dirty="0">
                <a:latin typeface="Trebuchet MS"/>
                <a:cs typeface="Trebuchet MS"/>
              </a:rPr>
              <a:t>W	</a:t>
            </a:r>
            <a:r>
              <a:rPr sz="933" spc="133" dirty="0">
                <a:latin typeface="Trebuchet MS"/>
                <a:cs typeface="Trebuchet MS"/>
              </a:rPr>
              <a:t>C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93" dirty="0">
                <a:latin typeface="Trebuchet MS"/>
                <a:cs typeface="Trebuchet MS"/>
              </a:rPr>
              <a:t>O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63" dirty="0">
                <a:latin typeface="Trebuchet MS"/>
                <a:cs typeface="Trebuchet MS"/>
              </a:rPr>
              <a:t>R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93" dirty="0">
                <a:latin typeface="Trebuchet MS"/>
                <a:cs typeface="Trebuchet MS"/>
              </a:rPr>
              <a:t>O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120" dirty="0">
                <a:latin typeface="Trebuchet MS"/>
                <a:cs typeface="Trebuchet MS"/>
              </a:rPr>
              <a:t>N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90" dirty="0">
                <a:latin typeface="Trebuchet MS"/>
                <a:cs typeface="Trebuchet MS"/>
              </a:rPr>
              <a:t>A	</a:t>
            </a:r>
            <a:r>
              <a:rPr sz="933" spc="93" dirty="0">
                <a:latin typeface="Trebuchet MS"/>
                <a:cs typeface="Trebuchet MS"/>
              </a:rPr>
              <a:t>V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-10" dirty="0">
                <a:latin typeface="Trebuchet MS"/>
                <a:cs typeface="Trebuchet MS"/>
              </a:rPr>
              <a:t>I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63" dirty="0">
                <a:latin typeface="Trebuchet MS"/>
                <a:cs typeface="Trebuchet MS"/>
              </a:rPr>
              <a:t>R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100" dirty="0">
                <a:latin typeface="Trebuchet MS"/>
                <a:cs typeface="Trebuchet MS"/>
              </a:rPr>
              <a:t>U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157" dirty="0">
                <a:latin typeface="Trebuchet MS"/>
                <a:cs typeface="Trebuchet MS"/>
              </a:rPr>
              <a:t>S	S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83" dirty="0">
                <a:latin typeface="Trebuchet MS"/>
                <a:cs typeface="Trebuchet MS"/>
              </a:rPr>
              <a:t>P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63" dirty="0">
                <a:latin typeface="Trebuchet MS"/>
                <a:cs typeface="Trebuchet MS"/>
              </a:rPr>
              <a:t>R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67" dirty="0">
                <a:latin typeface="Trebuchet MS"/>
                <a:cs typeface="Trebuchet MS"/>
              </a:rPr>
              <a:t>E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90" dirty="0">
                <a:latin typeface="Trebuchet MS"/>
                <a:cs typeface="Trebuchet MS"/>
              </a:rPr>
              <a:t>A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110" dirty="0">
                <a:latin typeface="Trebuchet MS"/>
                <a:cs typeface="Trebuchet MS"/>
              </a:rPr>
              <a:t>D	</a:t>
            </a:r>
            <a:r>
              <a:rPr sz="933" spc="93" dirty="0">
                <a:latin typeface="Trebuchet MS"/>
                <a:cs typeface="Trebuchet MS"/>
              </a:rPr>
              <a:t>O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100" dirty="0">
                <a:latin typeface="Trebuchet MS"/>
                <a:cs typeface="Trebuchet MS"/>
              </a:rPr>
              <a:t>U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67" dirty="0">
                <a:latin typeface="Trebuchet MS"/>
                <a:cs typeface="Trebuchet MS"/>
              </a:rPr>
              <a:t>T	</a:t>
            </a:r>
            <a:r>
              <a:rPr sz="933" spc="107" dirty="0">
                <a:latin typeface="Trebuchet MS"/>
                <a:cs typeface="Trebuchet MS"/>
              </a:rPr>
              <a:t>W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-10" dirty="0">
                <a:latin typeface="Trebuchet MS"/>
                <a:cs typeface="Trebuchet MS"/>
              </a:rPr>
              <a:t>I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67" dirty="0">
                <a:latin typeface="Trebuchet MS"/>
                <a:cs typeface="Trebuchet MS"/>
              </a:rPr>
              <a:t>T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93" dirty="0">
                <a:latin typeface="Trebuchet MS"/>
                <a:cs typeface="Trebuchet MS"/>
              </a:rPr>
              <a:t>H	</a:t>
            </a:r>
            <a:r>
              <a:rPr sz="933" spc="63" dirty="0">
                <a:latin typeface="Trebuchet MS"/>
                <a:cs typeface="Trebuchet MS"/>
              </a:rPr>
              <a:t>R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67" dirty="0">
                <a:latin typeface="Trebuchet MS"/>
                <a:cs typeface="Trebuchet MS"/>
              </a:rPr>
              <a:t>E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157" dirty="0">
                <a:latin typeface="Trebuchet MS"/>
                <a:cs typeface="Trebuchet MS"/>
              </a:rPr>
              <a:t>S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83" dirty="0">
                <a:latin typeface="Trebuchet MS"/>
                <a:cs typeface="Trebuchet MS"/>
              </a:rPr>
              <a:t>P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67" dirty="0">
                <a:latin typeface="Trebuchet MS"/>
                <a:cs typeface="Trebuchet MS"/>
              </a:rPr>
              <a:t>E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133" dirty="0">
                <a:latin typeface="Trebuchet MS"/>
                <a:cs typeface="Trebuchet MS"/>
              </a:rPr>
              <a:t>C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67" dirty="0">
                <a:latin typeface="Trebuchet MS"/>
                <a:cs typeface="Trebuchet MS"/>
              </a:rPr>
              <a:t>T	T</a:t>
            </a:r>
            <a:r>
              <a:rPr sz="933" spc="-47" dirty="0">
                <a:latin typeface="Trebuchet MS"/>
                <a:cs typeface="Trebuchet MS"/>
              </a:rPr>
              <a:t> </a:t>
            </a:r>
            <a:r>
              <a:rPr sz="933" spc="93" dirty="0">
                <a:latin typeface="Trebuchet MS"/>
                <a:cs typeface="Trebuchet MS"/>
              </a:rPr>
              <a:t>O</a:t>
            </a:r>
            <a:endParaRPr sz="933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0599" y="381668"/>
            <a:ext cx="5279389" cy="154252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8467">
              <a:spcBef>
                <a:spcPts val="83"/>
              </a:spcBef>
              <a:tabLst>
                <a:tab pos="1124430" algn="l"/>
                <a:tab pos="1771739" algn="l"/>
                <a:tab pos="2295851" algn="l"/>
                <a:tab pos="2944007" algn="l"/>
                <a:tab pos="4060393" algn="l"/>
                <a:tab pos="4777556" algn="l"/>
              </a:tabLst>
            </a:pPr>
            <a:r>
              <a:rPr sz="933" spc="133" dirty="0">
                <a:latin typeface="Trebuchet MS"/>
                <a:cs typeface="Trebuchet MS"/>
              </a:rPr>
              <a:t>C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93" dirty="0">
                <a:latin typeface="Trebuchet MS"/>
                <a:cs typeface="Trebuchet MS"/>
              </a:rPr>
              <a:t>O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120" dirty="0">
                <a:latin typeface="Trebuchet MS"/>
                <a:cs typeface="Trebuchet MS"/>
              </a:rPr>
              <a:t>N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67" dirty="0">
                <a:latin typeface="Trebuchet MS"/>
                <a:cs typeface="Trebuchet MS"/>
              </a:rPr>
              <a:t>F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-10" dirty="0">
                <a:latin typeface="Trebuchet MS"/>
                <a:cs typeface="Trebuchet MS"/>
              </a:rPr>
              <a:t>I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63" dirty="0">
                <a:latin typeface="Trebuchet MS"/>
                <a:cs typeface="Trebuchet MS"/>
              </a:rPr>
              <a:t>R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203" dirty="0">
                <a:latin typeface="Trebuchet MS"/>
                <a:cs typeface="Trebuchet MS"/>
              </a:rPr>
              <a:t>M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67" dirty="0">
                <a:latin typeface="Trebuchet MS"/>
                <a:cs typeface="Trebuchet MS"/>
              </a:rPr>
              <a:t>E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110" dirty="0">
                <a:latin typeface="Trebuchet MS"/>
                <a:cs typeface="Trebuchet MS"/>
              </a:rPr>
              <a:t>D	</a:t>
            </a:r>
            <a:r>
              <a:rPr sz="933" spc="133" dirty="0">
                <a:latin typeface="Trebuchet MS"/>
                <a:cs typeface="Trebuchet MS"/>
              </a:rPr>
              <a:t>C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90" dirty="0">
                <a:latin typeface="Trebuchet MS"/>
                <a:cs typeface="Trebuchet MS"/>
              </a:rPr>
              <a:t>A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157" dirty="0">
                <a:latin typeface="Trebuchet MS"/>
                <a:cs typeface="Trebuchet MS"/>
              </a:rPr>
              <a:t>S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67" dirty="0">
                <a:latin typeface="Trebuchet MS"/>
                <a:cs typeface="Trebuchet MS"/>
              </a:rPr>
              <a:t>E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157" dirty="0">
                <a:latin typeface="Trebuchet MS"/>
                <a:cs typeface="Trebuchet MS"/>
              </a:rPr>
              <a:t>S	</a:t>
            </a:r>
            <a:r>
              <a:rPr sz="933" dirty="0">
                <a:latin typeface="Trebuchet MS"/>
                <a:cs typeface="Trebuchet MS"/>
              </a:rPr>
              <a:t>(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67" dirty="0">
                <a:latin typeface="Trebuchet MS"/>
                <a:cs typeface="Trebuchet MS"/>
              </a:rPr>
              <a:t>E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73" dirty="0">
                <a:latin typeface="Trebuchet MS"/>
                <a:cs typeface="Trebuchet MS"/>
              </a:rPr>
              <a:t>G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-83" dirty="0">
                <a:latin typeface="Trebuchet MS"/>
                <a:cs typeface="Trebuchet MS"/>
              </a:rPr>
              <a:t>.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-83" dirty="0">
                <a:latin typeface="Trebuchet MS"/>
                <a:cs typeface="Trebuchet MS"/>
              </a:rPr>
              <a:t>:	</a:t>
            </a:r>
            <a:r>
              <a:rPr sz="933" spc="67" dirty="0">
                <a:latin typeface="Trebuchet MS"/>
                <a:cs typeface="Trebuchet MS"/>
              </a:rPr>
              <a:t>T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93" dirty="0">
                <a:latin typeface="Trebuchet MS"/>
                <a:cs typeface="Trebuchet MS"/>
              </a:rPr>
              <a:t>O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67" dirty="0">
                <a:latin typeface="Trebuchet MS"/>
                <a:cs typeface="Trebuchet MS"/>
              </a:rPr>
              <a:t>T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90" dirty="0">
                <a:latin typeface="Trebuchet MS"/>
                <a:cs typeface="Trebuchet MS"/>
              </a:rPr>
              <a:t>A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60" dirty="0">
                <a:latin typeface="Trebuchet MS"/>
                <a:cs typeface="Trebuchet MS"/>
              </a:rPr>
              <a:t>L	</a:t>
            </a:r>
            <a:r>
              <a:rPr sz="933" spc="133" dirty="0">
                <a:latin typeface="Trebuchet MS"/>
                <a:cs typeface="Trebuchet MS"/>
              </a:rPr>
              <a:t>C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93" dirty="0">
                <a:latin typeface="Trebuchet MS"/>
                <a:cs typeface="Trebuchet MS"/>
              </a:rPr>
              <a:t>O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120" dirty="0">
                <a:latin typeface="Trebuchet MS"/>
                <a:cs typeface="Trebuchet MS"/>
              </a:rPr>
              <a:t>N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67" dirty="0">
                <a:latin typeface="Trebuchet MS"/>
                <a:cs typeface="Trebuchet MS"/>
              </a:rPr>
              <a:t>F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-10" dirty="0">
                <a:latin typeface="Trebuchet MS"/>
                <a:cs typeface="Trebuchet MS"/>
              </a:rPr>
              <a:t>I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63" dirty="0">
                <a:latin typeface="Trebuchet MS"/>
                <a:cs typeface="Trebuchet MS"/>
              </a:rPr>
              <a:t>R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203" dirty="0">
                <a:latin typeface="Trebuchet MS"/>
                <a:cs typeface="Trebuchet MS"/>
              </a:rPr>
              <a:t>M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67" dirty="0">
                <a:latin typeface="Trebuchet MS"/>
                <a:cs typeface="Trebuchet MS"/>
              </a:rPr>
              <a:t>E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110" dirty="0">
                <a:latin typeface="Trebuchet MS"/>
                <a:cs typeface="Trebuchet MS"/>
              </a:rPr>
              <a:t>D	</a:t>
            </a:r>
            <a:r>
              <a:rPr sz="933" spc="133" dirty="0">
                <a:latin typeface="Trebuchet MS"/>
                <a:cs typeface="Trebuchet MS"/>
              </a:rPr>
              <a:t>C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90" dirty="0">
                <a:latin typeface="Trebuchet MS"/>
                <a:cs typeface="Trebuchet MS"/>
              </a:rPr>
              <a:t>A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157" dirty="0">
                <a:latin typeface="Trebuchet MS"/>
                <a:cs typeface="Trebuchet MS"/>
              </a:rPr>
              <a:t>S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67" dirty="0">
                <a:latin typeface="Trebuchet MS"/>
                <a:cs typeface="Trebuchet MS"/>
              </a:rPr>
              <a:t>E</a:t>
            </a:r>
            <a:r>
              <a:rPr sz="933" spc="7" dirty="0">
                <a:latin typeface="Trebuchet MS"/>
                <a:cs typeface="Trebuchet MS"/>
              </a:rPr>
              <a:t> </a:t>
            </a:r>
            <a:r>
              <a:rPr sz="933" spc="157" dirty="0">
                <a:latin typeface="Trebuchet MS"/>
                <a:cs typeface="Trebuchet MS"/>
              </a:rPr>
              <a:t>S</a:t>
            </a:r>
            <a:r>
              <a:rPr sz="933" spc="3" dirty="0">
                <a:latin typeface="Trebuchet MS"/>
                <a:cs typeface="Trebuchet MS"/>
              </a:rPr>
              <a:t> </a:t>
            </a:r>
            <a:r>
              <a:rPr sz="933" spc="-76" dirty="0">
                <a:latin typeface="Trebuchet MS"/>
                <a:cs typeface="Trebuchet MS"/>
              </a:rPr>
              <a:t>,	</a:t>
            </a:r>
            <a:r>
              <a:rPr sz="933" spc="67" dirty="0">
                <a:latin typeface="Trebuchet MS"/>
                <a:cs typeface="Trebuchet MS"/>
              </a:rPr>
              <a:t>T</a:t>
            </a:r>
            <a:r>
              <a:rPr sz="933" spc="-10" dirty="0">
                <a:latin typeface="Trebuchet MS"/>
                <a:cs typeface="Trebuchet MS"/>
              </a:rPr>
              <a:t> </a:t>
            </a:r>
            <a:r>
              <a:rPr sz="933" spc="93" dirty="0">
                <a:latin typeface="Trebuchet MS"/>
                <a:cs typeface="Trebuchet MS"/>
              </a:rPr>
              <a:t>H</a:t>
            </a:r>
            <a:r>
              <a:rPr sz="933" spc="-10" dirty="0">
                <a:latin typeface="Trebuchet MS"/>
                <a:cs typeface="Trebuchet MS"/>
              </a:rPr>
              <a:t> </a:t>
            </a:r>
            <a:r>
              <a:rPr sz="933" spc="67" dirty="0">
                <a:latin typeface="Trebuchet MS"/>
                <a:cs typeface="Trebuchet MS"/>
              </a:rPr>
              <a:t>E</a:t>
            </a:r>
            <a:r>
              <a:rPr sz="933" spc="-10" dirty="0">
                <a:latin typeface="Trebuchet MS"/>
                <a:cs typeface="Trebuchet MS"/>
              </a:rPr>
              <a:t> I</a:t>
            </a:r>
            <a:r>
              <a:rPr sz="933" spc="-13" dirty="0">
                <a:latin typeface="Trebuchet MS"/>
                <a:cs typeface="Trebuchet MS"/>
              </a:rPr>
              <a:t> </a:t>
            </a:r>
            <a:r>
              <a:rPr sz="933" spc="63" dirty="0">
                <a:latin typeface="Trebuchet MS"/>
                <a:cs typeface="Trebuchet MS"/>
              </a:rPr>
              <a:t>R</a:t>
            </a:r>
            <a:endParaRPr sz="933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7334" y="546768"/>
            <a:ext cx="10837333" cy="154252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8467">
              <a:spcBef>
                <a:spcPts val="83"/>
              </a:spcBef>
              <a:tabLst>
                <a:tab pos="3778016" algn="l"/>
                <a:tab pos="4728446" algn="l"/>
                <a:tab pos="5693695" algn="l"/>
                <a:tab pos="5877431" algn="l"/>
                <a:tab pos="6524316" algn="l"/>
                <a:tab pos="10828985" algn="l"/>
              </a:tabLst>
            </a:pPr>
            <a:r>
              <a:rPr sz="933" u="heavy" spc="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33" u="heavy" spc="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933" u="heavy" spc="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33" u="heavy" spc="9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</a:t>
            </a:r>
            <a:r>
              <a:rPr sz="933" u="heavy" spc="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33" u="heavy" spc="6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sz="933" u="heavy" spc="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33" u="heavy" spc="6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sz="933" u="heavy" spc="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33" u="heavy" spc="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933" u="heavy" spc="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33" u="heavy" spc="7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</a:t>
            </a:r>
            <a:r>
              <a:rPr sz="933" u="heavy" spc="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33" u="heavy" spc="6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sz="933" u="heavy" spc="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33" u="heavy" spc="-76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,	</a:t>
            </a:r>
            <a:r>
              <a:rPr sz="933" u="heavy" spc="9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</a:t>
            </a:r>
            <a:r>
              <a:rPr sz="933" u="heavy" spc="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33" u="heavy" spc="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933" u="heavy" spc="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33" u="heavy" spc="6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</a:t>
            </a:r>
            <a:r>
              <a:rPr sz="933" u="heavy" spc="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33" u="heavy" spc="-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</a:t>
            </a:r>
            <a:r>
              <a:rPr sz="933" u="heavy" spc="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33" u="heavy" spc="9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933" u="heavy" spc="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33" u="heavy" spc="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</a:t>
            </a:r>
            <a:r>
              <a:rPr sz="933" u="heavy" spc="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33" u="heavy" spc="13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</a:t>
            </a:r>
            <a:r>
              <a:rPr sz="933" u="heavy" spc="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33" u="heavy" spc="6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	</a:t>
            </a:r>
            <a:r>
              <a:rPr sz="933" u="heavy" spc="-5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&amp;	</a:t>
            </a:r>
            <a:r>
              <a:rPr sz="933" u="heavy" spc="15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</a:t>
            </a:r>
            <a:r>
              <a:rPr sz="933" u="heavy" spc="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33" u="heavy" spc="6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</a:t>
            </a:r>
            <a:r>
              <a:rPr sz="933" u="heavy" spc="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33" u="heavy" spc="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</a:t>
            </a:r>
            <a:r>
              <a:rPr sz="933" u="heavy" spc="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33" u="heavy" spc="6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</a:t>
            </a:r>
            <a:r>
              <a:rPr sz="933" u="heavy" spc="7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933" u="heavy" spc="93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	</a:t>
            </a:r>
            <a:r>
              <a:rPr sz="933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)	</a:t>
            </a:r>
            <a:endParaRPr sz="933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4516" y="942140"/>
            <a:ext cx="824653" cy="9351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1489">
              <a:spcBef>
                <a:spcPts val="80"/>
              </a:spcBef>
            </a:pPr>
            <a:r>
              <a:rPr sz="2667" spc="-37" dirty="0">
                <a:latin typeface="Trebuchet MS"/>
                <a:cs typeface="Trebuchet MS"/>
              </a:rPr>
              <a:t>I </a:t>
            </a:r>
            <a:r>
              <a:rPr sz="2667" spc="-243" dirty="0">
                <a:latin typeface="Trebuchet MS"/>
                <a:cs typeface="Trebuchet MS"/>
              </a:rPr>
              <a:t>. </a:t>
            </a:r>
            <a:r>
              <a:rPr sz="2667" spc="-10" dirty="0">
                <a:latin typeface="Trebuchet MS"/>
                <a:cs typeface="Trebuchet MS"/>
              </a:rPr>
              <a:t>)</a:t>
            </a:r>
            <a:endParaRPr sz="2667">
              <a:latin typeface="Trebuchet MS"/>
              <a:cs typeface="Trebuchet MS"/>
            </a:endParaRPr>
          </a:p>
          <a:p>
            <a:pPr marL="8467" marR="3387" indent="158335">
              <a:lnSpc>
                <a:spcPct val="118900"/>
              </a:lnSpc>
              <a:spcBef>
                <a:spcPts val="1117"/>
              </a:spcBef>
            </a:pPr>
            <a:r>
              <a:rPr sz="1067" spc="157" dirty="0">
                <a:latin typeface="Trebuchet MS"/>
                <a:cs typeface="Trebuchet MS"/>
              </a:rPr>
              <a:t>C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110" dirty="0">
                <a:latin typeface="Trebuchet MS"/>
                <a:cs typeface="Trebuchet MS"/>
              </a:rPr>
              <a:t>H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E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157" dirty="0">
                <a:latin typeface="Trebuchet MS"/>
                <a:cs typeface="Trebuchet MS"/>
              </a:rPr>
              <a:t>C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97" dirty="0">
                <a:latin typeface="Trebuchet MS"/>
                <a:cs typeface="Trebuchet MS"/>
              </a:rPr>
              <a:t>K </a:t>
            </a:r>
            <a:r>
              <a:rPr sz="1067" spc="-313" dirty="0">
                <a:latin typeface="Trebuchet MS"/>
                <a:cs typeface="Trebuchet MS"/>
              </a:rPr>
              <a:t> </a:t>
            </a:r>
            <a:r>
              <a:rPr sz="1067" spc="157" dirty="0">
                <a:latin typeface="Trebuchet MS"/>
                <a:cs typeface="Trebuchet MS"/>
              </a:rPr>
              <a:t>C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113" dirty="0">
                <a:latin typeface="Trebuchet MS"/>
                <a:cs typeface="Trebuchet MS"/>
              </a:rPr>
              <a:t>O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76" dirty="0">
                <a:latin typeface="Trebuchet MS"/>
                <a:cs typeface="Trebuchet MS"/>
              </a:rPr>
              <a:t>R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113" dirty="0">
                <a:latin typeface="Trebuchet MS"/>
                <a:cs typeface="Trebuchet MS"/>
              </a:rPr>
              <a:t>O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140" dirty="0">
                <a:latin typeface="Trebuchet MS"/>
                <a:cs typeface="Trebuchet MS"/>
              </a:rPr>
              <a:t>N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107" dirty="0">
                <a:latin typeface="Trebuchet MS"/>
                <a:cs typeface="Trebuchet MS"/>
              </a:rPr>
              <a:t>A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99908" y="1492998"/>
            <a:ext cx="599017" cy="392970"/>
          </a:xfrm>
          <a:prstGeom prst="rect">
            <a:avLst/>
          </a:prstGeom>
        </p:spPr>
        <p:txBody>
          <a:bodyPr vert="horz" wrap="square" lIns="0" tIns="38523" rIns="0" bIns="0" rtlCol="0">
            <a:spAutoFit/>
          </a:bodyPr>
          <a:lstStyle/>
          <a:p>
            <a:pPr marL="8467">
              <a:spcBef>
                <a:spcPts val="303"/>
              </a:spcBef>
            </a:pPr>
            <a:r>
              <a:rPr sz="1067" spc="110" dirty="0">
                <a:latin typeface="Trebuchet MS"/>
                <a:cs typeface="Trebuchet MS"/>
              </a:rPr>
              <a:t>H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113" dirty="0">
                <a:latin typeface="Trebuchet MS"/>
                <a:cs typeface="Trebuchet MS"/>
              </a:rPr>
              <a:t>O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27" dirty="0">
                <a:latin typeface="Trebuchet MS"/>
                <a:cs typeface="Trebuchet MS"/>
              </a:rPr>
              <a:t>W</a:t>
            </a:r>
            <a:endParaRPr sz="1067">
              <a:latin typeface="Trebuchet MS"/>
              <a:cs typeface="Trebuchet MS"/>
            </a:endParaRPr>
          </a:p>
          <a:p>
            <a:pPr marL="12701">
              <a:spcBef>
                <a:spcPts val="240"/>
              </a:spcBef>
            </a:pPr>
            <a:r>
              <a:rPr sz="1067" spc="110" dirty="0">
                <a:latin typeface="Trebuchet MS"/>
                <a:cs typeface="Trebuchet MS"/>
              </a:rPr>
              <a:t>V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-10" dirty="0">
                <a:latin typeface="Trebuchet MS"/>
                <a:cs typeface="Trebuchet MS"/>
              </a:rPr>
              <a:t>I </a:t>
            </a:r>
            <a:r>
              <a:rPr sz="1067" spc="76" dirty="0">
                <a:latin typeface="Trebuchet MS"/>
                <a:cs typeface="Trebuchet MS"/>
              </a:rPr>
              <a:t>R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117" dirty="0">
                <a:latin typeface="Trebuchet MS"/>
                <a:cs typeface="Trebuchet MS"/>
              </a:rPr>
              <a:t>U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183" dirty="0"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0755" y="1879657"/>
            <a:ext cx="1991783" cy="3811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467" marR="3387" indent="56730">
              <a:lnSpc>
                <a:spcPct val="118900"/>
              </a:lnSpc>
              <a:spcBef>
                <a:spcPts val="60"/>
              </a:spcBef>
              <a:tabLst>
                <a:tab pos="937730" algn="l"/>
                <a:tab pos="1002080" algn="l"/>
                <a:tab pos="1360661" algn="l"/>
                <a:tab pos="1441099" algn="l"/>
              </a:tabLst>
            </a:pPr>
            <a:r>
              <a:rPr sz="1067" spc="183" dirty="0">
                <a:latin typeface="Trebuchet MS"/>
                <a:cs typeface="Trebuchet MS"/>
              </a:rPr>
              <a:t>S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97" dirty="0">
                <a:latin typeface="Trebuchet MS"/>
                <a:cs typeface="Trebuchet MS"/>
              </a:rPr>
              <a:t>P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76" dirty="0">
                <a:latin typeface="Trebuchet MS"/>
                <a:cs typeface="Trebuchet MS"/>
              </a:rPr>
              <a:t>R</a:t>
            </a:r>
            <a:r>
              <a:rPr sz="1067" spc="7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E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107" dirty="0">
                <a:latin typeface="Trebuchet MS"/>
                <a:cs typeface="Trebuchet MS"/>
              </a:rPr>
              <a:t>A</a:t>
            </a:r>
            <a:r>
              <a:rPr sz="1067" spc="7" dirty="0">
                <a:latin typeface="Trebuchet MS"/>
                <a:cs typeface="Trebuchet MS"/>
              </a:rPr>
              <a:t> </a:t>
            </a:r>
            <a:r>
              <a:rPr sz="1067" spc="130" dirty="0">
                <a:latin typeface="Trebuchet MS"/>
                <a:cs typeface="Trebuchet MS"/>
              </a:rPr>
              <a:t>D	</a:t>
            </a:r>
            <a:r>
              <a:rPr sz="1067" spc="113" dirty="0">
                <a:latin typeface="Trebuchet MS"/>
                <a:cs typeface="Trebuchet MS"/>
              </a:rPr>
              <a:t>O</a:t>
            </a:r>
            <a:r>
              <a:rPr sz="1067" spc="7" dirty="0">
                <a:latin typeface="Trebuchet MS"/>
                <a:cs typeface="Trebuchet MS"/>
              </a:rPr>
              <a:t> </a:t>
            </a:r>
            <a:r>
              <a:rPr sz="1067" spc="117" dirty="0">
                <a:latin typeface="Trebuchet MS"/>
                <a:cs typeface="Trebuchet MS"/>
              </a:rPr>
              <a:t>U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T		</a:t>
            </a:r>
            <a:r>
              <a:rPr sz="1067" spc="127" dirty="0">
                <a:latin typeface="Trebuchet MS"/>
                <a:cs typeface="Trebuchet MS"/>
              </a:rPr>
              <a:t>W </a:t>
            </a:r>
            <a:r>
              <a:rPr sz="1067" spc="-10" dirty="0">
                <a:latin typeface="Trebuchet MS"/>
                <a:cs typeface="Trebuchet MS"/>
              </a:rPr>
              <a:t>I </a:t>
            </a:r>
            <a:r>
              <a:rPr sz="1067" spc="80" dirty="0">
                <a:latin typeface="Trebuchet MS"/>
                <a:cs typeface="Trebuchet MS"/>
              </a:rPr>
              <a:t>T </a:t>
            </a:r>
            <a:r>
              <a:rPr sz="1067" spc="110" dirty="0">
                <a:latin typeface="Trebuchet MS"/>
                <a:cs typeface="Trebuchet MS"/>
              </a:rPr>
              <a:t>H </a:t>
            </a:r>
            <a:r>
              <a:rPr sz="1067" spc="-310" dirty="0">
                <a:latin typeface="Trebuchet MS"/>
                <a:cs typeface="Trebuchet MS"/>
              </a:rPr>
              <a:t> </a:t>
            </a:r>
            <a:r>
              <a:rPr sz="1067" spc="76" dirty="0">
                <a:latin typeface="Trebuchet MS"/>
                <a:cs typeface="Trebuchet MS"/>
              </a:rPr>
              <a:t>R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E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183" dirty="0">
                <a:latin typeface="Trebuchet MS"/>
                <a:cs typeface="Trebuchet MS"/>
              </a:rPr>
              <a:t>S</a:t>
            </a:r>
            <a:r>
              <a:rPr sz="1067" spc="7" dirty="0">
                <a:latin typeface="Trebuchet MS"/>
                <a:cs typeface="Trebuchet MS"/>
              </a:rPr>
              <a:t> </a:t>
            </a:r>
            <a:r>
              <a:rPr sz="1067" spc="97" dirty="0">
                <a:latin typeface="Trebuchet MS"/>
                <a:cs typeface="Trebuchet MS"/>
              </a:rPr>
              <a:t>P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E</a:t>
            </a:r>
            <a:r>
              <a:rPr sz="1067" spc="7" dirty="0">
                <a:latin typeface="Trebuchet MS"/>
                <a:cs typeface="Trebuchet MS"/>
              </a:rPr>
              <a:t> </a:t>
            </a:r>
            <a:r>
              <a:rPr sz="1067" spc="157" dirty="0">
                <a:latin typeface="Trebuchet MS"/>
                <a:cs typeface="Trebuchet MS"/>
              </a:rPr>
              <a:t>C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T		T</a:t>
            </a:r>
            <a:r>
              <a:rPr sz="1067" spc="7" dirty="0">
                <a:latin typeface="Trebuchet MS"/>
                <a:cs typeface="Trebuchet MS"/>
              </a:rPr>
              <a:t> </a:t>
            </a:r>
            <a:r>
              <a:rPr sz="1067" spc="113" dirty="0">
                <a:latin typeface="Trebuchet MS"/>
                <a:cs typeface="Trebuchet MS"/>
              </a:rPr>
              <a:t>O	</a:t>
            </a:r>
            <a:r>
              <a:rPr sz="1067" spc="80" dirty="0">
                <a:latin typeface="Trebuchet MS"/>
                <a:cs typeface="Trebuchet MS"/>
              </a:rPr>
              <a:t>T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113" dirty="0">
                <a:latin typeface="Trebuchet MS"/>
                <a:cs typeface="Trebuchet MS"/>
              </a:rPr>
              <a:t>O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T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107" dirty="0">
                <a:latin typeface="Trebuchet MS"/>
                <a:cs typeface="Trebuchet MS"/>
              </a:rPr>
              <a:t>A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73" dirty="0">
                <a:latin typeface="Trebuchet MS"/>
                <a:cs typeface="Trebuchet MS"/>
              </a:rPr>
              <a:t>L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5996" y="2293084"/>
            <a:ext cx="1921087" cy="176181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8467">
              <a:spcBef>
                <a:spcPts val="93"/>
              </a:spcBef>
              <a:tabLst>
                <a:tab pos="1290807" algn="l"/>
              </a:tabLst>
            </a:pPr>
            <a:r>
              <a:rPr sz="1067" spc="157" dirty="0">
                <a:latin typeface="Trebuchet MS"/>
                <a:cs typeface="Trebuchet MS"/>
              </a:rPr>
              <a:t>C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113" dirty="0">
                <a:latin typeface="Trebuchet MS"/>
                <a:cs typeface="Trebuchet MS"/>
              </a:rPr>
              <a:t>O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140" dirty="0">
                <a:latin typeface="Trebuchet MS"/>
                <a:cs typeface="Trebuchet MS"/>
              </a:rPr>
              <a:t>N</a:t>
            </a:r>
            <a:r>
              <a:rPr sz="1067" spc="7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F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-10" dirty="0">
                <a:latin typeface="Trebuchet MS"/>
                <a:cs typeface="Trebuchet MS"/>
              </a:rPr>
              <a:t>I</a:t>
            </a:r>
            <a:r>
              <a:rPr sz="1067" spc="7" dirty="0">
                <a:latin typeface="Trebuchet MS"/>
                <a:cs typeface="Trebuchet MS"/>
              </a:rPr>
              <a:t> </a:t>
            </a:r>
            <a:r>
              <a:rPr sz="1067" spc="76" dirty="0">
                <a:latin typeface="Trebuchet MS"/>
                <a:cs typeface="Trebuchet MS"/>
              </a:rPr>
              <a:t>R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237" dirty="0">
                <a:latin typeface="Trebuchet MS"/>
                <a:cs typeface="Trebuchet MS"/>
              </a:rPr>
              <a:t>M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E</a:t>
            </a:r>
            <a:r>
              <a:rPr sz="1067" spc="7" dirty="0">
                <a:latin typeface="Trebuchet MS"/>
                <a:cs typeface="Trebuchet MS"/>
              </a:rPr>
              <a:t> </a:t>
            </a:r>
            <a:r>
              <a:rPr sz="1067" spc="130" dirty="0">
                <a:latin typeface="Trebuchet MS"/>
                <a:cs typeface="Trebuchet MS"/>
              </a:rPr>
              <a:t>D	</a:t>
            </a:r>
            <a:r>
              <a:rPr sz="1067" spc="157" dirty="0">
                <a:latin typeface="Trebuchet MS"/>
                <a:cs typeface="Trebuchet MS"/>
              </a:rPr>
              <a:t>C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107" dirty="0">
                <a:latin typeface="Trebuchet MS"/>
                <a:cs typeface="Trebuchet MS"/>
              </a:rPr>
              <a:t>A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183" dirty="0">
                <a:latin typeface="Trebuchet MS"/>
                <a:cs typeface="Trebuchet MS"/>
              </a:rPr>
              <a:t>S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E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183" dirty="0"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08146" y="931329"/>
            <a:ext cx="805180" cy="86493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32598">
              <a:spcBef>
                <a:spcPts val="67"/>
              </a:spcBef>
            </a:pPr>
            <a:r>
              <a:rPr sz="2667" spc="-40" dirty="0">
                <a:latin typeface="Trebuchet MS"/>
                <a:cs typeface="Trebuchet MS"/>
              </a:rPr>
              <a:t>I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-40" dirty="0">
                <a:latin typeface="Trebuchet MS"/>
                <a:cs typeface="Trebuchet MS"/>
              </a:rPr>
              <a:t>I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-247" dirty="0">
                <a:latin typeface="Trebuchet MS"/>
                <a:cs typeface="Trebuchet MS"/>
              </a:rPr>
              <a:t>.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-13" dirty="0">
                <a:latin typeface="Trebuchet MS"/>
                <a:cs typeface="Trebuchet MS"/>
              </a:rPr>
              <a:t>)</a:t>
            </a:r>
            <a:endParaRPr sz="2667">
              <a:latin typeface="Trebuchet MS"/>
              <a:cs typeface="Trebuchet MS"/>
            </a:endParaRPr>
          </a:p>
          <a:p>
            <a:pPr marL="8467" marR="3387" indent="154524">
              <a:lnSpc>
                <a:spcPct val="113300"/>
              </a:lnSpc>
              <a:spcBef>
                <a:spcPts val="713"/>
              </a:spcBef>
            </a:pP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H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K </a:t>
            </a:r>
            <a:r>
              <a:rPr sz="1067" spc="-313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20" dirty="0">
                <a:latin typeface="Trebuchet MS"/>
                <a:cs typeface="Trebuchet MS"/>
              </a:rPr>
              <a:t>N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11173" y="1428322"/>
            <a:ext cx="584623" cy="384422"/>
          </a:xfrm>
          <a:prstGeom prst="rect">
            <a:avLst/>
          </a:prstGeom>
        </p:spPr>
        <p:txBody>
          <a:bodyPr vert="horz" wrap="square" lIns="0" tIns="30057" rIns="0" bIns="0" rtlCol="0">
            <a:spAutoFit/>
          </a:bodyPr>
          <a:lstStyle/>
          <a:p>
            <a:pPr marL="8467">
              <a:spcBef>
                <a:spcPts val="237"/>
              </a:spcBef>
            </a:pPr>
            <a:r>
              <a:rPr sz="1067" spc="90" dirty="0">
                <a:latin typeface="Trebuchet MS"/>
                <a:cs typeface="Trebuchet MS"/>
              </a:rPr>
              <a:t>H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100" dirty="0">
                <a:latin typeface="Trebuchet MS"/>
                <a:cs typeface="Trebuchet MS"/>
              </a:rPr>
              <a:t>W</a:t>
            </a:r>
            <a:endParaRPr sz="1067">
              <a:latin typeface="Trebuchet MS"/>
              <a:cs typeface="Trebuchet MS"/>
            </a:endParaRPr>
          </a:p>
          <a:p>
            <a:pPr marL="12701">
              <a:spcBef>
                <a:spcPts val="169"/>
              </a:spcBef>
            </a:pPr>
            <a:r>
              <a:rPr sz="1067" spc="93" dirty="0">
                <a:latin typeface="Trebuchet MS"/>
                <a:cs typeface="Trebuchet MS"/>
              </a:rPr>
              <a:t>V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-17" dirty="0">
                <a:latin typeface="Trebuchet MS"/>
                <a:cs typeface="Trebuchet MS"/>
              </a:rPr>
              <a:t>I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97" dirty="0">
                <a:latin typeface="Trebuchet MS"/>
                <a:cs typeface="Trebuchet MS"/>
              </a:rPr>
              <a:t>U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35506" y="1818237"/>
            <a:ext cx="1833033" cy="17276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  <a:tabLst>
                <a:tab pos="859833" algn="l"/>
                <a:tab pos="1350924" algn="l"/>
              </a:tabLst>
            </a:pP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P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110" dirty="0">
                <a:latin typeface="Trebuchet MS"/>
                <a:cs typeface="Trebuchet MS"/>
              </a:rPr>
              <a:t>D	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97" dirty="0">
                <a:latin typeface="Trebuchet MS"/>
                <a:cs typeface="Trebuchet MS"/>
              </a:rPr>
              <a:t>U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	</a:t>
            </a:r>
            <a:r>
              <a:rPr sz="1067" spc="100" dirty="0">
                <a:latin typeface="Trebuchet MS"/>
                <a:cs typeface="Trebuchet MS"/>
              </a:rPr>
              <a:t>W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-17" dirty="0">
                <a:latin typeface="Trebuchet MS"/>
                <a:cs typeface="Trebuchet MS"/>
              </a:rPr>
              <a:t>I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H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43381" y="1980772"/>
            <a:ext cx="1217507" cy="36473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174422" marR="3387" indent="-166378">
              <a:lnSpc>
                <a:spcPct val="113300"/>
              </a:lnSpc>
              <a:spcBef>
                <a:spcPts val="67"/>
              </a:spcBef>
              <a:tabLst>
                <a:tab pos="977949" algn="l"/>
              </a:tabLst>
            </a:pP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P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	T</a:t>
            </a:r>
            <a:r>
              <a:rPr sz="1067" spc="-67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 </a:t>
            </a:r>
            <a:r>
              <a:rPr sz="1067" spc="-313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V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70" dirty="0">
                <a:latin typeface="Trebuchet MS"/>
                <a:cs typeface="Trebuchet MS"/>
              </a:rPr>
              <a:t>G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14471" y="2370687"/>
            <a:ext cx="1875367" cy="17276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  <a:tabLst>
                <a:tab pos="1259903" algn="l"/>
              </a:tabLst>
            </a:pP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20" dirty="0">
                <a:latin typeface="Trebuchet MS"/>
                <a:cs typeface="Trebuchet MS"/>
              </a:rPr>
              <a:t>N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F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-17" dirty="0">
                <a:latin typeface="Trebuchet MS"/>
                <a:cs typeface="Trebuchet MS"/>
              </a:rPr>
              <a:t>I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213" dirty="0">
                <a:latin typeface="Trebuchet MS"/>
                <a:cs typeface="Trebuchet MS"/>
              </a:rPr>
              <a:t>M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10" dirty="0">
                <a:latin typeface="Trebuchet MS"/>
                <a:cs typeface="Trebuchet MS"/>
              </a:rPr>
              <a:t>D	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63181" y="1497781"/>
            <a:ext cx="805180" cy="36473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indent="154524">
              <a:lnSpc>
                <a:spcPct val="113300"/>
              </a:lnSpc>
              <a:spcBef>
                <a:spcPts val="67"/>
              </a:spcBef>
            </a:pP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H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K </a:t>
            </a:r>
            <a:r>
              <a:rPr sz="1067" spc="-313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20" dirty="0">
                <a:latin typeface="Trebuchet MS"/>
                <a:cs typeface="Trebuchet MS"/>
              </a:rPr>
              <a:t>N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66208" y="1497782"/>
            <a:ext cx="584623" cy="384422"/>
          </a:xfrm>
          <a:prstGeom prst="rect">
            <a:avLst/>
          </a:prstGeom>
        </p:spPr>
        <p:txBody>
          <a:bodyPr vert="horz" wrap="square" lIns="0" tIns="30057" rIns="0" bIns="0" rtlCol="0">
            <a:spAutoFit/>
          </a:bodyPr>
          <a:lstStyle/>
          <a:p>
            <a:pPr marL="8467">
              <a:spcBef>
                <a:spcPts val="237"/>
              </a:spcBef>
            </a:pPr>
            <a:r>
              <a:rPr sz="1067" spc="90" dirty="0">
                <a:latin typeface="Trebuchet MS"/>
                <a:cs typeface="Trebuchet MS"/>
              </a:rPr>
              <a:t>H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100" dirty="0">
                <a:latin typeface="Trebuchet MS"/>
                <a:cs typeface="Trebuchet MS"/>
              </a:rPr>
              <a:t>W</a:t>
            </a:r>
            <a:endParaRPr sz="1067">
              <a:latin typeface="Trebuchet MS"/>
              <a:cs typeface="Trebuchet MS"/>
            </a:endParaRPr>
          </a:p>
          <a:p>
            <a:pPr marL="12701">
              <a:spcBef>
                <a:spcPts val="169"/>
              </a:spcBef>
            </a:pPr>
            <a:r>
              <a:rPr sz="1067" spc="93" dirty="0">
                <a:latin typeface="Trebuchet MS"/>
                <a:cs typeface="Trebuchet MS"/>
              </a:rPr>
              <a:t>V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-17" dirty="0">
                <a:latin typeface="Trebuchet MS"/>
                <a:cs typeface="Trebuchet MS"/>
              </a:rPr>
              <a:t>I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97" dirty="0">
                <a:latin typeface="Trebuchet MS"/>
                <a:cs typeface="Trebuchet MS"/>
              </a:rPr>
              <a:t>U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90541" y="1887697"/>
            <a:ext cx="1833033" cy="17276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  <a:tabLst>
                <a:tab pos="859833" algn="l"/>
                <a:tab pos="1350924" algn="l"/>
              </a:tabLst>
            </a:pP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P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110" dirty="0">
                <a:latin typeface="Trebuchet MS"/>
                <a:cs typeface="Trebuchet MS"/>
              </a:rPr>
              <a:t>D	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97" dirty="0">
                <a:latin typeface="Trebuchet MS"/>
                <a:cs typeface="Trebuchet MS"/>
              </a:rPr>
              <a:t>U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	</a:t>
            </a:r>
            <a:r>
              <a:rPr sz="1067" spc="100" dirty="0">
                <a:latin typeface="Trebuchet MS"/>
                <a:cs typeface="Trebuchet MS"/>
              </a:rPr>
              <a:t>W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-17" dirty="0">
                <a:latin typeface="Trebuchet MS"/>
                <a:cs typeface="Trebuchet MS"/>
              </a:rPr>
              <a:t>I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H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30316" y="2050232"/>
            <a:ext cx="1953683" cy="550749"/>
          </a:xfrm>
          <a:prstGeom prst="rect">
            <a:avLst/>
          </a:prstGeom>
        </p:spPr>
        <p:txBody>
          <a:bodyPr vert="horz" wrap="square" lIns="0" tIns="30057" rIns="0" bIns="0" rtlCol="0">
            <a:spAutoFit/>
          </a:bodyPr>
          <a:lstStyle/>
          <a:p>
            <a:pPr algn="ctr">
              <a:spcBef>
                <a:spcPts val="237"/>
              </a:spcBef>
              <a:tabLst>
                <a:tab pos="969482" algn="l"/>
                <a:tab pos="1319596" algn="l"/>
              </a:tabLst>
            </a:pP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P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	T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	</a:t>
            </a:r>
            <a:r>
              <a:rPr sz="1067" spc="63" dirty="0">
                <a:latin typeface="Trebuchet MS"/>
                <a:cs typeface="Trebuchet MS"/>
              </a:rPr>
              <a:t>T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H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endParaRPr sz="1067">
              <a:latin typeface="Trebuchet MS"/>
              <a:cs typeface="Trebuchet MS"/>
            </a:endParaRPr>
          </a:p>
          <a:p>
            <a:pPr marL="8044" marR="3387" algn="ctr">
              <a:lnSpc>
                <a:spcPct val="113300"/>
              </a:lnSpc>
              <a:tabLst>
                <a:tab pos="812417" algn="l"/>
              </a:tabLst>
            </a:pP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10" dirty="0">
                <a:latin typeface="Trebuchet MS"/>
                <a:cs typeface="Trebuchet MS"/>
              </a:rPr>
              <a:t>D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V	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120" dirty="0">
                <a:latin typeface="Trebuchet MS"/>
                <a:cs typeface="Trebuchet MS"/>
              </a:rPr>
              <a:t>N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F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-17" dirty="0">
                <a:latin typeface="Trebuchet MS"/>
                <a:cs typeface="Trebuchet MS"/>
              </a:rPr>
              <a:t>I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213" dirty="0">
                <a:latin typeface="Trebuchet MS"/>
                <a:cs typeface="Trebuchet MS"/>
              </a:rPr>
              <a:t>M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110" dirty="0">
                <a:latin typeface="Trebuchet MS"/>
                <a:cs typeface="Trebuchet MS"/>
              </a:rPr>
              <a:t>D </a:t>
            </a:r>
            <a:r>
              <a:rPr sz="1067" spc="-313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86060" y="1497781"/>
            <a:ext cx="805180" cy="36473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indent="154524">
              <a:lnSpc>
                <a:spcPct val="113300"/>
              </a:lnSpc>
              <a:spcBef>
                <a:spcPts val="67"/>
              </a:spcBef>
            </a:pP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H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K </a:t>
            </a:r>
            <a:r>
              <a:rPr sz="1067" spc="-313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20" dirty="0">
                <a:latin typeface="Trebuchet MS"/>
                <a:cs typeface="Trebuchet MS"/>
              </a:rPr>
              <a:t>N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89087" y="1497782"/>
            <a:ext cx="584623" cy="384422"/>
          </a:xfrm>
          <a:prstGeom prst="rect">
            <a:avLst/>
          </a:prstGeom>
        </p:spPr>
        <p:txBody>
          <a:bodyPr vert="horz" wrap="square" lIns="0" tIns="30057" rIns="0" bIns="0" rtlCol="0">
            <a:spAutoFit/>
          </a:bodyPr>
          <a:lstStyle/>
          <a:p>
            <a:pPr marL="8467">
              <a:spcBef>
                <a:spcPts val="237"/>
              </a:spcBef>
            </a:pPr>
            <a:r>
              <a:rPr sz="1067" spc="90" dirty="0">
                <a:latin typeface="Trebuchet MS"/>
                <a:cs typeface="Trebuchet MS"/>
              </a:rPr>
              <a:t>H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100" dirty="0">
                <a:latin typeface="Trebuchet MS"/>
                <a:cs typeface="Trebuchet MS"/>
              </a:rPr>
              <a:t>W</a:t>
            </a:r>
            <a:endParaRPr sz="1067">
              <a:latin typeface="Trebuchet MS"/>
              <a:cs typeface="Trebuchet MS"/>
            </a:endParaRPr>
          </a:p>
          <a:p>
            <a:pPr marL="12701">
              <a:spcBef>
                <a:spcPts val="169"/>
              </a:spcBef>
            </a:pPr>
            <a:r>
              <a:rPr sz="1067" spc="93" dirty="0">
                <a:latin typeface="Trebuchet MS"/>
                <a:cs typeface="Trebuchet MS"/>
              </a:rPr>
              <a:t>V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-17" dirty="0">
                <a:latin typeface="Trebuchet MS"/>
                <a:cs typeface="Trebuchet MS"/>
              </a:rPr>
              <a:t>I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97" dirty="0">
                <a:latin typeface="Trebuchet MS"/>
                <a:cs typeface="Trebuchet MS"/>
              </a:rPr>
              <a:t>U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13420" y="1866081"/>
            <a:ext cx="1833033" cy="36473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1707" marR="3387" indent="-73663">
              <a:lnSpc>
                <a:spcPct val="113300"/>
              </a:lnSpc>
              <a:spcBef>
                <a:spcPts val="67"/>
              </a:spcBef>
              <a:tabLst>
                <a:tab pos="859833" algn="l"/>
                <a:tab pos="1051189" algn="l"/>
                <a:tab pos="1350924" algn="l"/>
                <a:tab pos="1401303" algn="l"/>
              </a:tabLst>
            </a:pP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P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10" dirty="0">
                <a:latin typeface="Trebuchet MS"/>
                <a:cs typeface="Trebuchet MS"/>
              </a:rPr>
              <a:t>D	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97" dirty="0">
                <a:latin typeface="Trebuchet MS"/>
                <a:cs typeface="Trebuchet MS"/>
              </a:rPr>
              <a:t>U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	</a:t>
            </a:r>
            <a:r>
              <a:rPr sz="1067" spc="100" dirty="0">
                <a:latin typeface="Trebuchet MS"/>
                <a:cs typeface="Trebuchet MS"/>
              </a:rPr>
              <a:t>W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-17" dirty="0">
                <a:latin typeface="Trebuchet MS"/>
                <a:cs typeface="Trebuchet MS"/>
              </a:rPr>
              <a:t>I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H </a:t>
            </a:r>
            <a:r>
              <a:rPr sz="1067" spc="-310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P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	T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		</a:t>
            </a:r>
            <a:r>
              <a:rPr sz="1067" spc="63" dirty="0">
                <a:latin typeface="Trebuchet MS"/>
                <a:cs typeface="Trebuchet MS"/>
              </a:rPr>
              <a:t>T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H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92385" y="2234382"/>
            <a:ext cx="1875367" cy="384422"/>
          </a:xfrm>
          <a:prstGeom prst="rect">
            <a:avLst/>
          </a:prstGeom>
        </p:spPr>
        <p:txBody>
          <a:bodyPr vert="horz" wrap="square" lIns="0" tIns="30057" rIns="0" bIns="0" rtlCol="0">
            <a:spAutoFit/>
          </a:bodyPr>
          <a:lstStyle/>
          <a:p>
            <a:pPr algn="ctr">
              <a:spcBef>
                <a:spcPts val="237"/>
              </a:spcBef>
            </a:pPr>
            <a:r>
              <a:rPr sz="1067" spc="93" dirty="0">
                <a:latin typeface="Trebuchet MS"/>
                <a:cs typeface="Trebuchet MS"/>
              </a:rPr>
              <a:t>V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-17" dirty="0">
                <a:latin typeface="Trebuchet MS"/>
                <a:cs typeface="Trebuchet MS"/>
              </a:rPr>
              <a:t>I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120" dirty="0">
                <a:latin typeface="Trebuchet MS"/>
                <a:cs typeface="Trebuchet MS"/>
              </a:rPr>
              <a:t>N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F</a:t>
            </a:r>
            <a:endParaRPr sz="1067">
              <a:latin typeface="Trebuchet MS"/>
              <a:cs typeface="Trebuchet MS"/>
            </a:endParaRPr>
          </a:p>
          <a:p>
            <a:pPr algn="ctr">
              <a:spcBef>
                <a:spcPts val="169"/>
              </a:spcBef>
              <a:tabLst>
                <a:tab pos="1251436" algn="l"/>
              </a:tabLst>
            </a:pP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20" dirty="0">
                <a:latin typeface="Trebuchet MS"/>
                <a:cs typeface="Trebuchet MS"/>
              </a:rPr>
              <a:t>N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F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-17" dirty="0">
                <a:latin typeface="Trebuchet MS"/>
                <a:cs typeface="Trebuchet MS"/>
              </a:rPr>
              <a:t>I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213" dirty="0">
                <a:latin typeface="Trebuchet MS"/>
                <a:cs typeface="Trebuchet MS"/>
              </a:rPr>
              <a:t>M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10" dirty="0">
                <a:latin typeface="Trebuchet MS"/>
                <a:cs typeface="Trebuchet MS"/>
              </a:rPr>
              <a:t>D	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07476" y="946172"/>
            <a:ext cx="3790950" cy="418983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  <a:tabLst>
                <a:tab pos="2943160" algn="l"/>
              </a:tabLst>
            </a:pPr>
            <a:r>
              <a:rPr sz="2667" spc="-40" dirty="0">
                <a:latin typeface="Trebuchet MS"/>
                <a:cs typeface="Trebuchet MS"/>
              </a:rPr>
              <a:t>I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-40" dirty="0">
                <a:latin typeface="Trebuchet MS"/>
                <a:cs typeface="Trebuchet MS"/>
              </a:rPr>
              <a:t>I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-40" dirty="0">
                <a:latin typeface="Trebuchet MS"/>
                <a:cs typeface="Trebuchet MS"/>
              </a:rPr>
              <a:t>I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-247" dirty="0">
                <a:latin typeface="Trebuchet MS"/>
                <a:cs typeface="Trebuchet MS"/>
              </a:rPr>
              <a:t>.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-13" dirty="0">
                <a:latin typeface="Trebuchet MS"/>
                <a:cs typeface="Trebuchet MS"/>
              </a:rPr>
              <a:t>)</a:t>
            </a:r>
            <a:r>
              <a:rPr sz="2667" dirty="0">
                <a:latin typeface="Trebuchet MS"/>
                <a:cs typeface="Trebuchet MS"/>
              </a:rPr>
              <a:t>	</a:t>
            </a:r>
            <a:r>
              <a:rPr sz="2667" spc="-40" dirty="0">
                <a:latin typeface="Trebuchet MS"/>
                <a:cs typeface="Trebuchet MS"/>
              </a:rPr>
              <a:t>I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233" dirty="0">
                <a:latin typeface="Trebuchet MS"/>
                <a:cs typeface="Trebuchet MS"/>
              </a:rPr>
              <a:t>V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-247" dirty="0">
                <a:latin typeface="Trebuchet MS"/>
                <a:cs typeface="Trebuchet MS"/>
              </a:rPr>
              <a:t>.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-13" dirty="0">
                <a:latin typeface="Trebuchet MS"/>
                <a:cs typeface="Trebuchet MS"/>
              </a:rPr>
              <a:t>)</a:t>
            </a:r>
            <a:endParaRPr sz="2667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41B801-5990-893C-468F-AAA9535A7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57F0A-882F-06CF-FC84-2D7A1DF4E6EC}"/>
              </a:ext>
            </a:extLst>
          </p:cNvPr>
          <p:cNvSpPr txBox="1"/>
          <p:nvPr/>
        </p:nvSpPr>
        <p:spPr>
          <a:xfrm>
            <a:off x="978061" y="739960"/>
            <a:ext cx="10585048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325755">
              <a:lnSpc>
                <a:spcPct val="115599"/>
              </a:lnSpc>
              <a:spcBef>
                <a:spcPts val="95"/>
              </a:spcBef>
              <a:tabLst>
                <a:tab pos="1727835" algn="l"/>
                <a:tab pos="2900045" algn="l"/>
                <a:tab pos="3338195" algn="l"/>
                <a:tab pos="5520690" algn="l"/>
                <a:tab pos="5699125" algn="l"/>
                <a:tab pos="7645400" algn="l"/>
              </a:tabLst>
            </a:pPr>
            <a:r>
              <a:rPr lang="pt-BR" sz="2000" dirty="0">
                <a:latin typeface="Trebuchet MS"/>
                <a:cs typeface="Trebuchet MS"/>
              </a:rPr>
              <a:t>FIND THE COUNTRY THAT HAS THE HIGHEST NUMBER OF CONFIRMED CASES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B324B9B0-741A-FD13-EA66-32EB0F92A4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5710" y="1365153"/>
            <a:ext cx="6438899" cy="51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4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310" y="3858659"/>
            <a:ext cx="2482849" cy="2031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3237" y="3858659"/>
            <a:ext cx="2857499" cy="2209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69066" y="3912579"/>
            <a:ext cx="2978149" cy="21018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56252" y="3997693"/>
            <a:ext cx="2635249" cy="19130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23401" y="341368"/>
            <a:ext cx="2063750" cy="323529"/>
          </a:xfrm>
          <a:prstGeom prst="rect">
            <a:avLst/>
          </a:prstGeom>
        </p:spPr>
        <p:txBody>
          <a:bodyPr vert="horz" wrap="square" lIns="0" tIns="10583" rIns="0" bIns="0" rtlCol="0">
            <a:spAutoFit/>
          </a:bodyPr>
          <a:lstStyle/>
          <a:p>
            <a:pPr marL="8467">
              <a:spcBef>
                <a:spcPts val="83"/>
              </a:spcBef>
              <a:tabLst>
                <a:tab pos="1773855" algn="l"/>
              </a:tabLst>
            </a:pPr>
            <a:r>
              <a:rPr sz="2033" dirty="0">
                <a:latin typeface="Lucida Sans Unicode"/>
                <a:cs typeface="Lucida Sans Unicode"/>
              </a:rPr>
              <a:t>	</a:t>
            </a:r>
            <a:r>
              <a:rPr sz="2033" spc="-480" dirty="0">
                <a:latin typeface="Lucida Sans Unicode"/>
                <a:cs typeface="Lucida Sans Unicode"/>
              </a:rPr>
              <a:t>11</a:t>
            </a:r>
            <a:r>
              <a:rPr sz="2033" spc="-50" dirty="0">
                <a:latin typeface="Lucida Sans Unicode"/>
                <a:cs typeface="Lucida Sans Unicode"/>
              </a:rPr>
              <a:t>:</a:t>
            </a:r>
            <a:endParaRPr sz="2033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5295" y="1359"/>
            <a:ext cx="5137150" cy="315834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1427551" marR="3387" indent="-1419508">
              <a:lnSpc>
                <a:spcPct val="116300"/>
              </a:lnSpc>
              <a:spcBef>
                <a:spcPts val="63"/>
              </a:spcBef>
              <a:tabLst>
                <a:tab pos="646039" algn="l"/>
                <a:tab pos="1100298" algn="l"/>
                <a:tab pos="1873767" algn="l"/>
                <a:tab pos="2057503" algn="l"/>
                <a:tab pos="2455456" algn="l"/>
                <a:tab pos="2676447" algn="l"/>
                <a:tab pos="3063393" algn="l"/>
                <a:tab pos="3181086" algn="l"/>
                <a:tab pos="3599783" algn="l"/>
                <a:tab pos="4105269" algn="l"/>
                <a:tab pos="4931657" algn="l"/>
              </a:tabLst>
            </a:pPr>
            <a:r>
              <a:rPr sz="900" spc="120" dirty="0">
                <a:latin typeface="Trebuchet MS"/>
                <a:cs typeface="Trebuchet MS"/>
              </a:rPr>
              <a:t>C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H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E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120" dirty="0">
                <a:latin typeface="Trebuchet MS"/>
                <a:cs typeface="Trebuchet MS"/>
              </a:rPr>
              <a:t>C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73" dirty="0">
                <a:latin typeface="Trebuchet MS"/>
                <a:cs typeface="Trebuchet MS"/>
              </a:rPr>
              <a:t>K	</a:t>
            </a:r>
            <a:r>
              <a:rPr sz="900" spc="83" dirty="0">
                <a:latin typeface="Trebuchet MS"/>
                <a:cs typeface="Trebuchet MS"/>
              </a:rPr>
              <a:t>H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O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93" dirty="0">
                <a:latin typeface="Trebuchet MS"/>
                <a:cs typeface="Trebuchet MS"/>
              </a:rPr>
              <a:t>W	</a:t>
            </a:r>
            <a:r>
              <a:rPr sz="900" spc="120" dirty="0">
                <a:latin typeface="Trebuchet MS"/>
                <a:cs typeface="Trebuchet MS"/>
              </a:rPr>
              <a:t>C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O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57" dirty="0">
                <a:latin typeface="Trebuchet MS"/>
                <a:cs typeface="Trebuchet MS"/>
              </a:rPr>
              <a:t>R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O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110" dirty="0">
                <a:latin typeface="Trebuchet MS"/>
                <a:cs typeface="Trebuchet MS"/>
              </a:rPr>
              <a:t>N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A	V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13" dirty="0">
                <a:latin typeface="Trebuchet MS"/>
                <a:cs typeface="Trebuchet MS"/>
              </a:rPr>
              <a:t>I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57" dirty="0">
                <a:latin typeface="Trebuchet MS"/>
                <a:cs typeface="Trebuchet MS"/>
              </a:rPr>
              <a:t>R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90" dirty="0">
                <a:latin typeface="Trebuchet MS"/>
                <a:cs typeface="Trebuchet MS"/>
              </a:rPr>
              <a:t>U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147" dirty="0">
                <a:latin typeface="Trebuchet MS"/>
                <a:cs typeface="Trebuchet MS"/>
              </a:rPr>
              <a:t>S	S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73" dirty="0">
                <a:latin typeface="Trebuchet MS"/>
                <a:cs typeface="Trebuchet MS"/>
              </a:rPr>
              <a:t>P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57" dirty="0">
                <a:latin typeface="Trebuchet MS"/>
                <a:cs typeface="Trebuchet MS"/>
              </a:rPr>
              <a:t>R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E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A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100" dirty="0">
                <a:latin typeface="Trebuchet MS"/>
                <a:cs typeface="Trebuchet MS"/>
              </a:rPr>
              <a:t>D	</a:t>
            </a:r>
            <a:r>
              <a:rPr sz="900" spc="83" dirty="0">
                <a:latin typeface="Trebuchet MS"/>
                <a:cs typeface="Trebuchet MS"/>
              </a:rPr>
              <a:t>O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90" dirty="0">
                <a:latin typeface="Trebuchet MS"/>
                <a:cs typeface="Trebuchet MS"/>
              </a:rPr>
              <a:t>U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T	</a:t>
            </a:r>
            <a:r>
              <a:rPr sz="900" spc="93" dirty="0">
                <a:latin typeface="Trebuchet MS"/>
                <a:cs typeface="Trebuchet MS"/>
              </a:rPr>
              <a:t>W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-13" dirty="0">
                <a:latin typeface="Trebuchet MS"/>
                <a:cs typeface="Trebuchet MS"/>
              </a:rPr>
              <a:t>I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T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H	</a:t>
            </a:r>
            <a:r>
              <a:rPr sz="900" spc="57" dirty="0">
                <a:latin typeface="Trebuchet MS"/>
                <a:cs typeface="Trebuchet MS"/>
              </a:rPr>
              <a:t>R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E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147" dirty="0">
                <a:latin typeface="Trebuchet MS"/>
                <a:cs typeface="Trebuchet MS"/>
              </a:rPr>
              <a:t>S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73" dirty="0">
                <a:latin typeface="Trebuchet MS"/>
                <a:cs typeface="Trebuchet MS"/>
              </a:rPr>
              <a:t>P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E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120" dirty="0">
                <a:latin typeface="Trebuchet MS"/>
                <a:cs typeface="Trebuchet MS"/>
              </a:rPr>
              <a:t>C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T	T</a:t>
            </a:r>
            <a:r>
              <a:rPr sz="900" spc="-60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O </a:t>
            </a:r>
            <a:r>
              <a:rPr sz="900" spc="-263" dirty="0">
                <a:latin typeface="Trebuchet MS"/>
                <a:cs typeface="Trebuchet MS"/>
              </a:rPr>
              <a:t> </a:t>
            </a:r>
            <a:r>
              <a:rPr sz="900" spc="100" dirty="0">
                <a:latin typeface="Trebuchet MS"/>
                <a:cs typeface="Trebuchet MS"/>
              </a:rPr>
              <a:t>D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E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A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T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H	</a:t>
            </a:r>
            <a:r>
              <a:rPr sz="900" spc="120" dirty="0">
                <a:latin typeface="Trebuchet MS"/>
                <a:cs typeface="Trebuchet MS"/>
              </a:rPr>
              <a:t>C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A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147" dirty="0">
                <a:latin typeface="Trebuchet MS"/>
                <a:cs typeface="Trebuchet MS"/>
              </a:rPr>
              <a:t>S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E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147" dirty="0">
                <a:latin typeface="Trebuchet MS"/>
                <a:cs typeface="Trebuchet MS"/>
              </a:rPr>
              <a:t>S	</a:t>
            </a:r>
            <a:r>
              <a:rPr sz="900" spc="73" dirty="0">
                <a:latin typeface="Trebuchet MS"/>
                <a:cs typeface="Trebuchet MS"/>
              </a:rPr>
              <a:t>P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E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57" dirty="0">
                <a:latin typeface="Trebuchet MS"/>
                <a:cs typeface="Trebuchet MS"/>
              </a:rPr>
              <a:t>R	</a:t>
            </a:r>
            <a:r>
              <a:rPr sz="900" spc="190" dirty="0">
                <a:latin typeface="Trebuchet MS"/>
                <a:cs typeface="Trebuchet MS"/>
              </a:rPr>
              <a:t>M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O</a:t>
            </a:r>
            <a:r>
              <a:rPr sz="900" spc="-3" dirty="0">
                <a:latin typeface="Trebuchet MS"/>
                <a:cs typeface="Trebuchet MS"/>
              </a:rPr>
              <a:t> </a:t>
            </a:r>
            <a:r>
              <a:rPr sz="900" spc="110" dirty="0">
                <a:latin typeface="Trebuchet MS"/>
                <a:cs typeface="Trebuchet MS"/>
              </a:rPr>
              <a:t>N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T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H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6458" y="341431"/>
            <a:ext cx="157903" cy="147903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8467">
              <a:spcBef>
                <a:spcPts val="73"/>
              </a:spcBef>
            </a:pPr>
            <a:r>
              <a:rPr sz="900" spc="87" dirty="0">
                <a:latin typeface="Trebuchet MS"/>
                <a:cs typeface="Trebuchet MS"/>
              </a:rPr>
              <a:t>-</a:t>
            </a:r>
            <a:r>
              <a:rPr sz="900" spc="-53" dirty="0">
                <a:latin typeface="Trebuchet MS"/>
                <a:cs typeface="Trebuchet MS"/>
              </a:rPr>
              <a:t> </a:t>
            </a:r>
            <a:r>
              <a:rPr sz="900" spc="87" dirty="0">
                <a:latin typeface="Trebuchet MS"/>
                <a:cs typeface="Trebuchet MS"/>
              </a:rPr>
              <a:t>-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4678" y="341431"/>
            <a:ext cx="4269317" cy="147903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8467">
              <a:spcBef>
                <a:spcPts val="73"/>
              </a:spcBef>
              <a:tabLst>
                <a:tab pos="508872" algn="l"/>
                <a:tab pos="1128240" algn="l"/>
                <a:tab pos="2195093" algn="l"/>
                <a:tab pos="2880927" algn="l"/>
                <a:tab pos="3454149" algn="l"/>
              </a:tabLst>
            </a:pPr>
            <a:r>
              <a:rPr sz="900" spc="-3" dirty="0">
                <a:latin typeface="Trebuchet MS"/>
                <a:cs typeface="Trebuchet MS"/>
              </a:rPr>
              <a:t>(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E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67" dirty="0">
                <a:latin typeface="Trebuchet MS"/>
                <a:cs typeface="Trebuchet MS"/>
              </a:rPr>
              <a:t>G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80" dirty="0">
                <a:latin typeface="Trebuchet MS"/>
                <a:cs typeface="Trebuchet MS"/>
              </a:rPr>
              <a:t>.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80" dirty="0">
                <a:latin typeface="Trebuchet MS"/>
                <a:cs typeface="Trebuchet MS"/>
              </a:rPr>
              <a:t>:	</a:t>
            </a:r>
            <a:r>
              <a:rPr sz="900" spc="60" dirty="0">
                <a:latin typeface="Trebuchet MS"/>
                <a:cs typeface="Trebuchet MS"/>
              </a:rPr>
              <a:t>T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O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T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A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53" dirty="0">
                <a:latin typeface="Trebuchet MS"/>
                <a:cs typeface="Trebuchet MS"/>
              </a:rPr>
              <a:t>L	</a:t>
            </a:r>
            <a:r>
              <a:rPr sz="900" spc="120" dirty="0">
                <a:latin typeface="Trebuchet MS"/>
                <a:cs typeface="Trebuchet MS"/>
              </a:rPr>
              <a:t>C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O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110" dirty="0">
                <a:latin typeface="Trebuchet MS"/>
                <a:cs typeface="Trebuchet MS"/>
              </a:rPr>
              <a:t>N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F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13" dirty="0">
                <a:latin typeface="Trebuchet MS"/>
                <a:cs typeface="Trebuchet MS"/>
              </a:rPr>
              <a:t>I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57" dirty="0">
                <a:latin typeface="Trebuchet MS"/>
                <a:cs typeface="Trebuchet MS"/>
              </a:rPr>
              <a:t>R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190" dirty="0">
                <a:latin typeface="Trebuchet MS"/>
                <a:cs typeface="Trebuchet MS"/>
              </a:rPr>
              <a:t>M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E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100" dirty="0">
                <a:latin typeface="Trebuchet MS"/>
                <a:cs typeface="Trebuchet MS"/>
              </a:rPr>
              <a:t>D	</a:t>
            </a:r>
            <a:r>
              <a:rPr sz="900" spc="120" dirty="0">
                <a:latin typeface="Trebuchet MS"/>
                <a:cs typeface="Trebuchet MS"/>
              </a:rPr>
              <a:t>C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A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147" dirty="0">
                <a:latin typeface="Trebuchet MS"/>
                <a:cs typeface="Trebuchet MS"/>
              </a:rPr>
              <a:t>S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E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147" dirty="0">
                <a:latin typeface="Trebuchet MS"/>
                <a:cs typeface="Trebuchet MS"/>
              </a:rPr>
              <a:t>S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76" dirty="0">
                <a:latin typeface="Trebuchet MS"/>
                <a:cs typeface="Trebuchet MS"/>
              </a:rPr>
              <a:t>,	</a:t>
            </a:r>
            <a:r>
              <a:rPr sz="900" spc="60" dirty="0">
                <a:latin typeface="Trebuchet MS"/>
                <a:cs typeface="Trebuchet MS"/>
              </a:rPr>
              <a:t>T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H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E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13" dirty="0">
                <a:latin typeface="Trebuchet MS"/>
                <a:cs typeface="Trebuchet MS"/>
              </a:rPr>
              <a:t>I</a:t>
            </a:r>
            <a:r>
              <a:rPr sz="900" spc="3" dirty="0">
                <a:latin typeface="Trebuchet MS"/>
                <a:cs typeface="Trebuchet MS"/>
              </a:rPr>
              <a:t> </a:t>
            </a:r>
            <a:r>
              <a:rPr sz="900" spc="57" dirty="0">
                <a:latin typeface="Trebuchet MS"/>
                <a:cs typeface="Trebuchet MS"/>
              </a:rPr>
              <a:t>R	</a:t>
            </a:r>
            <a:r>
              <a:rPr sz="900" spc="83" dirty="0">
                <a:latin typeface="Trebuchet MS"/>
                <a:cs typeface="Trebuchet MS"/>
              </a:rPr>
              <a:t>A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V</a:t>
            </a:r>
            <a:r>
              <a:rPr sz="900" spc="-7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E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57" dirty="0">
                <a:latin typeface="Trebuchet MS"/>
                <a:cs typeface="Trebuchet MS"/>
              </a:rPr>
              <a:t>R</a:t>
            </a:r>
            <a:r>
              <a:rPr sz="900" spc="-7" dirty="0">
                <a:latin typeface="Trebuchet MS"/>
                <a:cs typeface="Trebuchet MS"/>
              </a:rPr>
              <a:t> </a:t>
            </a:r>
            <a:r>
              <a:rPr sz="900" spc="83" dirty="0">
                <a:latin typeface="Trebuchet MS"/>
                <a:cs typeface="Trebuchet MS"/>
              </a:rPr>
              <a:t>A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67" dirty="0">
                <a:latin typeface="Trebuchet MS"/>
                <a:cs typeface="Trebuchet MS"/>
              </a:rPr>
              <a:t>G</a:t>
            </a:r>
            <a:r>
              <a:rPr sz="900" spc="-7" dirty="0">
                <a:latin typeface="Trebuchet MS"/>
                <a:cs typeface="Trebuchet MS"/>
              </a:rPr>
              <a:t> </a:t>
            </a:r>
            <a:r>
              <a:rPr sz="900" spc="60" dirty="0">
                <a:latin typeface="Trebuchet MS"/>
                <a:cs typeface="Trebuchet MS"/>
              </a:rPr>
              <a:t>E</a:t>
            </a:r>
            <a:r>
              <a:rPr sz="900" spc="-7" dirty="0">
                <a:latin typeface="Trebuchet MS"/>
                <a:cs typeface="Trebuchet MS"/>
              </a:rPr>
              <a:t> </a:t>
            </a:r>
            <a:r>
              <a:rPr sz="900" spc="-76" dirty="0">
                <a:latin typeface="Trebuchet MS"/>
                <a:cs typeface="Trebuchet MS"/>
              </a:rPr>
              <a:t>,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2638" y="500967"/>
            <a:ext cx="1775037" cy="147903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8467">
              <a:spcBef>
                <a:spcPts val="73"/>
              </a:spcBef>
              <a:tabLst>
                <a:tab pos="930957" algn="l"/>
                <a:tab pos="1106225" algn="l"/>
                <a:tab pos="1724746" algn="l"/>
              </a:tabLst>
            </a:pPr>
            <a:r>
              <a:rPr sz="900" spc="83" dirty="0">
                <a:latin typeface="Trebuchet MS"/>
                <a:cs typeface="Trebuchet MS"/>
              </a:rPr>
              <a:t>V A </a:t>
            </a:r>
            <a:r>
              <a:rPr sz="900" spc="57" dirty="0">
                <a:latin typeface="Trebuchet MS"/>
                <a:cs typeface="Trebuchet MS"/>
              </a:rPr>
              <a:t>R </a:t>
            </a:r>
            <a:r>
              <a:rPr sz="900" spc="-13" dirty="0">
                <a:latin typeface="Trebuchet MS"/>
                <a:cs typeface="Trebuchet MS"/>
              </a:rPr>
              <a:t>I </a:t>
            </a:r>
            <a:r>
              <a:rPr sz="900" spc="83" dirty="0">
                <a:latin typeface="Trebuchet MS"/>
                <a:cs typeface="Trebuchet MS"/>
              </a:rPr>
              <a:t>A </a:t>
            </a:r>
            <a:r>
              <a:rPr sz="900" spc="110" dirty="0">
                <a:latin typeface="Trebuchet MS"/>
                <a:cs typeface="Trebuchet MS"/>
              </a:rPr>
              <a:t>N </a:t>
            </a:r>
            <a:r>
              <a:rPr sz="900" spc="120" dirty="0">
                <a:latin typeface="Trebuchet MS"/>
                <a:cs typeface="Trebuchet MS"/>
              </a:rPr>
              <a:t>C </a:t>
            </a:r>
            <a:r>
              <a:rPr sz="900" spc="60" dirty="0">
                <a:latin typeface="Trebuchet MS"/>
                <a:cs typeface="Trebuchet MS"/>
              </a:rPr>
              <a:t>E	</a:t>
            </a:r>
            <a:r>
              <a:rPr sz="900" spc="-57" dirty="0">
                <a:latin typeface="Trebuchet MS"/>
                <a:cs typeface="Trebuchet MS"/>
              </a:rPr>
              <a:t>&amp;	</a:t>
            </a:r>
            <a:r>
              <a:rPr sz="900" spc="147" dirty="0">
                <a:latin typeface="Trebuchet MS"/>
                <a:cs typeface="Trebuchet MS"/>
              </a:rPr>
              <a:t>S </a:t>
            </a:r>
            <a:r>
              <a:rPr sz="900" spc="60" dirty="0">
                <a:latin typeface="Trebuchet MS"/>
                <a:cs typeface="Trebuchet MS"/>
              </a:rPr>
              <a:t>T </a:t>
            </a:r>
            <a:r>
              <a:rPr sz="900" spc="100" dirty="0">
                <a:latin typeface="Trebuchet MS"/>
                <a:cs typeface="Trebuchet MS"/>
              </a:rPr>
              <a:t>D </a:t>
            </a:r>
            <a:r>
              <a:rPr sz="900" spc="60" dirty="0">
                <a:latin typeface="Trebuchet MS"/>
                <a:cs typeface="Trebuchet MS"/>
              </a:rPr>
              <a:t>E </a:t>
            </a:r>
            <a:r>
              <a:rPr sz="900" spc="83" dirty="0">
                <a:latin typeface="Trebuchet MS"/>
                <a:cs typeface="Trebuchet MS"/>
              </a:rPr>
              <a:t>V	</a:t>
            </a:r>
            <a:r>
              <a:rPr sz="900" spc="-3" dirty="0">
                <a:latin typeface="Trebuchet MS"/>
                <a:cs typeface="Trebuchet MS"/>
              </a:rPr>
              <a:t>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4516" y="942140"/>
            <a:ext cx="824653" cy="93519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1489">
              <a:spcBef>
                <a:spcPts val="80"/>
              </a:spcBef>
            </a:pPr>
            <a:r>
              <a:rPr sz="2667" spc="-37" dirty="0">
                <a:latin typeface="Trebuchet MS"/>
                <a:cs typeface="Trebuchet MS"/>
              </a:rPr>
              <a:t>I </a:t>
            </a:r>
            <a:r>
              <a:rPr sz="2667" spc="-243" dirty="0">
                <a:latin typeface="Trebuchet MS"/>
                <a:cs typeface="Trebuchet MS"/>
              </a:rPr>
              <a:t>. </a:t>
            </a:r>
            <a:r>
              <a:rPr sz="2667" spc="-10" dirty="0">
                <a:latin typeface="Trebuchet MS"/>
                <a:cs typeface="Trebuchet MS"/>
              </a:rPr>
              <a:t>)</a:t>
            </a:r>
            <a:endParaRPr sz="2667">
              <a:latin typeface="Trebuchet MS"/>
              <a:cs typeface="Trebuchet MS"/>
            </a:endParaRPr>
          </a:p>
          <a:p>
            <a:pPr marL="8467" marR="3387" indent="158335">
              <a:lnSpc>
                <a:spcPct val="118900"/>
              </a:lnSpc>
              <a:spcBef>
                <a:spcPts val="1117"/>
              </a:spcBef>
            </a:pPr>
            <a:r>
              <a:rPr sz="1067" spc="157" dirty="0">
                <a:latin typeface="Trebuchet MS"/>
                <a:cs typeface="Trebuchet MS"/>
              </a:rPr>
              <a:t>C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110" dirty="0">
                <a:latin typeface="Trebuchet MS"/>
                <a:cs typeface="Trebuchet MS"/>
              </a:rPr>
              <a:t>H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E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157" dirty="0">
                <a:latin typeface="Trebuchet MS"/>
                <a:cs typeface="Trebuchet MS"/>
              </a:rPr>
              <a:t>C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97" dirty="0">
                <a:latin typeface="Trebuchet MS"/>
                <a:cs typeface="Trebuchet MS"/>
              </a:rPr>
              <a:t>K </a:t>
            </a:r>
            <a:r>
              <a:rPr sz="1067" spc="-313" dirty="0">
                <a:latin typeface="Trebuchet MS"/>
                <a:cs typeface="Trebuchet MS"/>
              </a:rPr>
              <a:t> </a:t>
            </a:r>
            <a:r>
              <a:rPr sz="1067" spc="157" dirty="0">
                <a:latin typeface="Trebuchet MS"/>
                <a:cs typeface="Trebuchet MS"/>
              </a:rPr>
              <a:t>C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113" dirty="0">
                <a:latin typeface="Trebuchet MS"/>
                <a:cs typeface="Trebuchet MS"/>
              </a:rPr>
              <a:t>O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76" dirty="0">
                <a:latin typeface="Trebuchet MS"/>
                <a:cs typeface="Trebuchet MS"/>
              </a:rPr>
              <a:t>R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113" dirty="0">
                <a:latin typeface="Trebuchet MS"/>
                <a:cs typeface="Trebuchet MS"/>
              </a:rPr>
              <a:t>O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140" dirty="0">
                <a:latin typeface="Trebuchet MS"/>
                <a:cs typeface="Trebuchet MS"/>
              </a:rPr>
              <a:t>N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107" dirty="0">
                <a:latin typeface="Trebuchet MS"/>
                <a:cs typeface="Trebuchet MS"/>
              </a:rPr>
              <a:t>A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9908" y="1492998"/>
            <a:ext cx="599017" cy="392970"/>
          </a:xfrm>
          <a:prstGeom prst="rect">
            <a:avLst/>
          </a:prstGeom>
        </p:spPr>
        <p:txBody>
          <a:bodyPr vert="horz" wrap="square" lIns="0" tIns="38523" rIns="0" bIns="0" rtlCol="0">
            <a:spAutoFit/>
          </a:bodyPr>
          <a:lstStyle/>
          <a:p>
            <a:pPr marL="8467">
              <a:spcBef>
                <a:spcPts val="303"/>
              </a:spcBef>
            </a:pPr>
            <a:r>
              <a:rPr sz="1067" spc="110" dirty="0">
                <a:latin typeface="Trebuchet MS"/>
                <a:cs typeface="Trebuchet MS"/>
              </a:rPr>
              <a:t>H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113" dirty="0">
                <a:latin typeface="Trebuchet MS"/>
                <a:cs typeface="Trebuchet MS"/>
              </a:rPr>
              <a:t>O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27" dirty="0">
                <a:latin typeface="Trebuchet MS"/>
                <a:cs typeface="Trebuchet MS"/>
              </a:rPr>
              <a:t>W</a:t>
            </a:r>
            <a:endParaRPr sz="1067">
              <a:latin typeface="Trebuchet MS"/>
              <a:cs typeface="Trebuchet MS"/>
            </a:endParaRPr>
          </a:p>
          <a:p>
            <a:pPr marL="12701">
              <a:spcBef>
                <a:spcPts val="240"/>
              </a:spcBef>
            </a:pPr>
            <a:r>
              <a:rPr sz="1067" spc="110" dirty="0">
                <a:latin typeface="Trebuchet MS"/>
                <a:cs typeface="Trebuchet MS"/>
              </a:rPr>
              <a:t>V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-10" dirty="0">
                <a:latin typeface="Trebuchet MS"/>
                <a:cs typeface="Trebuchet MS"/>
              </a:rPr>
              <a:t>I </a:t>
            </a:r>
            <a:r>
              <a:rPr sz="1067" spc="76" dirty="0">
                <a:latin typeface="Trebuchet MS"/>
                <a:cs typeface="Trebuchet MS"/>
              </a:rPr>
              <a:t>R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117" dirty="0">
                <a:latin typeface="Trebuchet MS"/>
                <a:cs typeface="Trebuchet MS"/>
              </a:rPr>
              <a:t>U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183" dirty="0"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0754" y="1879657"/>
            <a:ext cx="1327573" cy="3811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467" marR="3387" indent="56730">
              <a:lnSpc>
                <a:spcPct val="118900"/>
              </a:lnSpc>
              <a:spcBef>
                <a:spcPts val="60"/>
              </a:spcBef>
              <a:tabLst>
                <a:tab pos="937730" algn="l"/>
                <a:tab pos="1002080" algn="l"/>
              </a:tabLst>
            </a:pPr>
            <a:r>
              <a:rPr sz="1067" spc="183" dirty="0">
                <a:latin typeface="Trebuchet MS"/>
                <a:cs typeface="Trebuchet MS"/>
              </a:rPr>
              <a:t>S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97" dirty="0">
                <a:latin typeface="Trebuchet MS"/>
                <a:cs typeface="Trebuchet MS"/>
              </a:rPr>
              <a:t>P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76" dirty="0">
                <a:latin typeface="Trebuchet MS"/>
                <a:cs typeface="Trebuchet MS"/>
              </a:rPr>
              <a:t>R</a:t>
            </a:r>
            <a:r>
              <a:rPr sz="1067" spc="7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E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107" dirty="0">
                <a:latin typeface="Trebuchet MS"/>
                <a:cs typeface="Trebuchet MS"/>
              </a:rPr>
              <a:t>A</a:t>
            </a:r>
            <a:r>
              <a:rPr sz="1067" spc="7" dirty="0">
                <a:latin typeface="Trebuchet MS"/>
                <a:cs typeface="Trebuchet MS"/>
              </a:rPr>
              <a:t> </a:t>
            </a:r>
            <a:r>
              <a:rPr sz="1067" spc="130" dirty="0">
                <a:latin typeface="Trebuchet MS"/>
                <a:cs typeface="Trebuchet MS"/>
              </a:rPr>
              <a:t>D	</a:t>
            </a:r>
            <a:r>
              <a:rPr sz="1067" spc="113" dirty="0">
                <a:latin typeface="Trebuchet MS"/>
                <a:cs typeface="Trebuchet MS"/>
              </a:rPr>
              <a:t>O</a:t>
            </a:r>
            <a:r>
              <a:rPr sz="1067" spc="-27" dirty="0">
                <a:latin typeface="Trebuchet MS"/>
                <a:cs typeface="Trebuchet MS"/>
              </a:rPr>
              <a:t> </a:t>
            </a:r>
            <a:r>
              <a:rPr sz="1067" spc="117" dirty="0">
                <a:latin typeface="Trebuchet MS"/>
                <a:cs typeface="Trebuchet MS"/>
              </a:rPr>
              <a:t>U</a:t>
            </a:r>
            <a:r>
              <a:rPr sz="1067" spc="-27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T </a:t>
            </a:r>
            <a:r>
              <a:rPr sz="1067" spc="-313" dirty="0">
                <a:latin typeface="Trebuchet MS"/>
                <a:cs typeface="Trebuchet MS"/>
              </a:rPr>
              <a:t> </a:t>
            </a:r>
            <a:r>
              <a:rPr sz="1067" spc="76" dirty="0">
                <a:latin typeface="Trebuchet MS"/>
                <a:cs typeface="Trebuchet MS"/>
              </a:rPr>
              <a:t>R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E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183" dirty="0">
                <a:latin typeface="Trebuchet MS"/>
                <a:cs typeface="Trebuchet MS"/>
              </a:rPr>
              <a:t>S</a:t>
            </a:r>
            <a:r>
              <a:rPr sz="1067" spc="7" dirty="0">
                <a:latin typeface="Trebuchet MS"/>
                <a:cs typeface="Trebuchet MS"/>
              </a:rPr>
              <a:t> </a:t>
            </a:r>
            <a:r>
              <a:rPr sz="1067" spc="97" dirty="0">
                <a:latin typeface="Trebuchet MS"/>
                <a:cs typeface="Trebuchet MS"/>
              </a:rPr>
              <a:t>P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E</a:t>
            </a:r>
            <a:r>
              <a:rPr sz="1067" spc="7" dirty="0">
                <a:latin typeface="Trebuchet MS"/>
                <a:cs typeface="Trebuchet MS"/>
              </a:rPr>
              <a:t> </a:t>
            </a:r>
            <a:r>
              <a:rPr sz="1067" spc="157" dirty="0">
                <a:latin typeface="Trebuchet MS"/>
                <a:cs typeface="Trebuchet MS"/>
              </a:rPr>
              <a:t>C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T		T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13" dirty="0">
                <a:latin typeface="Trebuchet MS"/>
                <a:cs typeface="Trebuchet MS"/>
              </a:rPr>
              <a:t>O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3120" y="1879657"/>
            <a:ext cx="639657" cy="3811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467" marR="3387" indent="80013">
              <a:lnSpc>
                <a:spcPct val="118900"/>
              </a:lnSpc>
              <a:spcBef>
                <a:spcPts val="60"/>
              </a:spcBef>
            </a:pPr>
            <a:r>
              <a:rPr sz="1067" spc="127" dirty="0">
                <a:latin typeface="Trebuchet MS"/>
                <a:cs typeface="Trebuchet MS"/>
              </a:rPr>
              <a:t>W </a:t>
            </a:r>
            <a:r>
              <a:rPr sz="1067" spc="-10" dirty="0">
                <a:latin typeface="Trebuchet MS"/>
                <a:cs typeface="Trebuchet MS"/>
              </a:rPr>
              <a:t>I </a:t>
            </a:r>
            <a:r>
              <a:rPr sz="1067" spc="80" dirty="0">
                <a:latin typeface="Trebuchet MS"/>
                <a:cs typeface="Trebuchet MS"/>
              </a:rPr>
              <a:t>T </a:t>
            </a:r>
            <a:r>
              <a:rPr sz="1067" spc="110" dirty="0">
                <a:latin typeface="Trebuchet MS"/>
                <a:cs typeface="Trebuchet MS"/>
              </a:rPr>
              <a:t>H </a:t>
            </a:r>
            <a:r>
              <a:rPr sz="1067" spc="-313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T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113" dirty="0">
                <a:latin typeface="Trebuchet MS"/>
                <a:cs typeface="Trebuchet MS"/>
              </a:rPr>
              <a:t>O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T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107" dirty="0">
                <a:latin typeface="Trebuchet MS"/>
                <a:cs typeface="Trebuchet MS"/>
              </a:rPr>
              <a:t>A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73" dirty="0">
                <a:latin typeface="Trebuchet MS"/>
                <a:cs typeface="Trebuchet MS"/>
              </a:rPr>
              <a:t>L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8726" y="2293084"/>
            <a:ext cx="1395730" cy="176181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8467">
              <a:spcBef>
                <a:spcPts val="93"/>
              </a:spcBef>
              <a:tabLst>
                <a:tab pos="765425" algn="l"/>
              </a:tabLst>
            </a:pPr>
            <a:r>
              <a:rPr sz="1067" spc="130" dirty="0">
                <a:latin typeface="Trebuchet MS"/>
                <a:cs typeface="Trebuchet MS"/>
              </a:rPr>
              <a:t>D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E</a:t>
            </a:r>
            <a:r>
              <a:rPr sz="1067" spc="7" dirty="0">
                <a:latin typeface="Trebuchet MS"/>
                <a:cs typeface="Trebuchet MS"/>
              </a:rPr>
              <a:t> </a:t>
            </a:r>
            <a:r>
              <a:rPr sz="1067" spc="107" dirty="0">
                <a:latin typeface="Trebuchet MS"/>
                <a:cs typeface="Trebuchet MS"/>
              </a:rPr>
              <a:t>A</a:t>
            </a:r>
            <a:r>
              <a:rPr sz="1067" spc="3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T</a:t>
            </a:r>
            <a:r>
              <a:rPr sz="1067" spc="7" dirty="0">
                <a:latin typeface="Trebuchet MS"/>
                <a:cs typeface="Trebuchet MS"/>
              </a:rPr>
              <a:t> </a:t>
            </a:r>
            <a:r>
              <a:rPr sz="1067" spc="110" dirty="0">
                <a:latin typeface="Trebuchet MS"/>
                <a:cs typeface="Trebuchet MS"/>
              </a:rPr>
              <a:t>H	</a:t>
            </a:r>
            <a:r>
              <a:rPr sz="1067" spc="157" dirty="0">
                <a:latin typeface="Trebuchet MS"/>
                <a:cs typeface="Trebuchet MS"/>
              </a:rPr>
              <a:t>C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107" dirty="0">
                <a:latin typeface="Trebuchet MS"/>
                <a:cs typeface="Trebuchet MS"/>
              </a:rPr>
              <a:t>A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183" dirty="0">
                <a:latin typeface="Trebuchet MS"/>
                <a:cs typeface="Trebuchet MS"/>
              </a:rPr>
              <a:t>S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E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183" dirty="0"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08146" y="931329"/>
            <a:ext cx="805180" cy="864938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32598">
              <a:spcBef>
                <a:spcPts val="67"/>
              </a:spcBef>
            </a:pPr>
            <a:r>
              <a:rPr sz="2667" spc="-40" dirty="0">
                <a:latin typeface="Trebuchet MS"/>
                <a:cs typeface="Trebuchet MS"/>
              </a:rPr>
              <a:t>I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-40" dirty="0">
                <a:latin typeface="Trebuchet MS"/>
                <a:cs typeface="Trebuchet MS"/>
              </a:rPr>
              <a:t>I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-247" dirty="0">
                <a:latin typeface="Trebuchet MS"/>
                <a:cs typeface="Trebuchet MS"/>
              </a:rPr>
              <a:t>.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-13" dirty="0">
                <a:latin typeface="Trebuchet MS"/>
                <a:cs typeface="Trebuchet MS"/>
              </a:rPr>
              <a:t>)</a:t>
            </a:r>
            <a:endParaRPr sz="2667">
              <a:latin typeface="Trebuchet MS"/>
              <a:cs typeface="Trebuchet MS"/>
            </a:endParaRPr>
          </a:p>
          <a:p>
            <a:pPr marL="8467" marR="3387" indent="154524">
              <a:lnSpc>
                <a:spcPct val="113300"/>
              </a:lnSpc>
              <a:spcBef>
                <a:spcPts val="713"/>
              </a:spcBef>
            </a:pP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H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K </a:t>
            </a:r>
            <a:r>
              <a:rPr sz="1067" spc="-313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20" dirty="0">
                <a:latin typeface="Trebuchet MS"/>
                <a:cs typeface="Trebuchet MS"/>
              </a:rPr>
              <a:t>N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11173" y="1428322"/>
            <a:ext cx="584623" cy="384422"/>
          </a:xfrm>
          <a:prstGeom prst="rect">
            <a:avLst/>
          </a:prstGeom>
        </p:spPr>
        <p:txBody>
          <a:bodyPr vert="horz" wrap="square" lIns="0" tIns="30057" rIns="0" bIns="0" rtlCol="0">
            <a:spAutoFit/>
          </a:bodyPr>
          <a:lstStyle/>
          <a:p>
            <a:pPr marL="8467">
              <a:spcBef>
                <a:spcPts val="237"/>
              </a:spcBef>
            </a:pPr>
            <a:r>
              <a:rPr sz="1067" spc="90" dirty="0">
                <a:latin typeface="Trebuchet MS"/>
                <a:cs typeface="Trebuchet MS"/>
              </a:rPr>
              <a:t>H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100" dirty="0">
                <a:latin typeface="Trebuchet MS"/>
                <a:cs typeface="Trebuchet MS"/>
              </a:rPr>
              <a:t>W</a:t>
            </a:r>
            <a:endParaRPr sz="1067">
              <a:latin typeface="Trebuchet MS"/>
              <a:cs typeface="Trebuchet MS"/>
            </a:endParaRPr>
          </a:p>
          <a:p>
            <a:pPr marL="12701">
              <a:spcBef>
                <a:spcPts val="169"/>
              </a:spcBef>
            </a:pPr>
            <a:r>
              <a:rPr sz="1067" spc="93" dirty="0">
                <a:latin typeface="Trebuchet MS"/>
                <a:cs typeface="Trebuchet MS"/>
              </a:rPr>
              <a:t>V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-17" dirty="0">
                <a:latin typeface="Trebuchet MS"/>
                <a:cs typeface="Trebuchet MS"/>
              </a:rPr>
              <a:t>I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97" dirty="0">
                <a:latin typeface="Trebuchet MS"/>
                <a:cs typeface="Trebuchet MS"/>
              </a:rPr>
              <a:t>U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35506" y="1796622"/>
            <a:ext cx="1833033" cy="36473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316246" marR="3387" indent="-308202">
              <a:lnSpc>
                <a:spcPct val="113300"/>
              </a:lnSpc>
              <a:spcBef>
                <a:spcPts val="67"/>
              </a:spcBef>
              <a:tabLst>
                <a:tab pos="859833" algn="l"/>
                <a:tab pos="1285728" algn="l"/>
                <a:tab pos="1350924" algn="l"/>
              </a:tabLst>
            </a:pP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P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10" dirty="0">
                <a:latin typeface="Trebuchet MS"/>
                <a:cs typeface="Trebuchet MS"/>
              </a:rPr>
              <a:t>D	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97" dirty="0">
                <a:latin typeface="Trebuchet MS"/>
                <a:cs typeface="Trebuchet MS"/>
              </a:rPr>
              <a:t>U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		</a:t>
            </a:r>
            <a:r>
              <a:rPr sz="1067" spc="100" dirty="0">
                <a:latin typeface="Trebuchet MS"/>
                <a:cs typeface="Trebuchet MS"/>
              </a:rPr>
              <a:t>W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-17" dirty="0">
                <a:latin typeface="Trebuchet MS"/>
                <a:cs typeface="Trebuchet MS"/>
              </a:rPr>
              <a:t>I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H </a:t>
            </a:r>
            <a:r>
              <a:rPr sz="1067" spc="-313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P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	T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0082" y="2164922"/>
            <a:ext cx="1623907" cy="36473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508449" marR="3387" indent="-500405">
              <a:lnSpc>
                <a:spcPct val="113300"/>
              </a:lnSpc>
              <a:spcBef>
                <a:spcPts val="67"/>
              </a:spcBef>
              <a:tabLst>
                <a:tab pos="995306" algn="l"/>
              </a:tabLst>
            </a:pP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V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70" dirty="0">
                <a:latin typeface="Trebuchet MS"/>
                <a:cs typeface="Trebuchet MS"/>
              </a:rPr>
              <a:t>G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	</a:t>
            </a:r>
            <a:r>
              <a:rPr sz="1067" spc="110" dirty="0">
                <a:latin typeface="Trebuchet MS"/>
                <a:cs typeface="Trebuchet MS"/>
              </a:rPr>
              <a:t>D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H </a:t>
            </a:r>
            <a:r>
              <a:rPr sz="1067" spc="-310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63181" y="1497781"/>
            <a:ext cx="805180" cy="36473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indent="154524">
              <a:lnSpc>
                <a:spcPct val="113300"/>
              </a:lnSpc>
              <a:spcBef>
                <a:spcPts val="67"/>
              </a:spcBef>
            </a:pP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H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K </a:t>
            </a:r>
            <a:r>
              <a:rPr sz="1067" spc="-313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20" dirty="0">
                <a:latin typeface="Trebuchet MS"/>
                <a:cs typeface="Trebuchet MS"/>
              </a:rPr>
              <a:t>N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666208" y="1497782"/>
            <a:ext cx="584623" cy="384422"/>
          </a:xfrm>
          <a:prstGeom prst="rect">
            <a:avLst/>
          </a:prstGeom>
        </p:spPr>
        <p:txBody>
          <a:bodyPr vert="horz" wrap="square" lIns="0" tIns="30057" rIns="0" bIns="0" rtlCol="0">
            <a:spAutoFit/>
          </a:bodyPr>
          <a:lstStyle/>
          <a:p>
            <a:pPr marL="8467">
              <a:spcBef>
                <a:spcPts val="237"/>
              </a:spcBef>
            </a:pPr>
            <a:r>
              <a:rPr sz="1067" spc="90" dirty="0">
                <a:latin typeface="Trebuchet MS"/>
                <a:cs typeface="Trebuchet MS"/>
              </a:rPr>
              <a:t>H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100" dirty="0">
                <a:latin typeface="Trebuchet MS"/>
                <a:cs typeface="Trebuchet MS"/>
              </a:rPr>
              <a:t>W</a:t>
            </a:r>
            <a:endParaRPr sz="1067">
              <a:latin typeface="Trebuchet MS"/>
              <a:cs typeface="Trebuchet MS"/>
            </a:endParaRPr>
          </a:p>
          <a:p>
            <a:pPr marL="12701">
              <a:spcBef>
                <a:spcPts val="169"/>
              </a:spcBef>
            </a:pPr>
            <a:r>
              <a:rPr sz="1067" spc="93" dirty="0">
                <a:latin typeface="Trebuchet MS"/>
                <a:cs typeface="Trebuchet MS"/>
              </a:rPr>
              <a:t>V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-17" dirty="0">
                <a:latin typeface="Trebuchet MS"/>
                <a:cs typeface="Trebuchet MS"/>
              </a:rPr>
              <a:t>I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97" dirty="0">
                <a:latin typeface="Trebuchet MS"/>
                <a:cs typeface="Trebuchet MS"/>
              </a:rPr>
              <a:t>U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90541" y="1887697"/>
            <a:ext cx="1833033" cy="17276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  <a:tabLst>
                <a:tab pos="859833" algn="l"/>
                <a:tab pos="1350924" algn="l"/>
              </a:tabLst>
            </a:pP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P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110" dirty="0">
                <a:latin typeface="Trebuchet MS"/>
                <a:cs typeface="Trebuchet MS"/>
              </a:rPr>
              <a:t>D	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97" dirty="0">
                <a:latin typeface="Trebuchet MS"/>
                <a:cs typeface="Trebuchet MS"/>
              </a:rPr>
              <a:t>U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	</a:t>
            </a:r>
            <a:r>
              <a:rPr sz="1067" spc="100" dirty="0">
                <a:latin typeface="Trebuchet MS"/>
                <a:cs typeface="Trebuchet MS"/>
              </a:rPr>
              <a:t>W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-17" dirty="0">
                <a:latin typeface="Trebuchet MS"/>
                <a:cs typeface="Trebuchet MS"/>
              </a:rPr>
              <a:t>I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H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63963" y="2050231"/>
            <a:ext cx="1686137" cy="36473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170189" marR="3387" indent="-162144">
              <a:lnSpc>
                <a:spcPct val="113300"/>
              </a:lnSpc>
              <a:spcBef>
                <a:spcPts val="67"/>
              </a:spcBef>
              <a:tabLst>
                <a:tab pos="895395" algn="l"/>
                <a:tab pos="977949" algn="l"/>
                <a:tab pos="1328063" algn="l"/>
              </a:tabLst>
            </a:pP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P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		T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	</a:t>
            </a:r>
            <a:r>
              <a:rPr sz="1067" spc="63" dirty="0">
                <a:latin typeface="Trebuchet MS"/>
                <a:cs typeface="Trebuchet MS"/>
              </a:rPr>
              <a:t>T</a:t>
            </a:r>
            <a:r>
              <a:rPr sz="1067" spc="-33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H</a:t>
            </a:r>
            <a:r>
              <a:rPr sz="1067" spc="-3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 </a:t>
            </a:r>
            <a:r>
              <a:rPr sz="1067" spc="-310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10" dirty="0">
                <a:latin typeface="Trebuchet MS"/>
                <a:cs typeface="Trebuchet MS"/>
              </a:rPr>
              <a:t>D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V	</a:t>
            </a:r>
            <a:r>
              <a:rPr sz="1067" spc="110" dirty="0">
                <a:latin typeface="Trebuchet MS"/>
                <a:cs typeface="Trebuchet MS"/>
              </a:rPr>
              <a:t>D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</a:t>
            </a:r>
            <a:r>
              <a:rPr sz="1067" spc="-1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H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95280" y="2440147"/>
            <a:ext cx="623570" cy="17276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86060" y="1497781"/>
            <a:ext cx="805180" cy="36473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 marR="3387" indent="154524">
              <a:lnSpc>
                <a:spcPct val="113300"/>
              </a:lnSpc>
              <a:spcBef>
                <a:spcPts val="67"/>
              </a:spcBef>
            </a:pP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H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K </a:t>
            </a:r>
            <a:r>
              <a:rPr sz="1067" spc="-313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20" dirty="0">
                <a:latin typeface="Trebuchet MS"/>
                <a:cs typeface="Trebuchet MS"/>
              </a:rPr>
              <a:t>N</a:t>
            </a:r>
            <a:r>
              <a:rPr sz="1067" spc="-13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89087" y="1497782"/>
            <a:ext cx="584623" cy="384422"/>
          </a:xfrm>
          <a:prstGeom prst="rect">
            <a:avLst/>
          </a:prstGeom>
        </p:spPr>
        <p:txBody>
          <a:bodyPr vert="horz" wrap="square" lIns="0" tIns="30057" rIns="0" bIns="0" rtlCol="0">
            <a:spAutoFit/>
          </a:bodyPr>
          <a:lstStyle/>
          <a:p>
            <a:pPr marL="8467">
              <a:spcBef>
                <a:spcPts val="237"/>
              </a:spcBef>
            </a:pPr>
            <a:r>
              <a:rPr sz="1067" spc="90" dirty="0">
                <a:latin typeface="Trebuchet MS"/>
                <a:cs typeface="Trebuchet MS"/>
              </a:rPr>
              <a:t>H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100" dirty="0">
                <a:latin typeface="Trebuchet MS"/>
                <a:cs typeface="Trebuchet MS"/>
              </a:rPr>
              <a:t>W</a:t>
            </a:r>
            <a:endParaRPr sz="1067">
              <a:latin typeface="Trebuchet MS"/>
              <a:cs typeface="Trebuchet MS"/>
            </a:endParaRPr>
          </a:p>
          <a:p>
            <a:pPr marL="12701">
              <a:spcBef>
                <a:spcPts val="169"/>
              </a:spcBef>
            </a:pPr>
            <a:r>
              <a:rPr sz="1067" spc="93" dirty="0">
                <a:latin typeface="Trebuchet MS"/>
                <a:cs typeface="Trebuchet MS"/>
              </a:rPr>
              <a:t>V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-17" dirty="0">
                <a:latin typeface="Trebuchet MS"/>
                <a:cs typeface="Trebuchet MS"/>
              </a:rPr>
              <a:t>I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97" dirty="0">
                <a:latin typeface="Trebuchet MS"/>
                <a:cs typeface="Trebuchet MS"/>
              </a:rPr>
              <a:t>U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13420" y="1866081"/>
            <a:ext cx="1833033" cy="36473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1707" marR="3387" indent="-73663">
              <a:lnSpc>
                <a:spcPct val="113300"/>
              </a:lnSpc>
              <a:spcBef>
                <a:spcPts val="67"/>
              </a:spcBef>
              <a:tabLst>
                <a:tab pos="859833" algn="l"/>
                <a:tab pos="1051189" algn="l"/>
                <a:tab pos="1350924" algn="l"/>
                <a:tab pos="1401303" algn="l"/>
              </a:tabLst>
            </a:pP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P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10" dirty="0">
                <a:latin typeface="Trebuchet MS"/>
                <a:cs typeface="Trebuchet MS"/>
              </a:rPr>
              <a:t>D	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97" dirty="0">
                <a:latin typeface="Trebuchet MS"/>
                <a:cs typeface="Trebuchet MS"/>
              </a:rPr>
              <a:t>U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	</a:t>
            </a:r>
            <a:r>
              <a:rPr sz="1067" spc="100" dirty="0">
                <a:latin typeface="Trebuchet MS"/>
                <a:cs typeface="Trebuchet MS"/>
              </a:rPr>
              <a:t>W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-17" dirty="0">
                <a:latin typeface="Trebuchet MS"/>
                <a:cs typeface="Trebuchet MS"/>
              </a:rPr>
              <a:t>I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</a:t>
            </a:r>
            <a:r>
              <a:rPr sz="1067" spc="-23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H </a:t>
            </a:r>
            <a:r>
              <a:rPr sz="1067" spc="-310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80" dirty="0">
                <a:latin typeface="Trebuchet MS"/>
                <a:cs typeface="Trebuchet MS"/>
              </a:rPr>
              <a:t>P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	T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93" dirty="0">
                <a:latin typeface="Trebuchet MS"/>
                <a:cs typeface="Trebuchet MS"/>
              </a:rPr>
              <a:t>O		</a:t>
            </a:r>
            <a:r>
              <a:rPr sz="1067" spc="63" dirty="0">
                <a:latin typeface="Trebuchet MS"/>
                <a:cs typeface="Trebuchet MS"/>
              </a:rPr>
              <a:t>T</a:t>
            </a:r>
            <a:r>
              <a:rPr sz="1067" spc="-20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H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99120" y="2234381"/>
            <a:ext cx="2061633" cy="364737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727323" marR="3387" indent="-719279">
              <a:lnSpc>
                <a:spcPct val="113300"/>
              </a:lnSpc>
              <a:spcBef>
                <a:spcPts val="67"/>
              </a:spcBef>
              <a:tabLst>
                <a:tab pos="1090561" algn="l"/>
                <a:tab pos="1433055" algn="l"/>
              </a:tabLst>
            </a:pPr>
            <a:r>
              <a:rPr sz="1067" spc="93" dirty="0">
                <a:latin typeface="Trebuchet MS"/>
                <a:cs typeface="Trebuchet MS"/>
              </a:rPr>
              <a:t>V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0" dirty="0">
                <a:latin typeface="Trebuchet MS"/>
                <a:cs typeface="Trebuchet MS"/>
              </a:rPr>
              <a:t>R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-17" dirty="0">
                <a:latin typeface="Trebuchet MS"/>
                <a:cs typeface="Trebuchet MS"/>
              </a:rPr>
              <a:t>I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120" dirty="0">
                <a:latin typeface="Trebuchet MS"/>
                <a:cs typeface="Trebuchet MS"/>
              </a:rPr>
              <a:t>N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	</a:t>
            </a:r>
            <a:r>
              <a:rPr sz="1067" spc="93" dirty="0">
                <a:latin typeface="Trebuchet MS"/>
                <a:cs typeface="Trebuchet MS"/>
              </a:rPr>
              <a:t>O</a:t>
            </a:r>
            <a:r>
              <a:rPr sz="1067" spc="-3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F	</a:t>
            </a:r>
            <a:r>
              <a:rPr sz="1067" spc="110" dirty="0">
                <a:latin typeface="Trebuchet MS"/>
                <a:cs typeface="Trebuchet MS"/>
              </a:rPr>
              <a:t>D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T</a:t>
            </a:r>
            <a:r>
              <a:rPr sz="1067" spc="-17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H </a:t>
            </a:r>
            <a:r>
              <a:rPr sz="1067" spc="-313" dirty="0">
                <a:latin typeface="Trebuchet MS"/>
                <a:cs typeface="Trebuchet MS"/>
              </a:rPr>
              <a:t> </a:t>
            </a:r>
            <a:r>
              <a:rPr sz="1067" spc="136" dirty="0">
                <a:latin typeface="Trebuchet MS"/>
                <a:cs typeface="Trebuchet MS"/>
              </a:rPr>
              <a:t>C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90" dirty="0">
                <a:latin typeface="Trebuchet MS"/>
                <a:cs typeface="Trebuchet MS"/>
              </a:rPr>
              <a:t>A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63" dirty="0">
                <a:latin typeface="Trebuchet MS"/>
                <a:cs typeface="Trebuchet MS"/>
              </a:rPr>
              <a:t>E</a:t>
            </a:r>
            <a:r>
              <a:rPr sz="1067" spc="-7" dirty="0">
                <a:latin typeface="Trebuchet MS"/>
                <a:cs typeface="Trebuchet MS"/>
              </a:rPr>
              <a:t> </a:t>
            </a:r>
            <a:r>
              <a:rPr sz="1067" spc="167" dirty="0">
                <a:latin typeface="Trebuchet MS"/>
                <a:cs typeface="Trebuchet MS"/>
              </a:rPr>
              <a:t>S</a:t>
            </a:r>
            <a:endParaRPr sz="1067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07476" y="946172"/>
            <a:ext cx="908050" cy="418983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2667" spc="-40" dirty="0">
                <a:latin typeface="Trebuchet MS"/>
                <a:cs typeface="Trebuchet MS"/>
              </a:rPr>
              <a:t>I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-40" dirty="0">
                <a:latin typeface="Trebuchet MS"/>
                <a:cs typeface="Trebuchet MS"/>
              </a:rPr>
              <a:t>I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-40" dirty="0">
                <a:latin typeface="Trebuchet MS"/>
                <a:cs typeface="Trebuchet MS"/>
              </a:rPr>
              <a:t>I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-247" dirty="0">
                <a:latin typeface="Trebuchet MS"/>
                <a:cs typeface="Trebuchet MS"/>
              </a:rPr>
              <a:t>.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-13" dirty="0">
                <a:latin typeface="Trebuchet MS"/>
                <a:cs typeface="Trebuchet MS"/>
              </a:rPr>
              <a:t>)</a:t>
            </a:r>
            <a:endParaRPr sz="2667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42277" y="946172"/>
            <a:ext cx="856403" cy="418983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2667" spc="-40" dirty="0">
                <a:latin typeface="Trebuchet MS"/>
                <a:cs typeface="Trebuchet MS"/>
              </a:rPr>
              <a:t>I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233" dirty="0">
                <a:latin typeface="Trebuchet MS"/>
                <a:cs typeface="Trebuchet MS"/>
              </a:rPr>
              <a:t>V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-247" dirty="0">
                <a:latin typeface="Trebuchet MS"/>
                <a:cs typeface="Trebuchet MS"/>
              </a:rPr>
              <a:t>.</a:t>
            </a:r>
            <a:r>
              <a:rPr sz="2667" spc="-7" dirty="0">
                <a:latin typeface="Trebuchet MS"/>
                <a:cs typeface="Trebuchet MS"/>
              </a:rPr>
              <a:t> </a:t>
            </a:r>
            <a:r>
              <a:rPr sz="2667" spc="-13" dirty="0">
                <a:latin typeface="Trebuchet MS"/>
                <a:cs typeface="Trebuchet MS"/>
              </a:rPr>
              <a:t>)</a:t>
            </a:r>
            <a:endParaRPr sz="2667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8D3B9F-4392-F207-16ED-566896397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5131F-3AF8-EF32-1233-E7DC920024B3}"/>
              </a:ext>
            </a:extLst>
          </p:cNvPr>
          <p:cNvSpPr txBox="1"/>
          <p:nvPr/>
        </p:nvSpPr>
        <p:spPr>
          <a:xfrm>
            <a:off x="1255853" y="601065"/>
            <a:ext cx="8605777" cy="386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325755">
              <a:lnSpc>
                <a:spcPct val="115599"/>
              </a:lnSpc>
              <a:spcBef>
                <a:spcPts val="95"/>
              </a:spcBef>
              <a:tabLst>
                <a:tab pos="1727835" algn="l"/>
                <a:tab pos="2900045" algn="l"/>
                <a:tab pos="3338195" algn="l"/>
                <a:tab pos="5520690" algn="l"/>
                <a:tab pos="5699125" algn="l"/>
                <a:tab pos="7645400" algn="l"/>
              </a:tabLst>
            </a:pPr>
            <a:r>
              <a:rPr lang="pt-BR" sz="1800" dirty="0">
                <a:latin typeface="Trebuchet MS"/>
                <a:cs typeface="Trebuchet MS"/>
              </a:rPr>
              <a:t>FIND THE COUNTRY THAT HAS THE </a:t>
            </a:r>
            <a:r>
              <a:rPr lang="pt-BR" dirty="0">
                <a:latin typeface="Trebuchet MS"/>
                <a:cs typeface="Trebuchet MS"/>
              </a:rPr>
              <a:t>LOWE</a:t>
            </a:r>
            <a:r>
              <a:rPr lang="pt-BR" sz="1800" dirty="0">
                <a:latin typeface="Trebuchet MS"/>
                <a:cs typeface="Trebuchet MS"/>
              </a:rPr>
              <a:t>ST NUMBER OF CONFIRMED CASES</a:t>
            </a: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917A6A59-4D4B-07B9-B5A1-A06CCCBE84E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5921" y="1118018"/>
            <a:ext cx="4781549" cy="53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6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7C3318-EB5C-F323-ED66-FD8415EFD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651D0-35E8-2572-9411-2E791565E38A}"/>
              </a:ext>
            </a:extLst>
          </p:cNvPr>
          <p:cNvSpPr txBox="1"/>
          <p:nvPr/>
        </p:nvSpPr>
        <p:spPr>
          <a:xfrm>
            <a:off x="1018572" y="744242"/>
            <a:ext cx="10335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FIND THE TOP 5 COUNTRY THAT HAS THE HIGHEST RECOVERED CASES</a:t>
            </a:r>
            <a:endParaRPr lang="en-IN" sz="2400" dirty="0">
              <a:latin typeface="+mj-lt"/>
            </a:endParaRP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CD8E2C57-F6D9-E61D-118C-66DA67087FA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7622" y="1476704"/>
            <a:ext cx="5667374" cy="529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24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914400"/>
            <a:ext cx="10486663" cy="5029200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3215" dirty="0"/>
              <a:t>O</a:t>
            </a:r>
            <a:r>
              <a:rPr lang="en-IN" spc="3125" dirty="0"/>
              <a:t>B</a:t>
            </a:r>
            <a:r>
              <a:rPr lang="en-IN" spc="4215" dirty="0"/>
              <a:t>J</a:t>
            </a:r>
            <a:r>
              <a:rPr lang="en-IN" spc="3145" dirty="0"/>
              <a:t>E</a:t>
            </a:r>
            <a:r>
              <a:rPr lang="en-IN" spc="2790" dirty="0"/>
              <a:t>C</a:t>
            </a:r>
            <a:r>
              <a:rPr lang="en-IN" spc="2285" dirty="0"/>
              <a:t>T</a:t>
            </a:r>
            <a:r>
              <a:rPr lang="en-IN" spc="645" dirty="0"/>
              <a:t>I </a:t>
            </a:r>
            <a:r>
              <a:rPr lang="en-IN" spc="3350" dirty="0"/>
              <a:t>V</a:t>
            </a:r>
            <a:r>
              <a:rPr lang="en-IN" spc="3145" dirty="0"/>
              <a:t>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1276" y="2117769"/>
            <a:ext cx="7197214" cy="3904488"/>
          </a:xfrm>
        </p:spPr>
        <p:txBody>
          <a:bodyPr>
            <a:normAutofit/>
          </a:bodyPr>
          <a:lstStyle/>
          <a:p>
            <a:pPr marL="12700" marR="5080">
              <a:lnSpc>
                <a:spcPct val="115599"/>
              </a:lnSpc>
              <a:spcBef>
                <a:spcPts val="95"/>
              </a:spcBef>
            </a:pPr>
            <a:r>
              <a:rPr lang="en-US" sz="2000" spc="-30" dirty="0">
                <a:latin typeface="Verdana"/>
                <a:cs typeface="Verdana"/>
              </a:rPr>
              <a:t>The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40" dirty="0">
                <a:latin typeface="Verdana"/>
                <a:cs typeface="Verdana"/>
              </a:rPr>
              <a:t>CORONA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140" dirty="0">
                <a:latin typeface="Verdana"/>
                <a:cs typeface="Verdana"/>
              </a:rPr>
              <a:t>VIRUS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80" dirty="0">
                <a:latin typeface="Verdana"/>
                <a:cs typeface="Verdana"/>
              </a:rPr>
              <a:t>pandemic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75" dirty="0">
                <a:latin typeface="Verdana"/>
                <a:cs typeface="Verdana"/>
              </a:rPr>
              <a:t>has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75" dirty="0">
                <a:latin typeface="Verdana"/>
                <a:cs typeface="Verdana"/>
              </a:rPr>
              <a:t>had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100" dirty="0">
                <a:latin typeface="Verdana"/>
                <a:cs typeface="Verdana"/>
              </a:rPr>
              <a:t>a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65" dirty="0">
                <a:latin typeface="Verdana"/>
                <a:cs typeface="Verdana"/>
              </a:rPr>
              <a:t>significant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90" dirty="0">
                <a:latin typeface="Verdana"/>
                <a:cs typeface="Verdana"/>
              </a:rPr>
              <a:t>impact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80" dirty="0">
                <a:latin typeface="Verdana"/>
                <a:cs typeface="Verdana"/>
              </a:rPr>
              <a:t>on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55" dirty="0">
                <a:latin typeface="Verdana"/>
                <a:cs typeface="Verdana"/>
              </a:rPr>
              <a:t>public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95" dirty="0">
                <a:latin typeface="Verdana"/>
                <a:cs typeface="Verdana"/>
              </a:rPr>
              <a:t>health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80" dirty="0">
                <a:latin typeface="Verdana"/>
                <a:cs typeface="Verdana"/>
              </a:rPr>
              <a:t>and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75" dirty="0">
                <a:latin typeface="Verdana"/>
                <a:cs typeface="Verdana"/>
              </a:rPr>
              <a:t>has</a:t>
            </a:r>
            <a:r>
              <a:rPr lang="en-US" sz="2000" spc="-180" dirty="0">
                <a:latin typeface="Verdana"/>
                <a:cs typeface="Verdana"/>
              </a:rPr>
              <a:t> </a:t>
            </a:r>
            <a:r>
              <a:rPr lang="en-US" sz="2000" spc="-45" dirty="0">
                <a:latin typeface="Verdana"/>
                <a:cs typeface="Verdana"/>
              </a:rPr>
              <a:t>created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114" dirty="0">
                <a:latin typeface="Verdana"/>
                <a:cs typeface="Verdana"/>
              </a:rPr>
              <a:t>an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95" dirty="0">
                <a:latin typeface="Verdana"/>
                <a:cs typeface="Verdana"/>
              </a:rPr>
              <a:t>urgent </a:t>
            </a:r>
            <a:r>
              <a:rPr lang="en-US" sz="2000" spc="-919" dirty="0">
                <a:latin typeface="Verdana"/>
                <a:cs typeface="Verdana"/>
              </a:rPr>
              <a:t> </a:t>
            </a:r>
            <a:r>
              <a:rPr lang="en-US" sz="2000" spc="-55" dirty="0">
                <a:latin typeface="Verdana"/>
                <a:cs typeface="Verdana"/>
              </a:rPr>
              <a:t>need</a:t>
            </a:r>
            <a:r>
              <a:rPr lang="en-US" sz="2000" spc="-190" dirty="0">
                <a:latin typeface="Verdana"/>
                <a:cs typeface="Verdana"/>
              </a:rPr>
              <a:t> </a:t>
            </a:r>
            <a:r>
              <a:rPr lang="en-US" sz="2000" spc="-45" dirty="0">
                <a:latin typeface="Verdana"/>
                <a:cs typeface="Verdana"/>
              </a:rPr>
              <a:t>for</a:t>
            </a:r>
            <a:r>
              <a:rPr lang="en-US" sz="2000" spc="-190" dirty="0">
                <a:latin typeface="Verdana"/>
                <a:cs typeface="Verdana"/>
              </a:rPr>
              <a:t> </a:t>
            </a:r>
          </a:p>
          <a:p>
            <a:pPr marL="12700" marR="5080">
              <a:lnSpc>
                <a:spcPct val="115599"/>
              </a:lnSpc>
              <a:spcBef>
                <a:spcPts val="95"/>
              </a:spcBef>
            </a:pPr>
            <a:r>
              <a:rPr lang="en-US" sz="2000" spc="-75" dirty="0">
                <a:latin typeface="Verdana"/>
                <a:cs typeface="Verdana"/>
              </a:rPr>
              <a:t>data-driven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75" dirty="0">
                <a:latin typeface="Verdana"/>
                <a:cs typeface="Verdana"/>
              </a:rPr>
              <a:t>insights</a:t>
            </a:r>
            <a:r>
              <a:rPr lang="en-US" sz="2000" spc="-190" dirty="0">
                <a:latin typeface="Verdana"/>
                <a:cs typeface="Verdana"/>
              </a:rPr>
              <a:t> </a:t>
            </a:r>
            <a:r>
              <a:rPr lang="en-US" sz="2000" spc="-60" dirty="0">
                <a:latin typeface="Verdana"/>
                <a:cs typeface="Verdana"/>
              </a:rPr>
              <a:t>to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80" dirty="0">
                <a:latin typeface="Verdana"/>
                <a:cs typeface="Verdana"/>
              </a:rPr>
              <a:t>understand</a:t>
            </a:r>
            <a:r>
              <a:rPr lang="en-US" sz="2000" spc="-190" dirty="0">
                <a:latin typeface="Verdana"/>
                <a:cs typeface="Verdana"/>
              </a:rPr>
              <a:t> </a:t>
            </a:r>
            <a:r>
              <a:rPr lang="en-US" sz="2000" spc="-80" dirty="0">
                <a:latin typeface="Verdana"/>
                <a:cs typeface="Verdana"/>
              </a:rPr>
              <a:t>the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55" dirty="0">
                <a:latin typeface="Verdana"/>
                <a:cs typeface="Verdana"/>
              </a:rPr>
              <a:t>spread</a:t>
            </a:r>
            <a:r>
              <a:rPr lang="en-US" sz="2000" spc="-190" dirty="0">
                <a:latin typeface="Verdana"/>
                <a:cs typeface="Verdana"/>
              </a:rPr>
              <a:t> </a:t>
            </a:r>
            <a:r>
              <a:rPr lang="en-US" sz="2000" spc="-5" dirty="0">
                <a:latin typeface="Verdana"/>
                <a:cs typeface="Verdana"/>
              </a:rPr>
              <a:t>of</a:t>
            </a:r>
            <a:r>
              <a:rPr lang="en-US" sz="2000" spc="-190" dirty="0">
                <a:latin typeface="Verdana"/>
                <a:cs typeface="Verdana"/>
              </a:rPr>
              <a:t> </a:t>
            </a:r>
            <a:r>
              <a:rPr lang="en-US" sz="2000" spc="-80" dirty="0">
                <a:latin typeface="Verdana"/>
                <a:cs typeface="Verdana"/>
              </a:rPr>
              <a:t>the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120" dirty="0">
                <a:latin typeface="Verdana"/>
                <a:cs typeface="Verdana"/>
              </a:rPr>
              <a:t>virus.</a:t>
            </a:r>
            <a:r>
              <a:rPr lang="en-US" sz="2000" spc="-190" dirty="0">
                <a:latin typeface="Verdana"/>
                <a:cs typeface="Verdana"/>
              </a:rPr>
              <a:t> </a:t>
            </a:r>
            <a:r>
              <a:rPr lang="en-US" sz="2000" spc="-30" dirty="0">
                <a:latin typeface="Verdana"/>
                <a:cs typeface="Verdana"/>
              </a:rPr>
              <a:t>The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80" dirty="0">
                <a:latin typeface="Verdana"/>
                <a:cs typeface="Verdana"/>
              </a:rPr>
              <a:t>task</a:t>
            </a:r>
            <a:r>
              <a:rPr lang="en-US" sz="2000" spc="-190" dirty="0">
                <a:latin typeface="Verdana"/>
                <a:cs typeface="Verdana"/>
              </a:rPr>
              <a:t> </a:t>
            </a:r>
            <a:r>
              <a:rPr lang="en-US" sz="2000" spc="-50" dirty="0">
                <a:latin typeface="Verdana"/>
                <a:cs typeface="Verdana"/>
              </a:rPr>
              <a:t>is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60" dirty="0">
                <a:latin typeface="Verdana"/>
                <a:cs typeface="Verdana"/>
              </a:rPr>
              <a:t>to</a:t>
            </a:r>
            <a:r>
              <a:rPr lang="en-US" sz="2000" spc="-190" dirty="0">
                <a:latin typeface="Verdana"/>
                <a:cs typeface="Verdana"/>
              </a:rPr>
              <a:t> </a:t>
            </a:r>
            <a:r>
              <a:rPr lang="en-US" sz="2000" spc="-70" dirty="0">
                <a:latin typeface="Verdana"/>
                <a:cs typeface="Verdana"/>
              </a:rPr>
              <a:t>derive</a:t>
            </a:r>
            <a:endParaRPr lang="en-US" sz="2000" dirty="0">
              <a:latin typeface="Verdana"/>
              <a:cs typeface="Verdana"/>
            </a:endParaRPr>
          </a:p>
          <a:p>
            <a:pPr marL="12700" marR="1285875">
              <a:lnSpc>
                <a:spcPts val="3670"/>
              </a:lnSpc>
              <a:spcBef>
                <a:spcPts val="110"/>
              </a:spcBef>
            </a:pPr>
            <a:r>
              <a:rPr lang="en-US" sz="2000" spc="-75" dirty="0">
                <a:latin typeface="Verdana"/>
                <a:cs typeface="Verdana"/>
              </a:rPr>
              <a:t>insights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85" dirty="0">
                <a:latin typeface="Verdana"/>
                <a:cs typeface="Verdana"/>
              </a:rPr>
              <a:t>using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65" dirty="0">
                <a:latin typeface="Verdana"/>
                <a:cs typeface="Verdana"/>
              </a:rPr>
              <a:t>SQL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105" dirty="0">
                <a:latin typeface="Verdana"/>
                <a:cs typeface="Verdana"/>
              </a:rPr>
              <a:t>from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80" dirty="0">
                <a:latin typeface="Verdana"/>
                <a:cs typeface="Verdana"/>
              </a:rPr>
              <a:t>the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65" dirty="0">
                <a:latin typeface="Verdana"/>
                <a:cs typeface="Verdana"/>
              </a:rPr>
              <a:t>dataset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80" dirty="0">
                <a:latin typeface="Verdana"/>
                <a:cs typeface="Verdana"/>
              </a:rPr>
              <a:t>containing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100" dirty="0">
                <a:latin typeface="Verdana"/>
                <a:cs typeface="Verdana"/>
              </a:rPr>
              <a:t>information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40" dirty="0">
                <a:latin typeface="Verdana"/>
                <a:cs typeface="Verdana"/>
              </a:rPr>
              <a:t>such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50" dirty="0">
                <a:latin typeface="Verdana"/>
                <a:cs typeface="Verdana"/>
              </a:rPr>
              <a:t>as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55" dirty="0">
                <a:latin typeface="Verdana"/>
                <a:cs typeface="Verdana"/>
              </a:rPr>
              <a:t>geographic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80" dirty="0">
                <a:latin typeface="Verdana"/>
                <a:cs typeface="Verdana"/>
              </a:rPr>
              <a:t>location,</a:t>
            </a:r>
            <a:r>
              <a:rPr lang="en-US" sz="2000" spc="-185" dirty="0">
                <a:latin typeface="Verdana"/>
                <a:cs typeface="Verdana"/>
              </a:rPr>
              <a:t> </a:t>
            </a:r>
            <a:r>
              <a:rPr lang="en-US" sz="2000" spc="-80" dirty="0">
                <a:latin typeface="Verdana"/>
                <a:cs typeface="Verdana"/>
              </a:rPr>
              <a:t>dates, </a:t>
            </a:r>
            <a:r>
              <a:rPr lang="en-US" sz="2000" spc="-915" dirty="0">
                <a:latin typeface="Verdana"/>
                <a:cs typeface="Verdana"/>
              </a:rPr>
              <a:t> </a:t>
            </a:r>
            <a:r>
              <a:rPr lang="en-US" sz="2000" spc="-70" dirty="0">
                <a:latin typeface="Verdana"/>
                <a:cs typeface="Verdana"/>
              </a:rPr>
              <a:t>confirmed</a:t>
            </a:r>
            <a:r>
              <a:rPr lang="en-US" sz="2000" spc="-190" dirty="0">
                <a:latin typeface="Verdana"/>
                <a:cs typeface="Verdana"/>
              </a:rPr>
              <a:t> </a:t>
            </a:r>
            <a:r>
              <a:rPr lang="en-US" sz="2000" spc="-70" dirty="0">
                <a:latin typeface="Verdana"/>
                <a:cs typeface="Verdana"/>
              </a:rPr>
              <a:t>case, deaths,</a:t>
            </a:r>
            <a:r>
              <a:rPr lang="en-US" sz="2000" spc="-190" dirty="0">
                <a:latin typeface="Verdana"/>
                <a:cs typeface="Verdana"/>
              </a:rPr>
              <a:t> </a:t>
            </a:r>
            <a:r>
              <a:rPr lang="en-US" sz="2000" spc="-80" dirty="0">
                <a:latin typeface="Verdana"/>
                <a:cs typeface="Verdana"/>
              </a:rPr>
              <a:t>and</a:t>
            </a:r>
            <a:r>
              <a:rPr lang="en-US" sz="2000" spc="-190" dirty="0">
                <a:latin typeface="Verdana"/>
                <a:cs typeface="Verdana"/>
              </a:rPr>
              <a:t> </a:t>
            </a:r>
            <a:r>
              <a:rPr lang="en-US" sz="2000" spc="-70" dirty="0">
                <a:latin typeface="Verdana"/>
                <a:cs typeface="Verdana"/>
              </a:rPr>
              <a:t>recoveries.</a:t>
            </a:r>
            <a:endParaRPr lang="en-US" sz="2000" dirty="0">
              <a:latin typeface="Verdana"/>
              <a:cs typeface="Verdana"/>
            </a:endParaRPr>
          </a:p>
          <a:p>
            <a:endParaRPr lang="en-US" dirty="0"/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115337-C2FF-EF1D-436D-A76DF4B807C3}"/>
              </a:ext>
            </a:extLst>
          </p:cNvPr>
          <p:cNvSpPr txBox="1"/>
          <p:nvPr/>
        </p:nvSpPr>
        <p:spPr>
          <a:xfrm>
            <a:off x="806245" y="1081548"/>
            <a:ext cx="85835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Description of each column in the dataset:</a:t>
            </a:r>
          </a:p>
          <a:p>
            <a:r>
              <a:rPr lang="en-US" sz="2400" dirty="0"/>
              <a:t>01. P ROVINCE: GEOGRAPHIC SUBDIVISION WITHIN A COUNTRY/REGION</a:t>
            </a:r>
          </a:p>
          <a:p>
            <a:r>
              <a:rPr lang="en-US" sz="2400" dirty="0"/>
              <a:t>02. Country/Region: Geographic entity where data is recorded.</a:t>
            </a:r>
          </a:p>
          <a:p>
            <a:r>
              <a:rPr lang="en-US" sz="2400" dirty="0"/>
              <a:t>03. Latitude: North-south position on Earth's surface</a:t>
            </a:r>
          </a:p>
          <a:p>
            <a:r>
              <a:rPr lang="en-US" sz="2400" dirty="0"/>
              <a:t>04. Longitude: East-west position on Earth's surface.</a:t>
            </a:r>
          </a:p>
          <a:p>
            <a:r>
              <a:rPr lang="en-US" sz="2400" dirty="0"/>
              <a:t>05. Date: Recorded date of CORONA VIRUS data.</a:t>
            </a:r>
          </a:p>
          <a:p>
            <a:r>
              <a:rPr lang="en-US" sz="2400" dirty="0"/>
              <a:t>06. </a:t>
            </a:r>
            <a:r>
              <a:rPr lang="en-US" sz="2400" spc="50" dirty="0">
                <a:latin typeface="Trebuchet MS"/>
                <a:cs typeface="Trebuchet MS"/>
              </a:rPr>
              <a:t>Confirmed:</a:t>
            </a:r>
            <a:r>
              <a:rPr lang="en-US" sz="2400" spc="-60" dirty="0">
                <a:latin typeface="Trebuchet MS"/>
                <a:cs typeface="Trebuchet MS"/>
              </a:rPr>
              <a:t> </a:t>
            </a:r>
            <a:r>
              <a:rPr lang="en-US" sz="2400" spc="110" dirty="0">
                <a:latin typeface="Trebuchet MS"/>
                <a:cs typeface="Trebuchet MS"/>
              </a:rPr>
              <a:t>Number</a:t>
            </a:r>
            <a:r>
              <a:rPr lang="en-US" sz="2400" spc="-60" dirty="0">
                <a:latin typeface="Trebuchet MS"/>
                <a:cs typeface="Trebuchet MS"/>
              </a:rPr>
              <a:t> </a:t>
            </a:r>
            <a:r>
              <a:rPr lang="en-US" sz="2400" spc="60" dirty="0">
                <a:latin typeface="Trebuchet MS"/>
                <a:cs typeface="Trebuchet MS"/>
              </a:rPr>
              <a:t>of</a:t>
            </a:r>
            <a:r>
              <a:rPr lang="en-US" sz="2400" spc="-55" dirty="0">
                <a:latin typeface="Trebuchet MS"/>
                <a:cs typeface="Trebuchet MS"/>
              </a:rPr>
              <a:t> </a:t>
            </a:r>
            <a:r>
              <a:rPr lang="en-US" sz="2400" spc="125" dirty="0">
                <a:latin typeface="Trebuchet MS"/>
                <a:cs typeface="Trebuchet MS"/>
              </a:rPr>
              <a:t>diagnosed</a:t>
            </a:r>
            <a:r>
              <a:rPr lang="en-US" sz="2400" spc="-60" dirty="0">
                <a:latin typeface="Trebuchet MS"/>
                <a:cs typeface="Trebuchet MS"/>
              </a:rPr>
              <a:t> </a:t>
            </a:r>
            <a:r>
              <a:rPr lang="en-US" sz="2400" spc="229" dirty="0">
                <a:latin typeface="Trebuchet MS"/>
                <a:cs typeface="Trebuchet MS"/>
              </a:rPr>
              <a:t>CORONA</a:t>
            </a:r>
            <a:r>
              <a:rPr lang="en-US" sz="2400" spc="-55" dirty="0">
                <a:latin typeface="Trebuchet MS"/>
                <a:cs typeface="Trebuchet MS"/>
              </a:rPr>
              <a:t> </a:t>
            </a:r>
            <a:r>
              <a:rPr lang="en-US" sz="2400" spc="185" dirty="0">
                <a:latin typeface="Trebuchet MS"/>
                <a:cs typeface="Trebuchet MS"/>
              </a:rPr>
              <a:t>VIRUS </a:t>
            </a:r>
            <a:r>
              <a:rPr lang="en-US" sz="2400" spc="-740" dirty="0">
                <a:latin typeface="Trebuchet MS"/>
                <a:cs typeface="Trebuchet MS"/>
              </a:rPr>
              <a:t> </a:t>
            </a:r>
            <a:r>
              <a:rPr lang="en-US" sz="2400" spc="110" dirty="0">
                <a:latin typeface="Trebuchet MS"/>
                <a:cs typeface="Trebuchet MS"/>
              </a:rPr>
              <a:t>cases.</a:t>
            </a:r>
            <a:endParaRPr lang="en-US" sz="2400" dirty="0">
              <a:latin typeface="Trebuchet MS"/>
              <a:cs typeface="Trebuchet MS"/>
            </a:endParaRPr>
          </a:p>
          <a:p>
            <a:r>
              <a:rPr lang="en-US" sz="2400" dirty="0"/>
              <a:t>07. DEATHS: NUMBER OF CORONA VIRUS RELATED DEATHS</a:t>
            </a:r>
          </a:p>
          <a:p>
            <a:r>
              <a:rPr lang="en-US" sz="2400" dirty="0"/>
              <a:t>08. R ECOVERED: NUMBER OF RECOVERED CORONA V I R US CASES</a:t>
            </a: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EB36490-5063-D604-05AC-9D06A221E7D1}"/>
              </a:ext>
            </a:extLst>
          </p:cNvPr>
          <p:cNvSpPr txBox="1"/>
          <p:nvPr/>
        </p:nvSpPr>
        <p:spPr>
          <a:xfrm>
            <a:off x="329380" y="1088611"/>
            <a:ext cx="9964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64030" algn="l"/>
                <a:tab pos="2291715" algn="l"/>
                <a:tab pos="3844925" algn="l"/>
                <a:tab pos="4719955" algn="l"/>
              </a:tabLst>
            </a:pPr>
            <a:r>
              <a:rPr lang="pt-BR" sz="2800" spc="270" dirty="0">
                <a:latin typeface="Trebuchet MS"/>
                <a:cs typeface="Trebuchet MS"/>
              </a:rPr>
              <a:t>W</a:t>
            </a:r>
            <a:r>
              <a:rPr lang="pt-BR" sz="2800" dirty="0">
                <a:latin typeface="Trebuchet MS"/>
                <a:cs typeface="Trebuchet MS"/>
              </a:rPr>
              <a:t> </a:t>
            </a:r>
            <a:r>
              <a:rPr lang="pt-BR" sz="2800" spc="160" dirty="0">
                <a:latin typeface="Trebuchet MS"/>
                <a:cs typeface="Trebuchet MS"/>
              </a:rPr>
              <a:t>R</a:t>
            </a:r>
            <a:r>
              <a:rPr lang="pt-BR" sz="2800" dirty="0">
                <a:latin typeface="Trebuchet MS"/>
                <a:cs typeface="Trebuchet MS"/>
              </a:rPr>
              <a:t> </a:t>
            </a:r>
            <a:r>
              <a:rPr lang="pt-BR" sz="2800" spc="-35" dirty="0">
                <a:latin typeface="Trebuchet MS"/>
                <a:cs typeface="Trebuchet MS"/>
              </a:rPr>
              <a:t>I</a:t>
            </a:r>
            <a:r>
              <a:rPr lang="pt-BR" sz="2800" dirty="0">
                <a:latin typeface="Trebuchet MS"/>
                <a:cs typeface="Trebuchet MS"/>
              </a:rPr>
              <a:t> </a:t>
            </a:r>
            <a:r>
              <a:rPr lang="pt-BR" sz="2800" spc="170" dirty="0">
                <a:latin typeface="Trebuchet MS"/>
                <a:cs typeface="Trebuchet MS"/>
              </a:rPr>
              <a:t>T</a:t>
            </a:r>
            <a:r>
              <a:rPr lang="pt-BR" sz="2800" spc="5" dirty="0">
                <a:latin typeface="Trebuchet MS"/>
                <a:cs typeface="Trebuchet MS"/>
              </a:rPr>
              <a:t> </a:t>
            </a:r>
            <a:r>
              <a:rPr lang="pt-BR" sz="2800" spc="175" dirty="0">
                <a:latin typeface="Trebuchet MS"/>
                <a:cs typeface="Trebuchet MS"/>
              </a:rPr>
              <a:t>E	</a:t>
            </a:r>
            <a:r>
              <a:rPr lang="pt-BR" sz="2800" spc="235" dirty="0">
                <a:latin typeface="Trebuchet MS"/>
                <a:cs typeface="Trebuchet MS"/>
              </a:rPr>
              <a:t>A	</a:t>
            </a:r>
            <a:r>
              <a:rPr lang="pt-BR" sz="2800" spc="350" dirty="0">
                <a:latin typeface="Trebuchet MS"/>
                <a:cs typeface="Trebuchet MS"/>
              </a:rPr>
              <a:t>C</a:t>
            </a:r>
            <a:r>
              <a:rPr lang="pt-BR" sz="2800" dirty="0">
                <a:latin typeface="Trebuchet MS"/>
                <a:cs typeface="Trebuchet MS"/>
              </a:rPr>
              <a:t> </a:t>
            </a:r>
            <a:r>
              <a:rPr lang="pt-BR" sz="2800" spc="240" dirty="0">
                <a:latin typeface="Trebuchet MS"/>
                <a:cs typeface="Trebuchet MS"/>
              </a:rPr>
              <a:t>O</a:t>
            </a:r>
            <a:r>
              <a:rPr lang="pt-BR" sz="2800" spc="5" dirty="0">
                <a:latin typeface="Trebuchet MS"/>
                <a:cs typeface="Trebuchet MS"/>
              </a:rPr>
              <a:t> </a:t>
            </a:r>
            <a:r>
              <a:rPr lang="pt-BR" sz="2800" spc="290" dirty="0">
                <a:latin typeface="Trebuchet MS"/>
                <a:cs typeface="Trebuchet MS"/>
              </a:rPr>
              <a:t>D</a:t>
            </a:r>
            <a:r>
              <a:rPr lang="pt-BR" sz="2800" dirty="0">
                <a:latin typeface="Trebuchet MS"/>
                <a:cs typeface="Trebuchet MS"/>
              </a:rPr>
              <a:t> </a:t>
            </a:r>
            <a:r>
              <a:rPr lang="pt-BR" sz="2800" spc="175" dirty="0">
                <a:latin typeface="Trebuchet MS"/>
                <a:cs typeface="Trebuchet MS"/>
              </a:rPr>
              <a:t>E	</a:t>
            </a:r>
            <a:r>
              <a:rPr lang="pt-BR" sz="2800" spc="170" dirty="0">
                <a:latin typeface="Trebuchet MS"/>
                <a:cs typeface="Trebuchet MS"/>
              </a:rPr>
              <a:t>T</a:t>
            </a:r>
            <a:r>
              <a:rPr lang="pt-BR" sz="2800" dirty="0">
                <a:latin typeface="Trebuchet MS"/>
                <a:cs typeface="Trebuchet MS"/>
              </a:rPr>
              <a:t> </a:t>
            </a:r>
            <a:r>
              <a:rPr lang="pt-BR" sz="2800" spc="240" dirty="0">
                <a:latin typeface="Trebuchet MS"/>
                <a:cs typeface="Trebuchet MS"/>
              </a:rPr>
              <a:t>O	</a:t>
            </a:r>
            <a:r>
              <a:rPr lang="pt-BR" sz="2800" spc="350" dirty="0">
                <a:latin typeface="Trebuchet MS"/>
                <a:cs typeface="Trebuchet MS"/>
              </a:rPr>
              <a:t>C</a:t>
            </a:r>
            <a:r>
              <a:rPr lang="pt-BR" sz="2800" spc="-20" dirty="0">
                <a:latin typeface="Trebuchet MS"/>
                <a:cs typeface="Trebuchet MS"/>
              </a:rPr>
              <a:t> </a:t>
            </a:r>
            <a:r>
              <a:rPr lang="pt-BR" sz="2800" spc="235" dirty="0">
                <a:latin typeface="Trebuchet MS"/>
                <a:cs typeface="Trebuchet MS"/>
              </a:rPr>
              <a:t>H</a:t>
            </a:r>
            <a:r>
              <a:rPr lang="pt-BR" sz="2800" spc="-20" dirty="0">
                <a:latin typeface="Trebuchet MS"/>
                <a:cs typeface="Trebuchet MS"/>
              </a:rPr>
              <a:t> </a:t>
            </a:r>
            <a:r>
              <a:rPr lang="pt-BR" sz="2800" spc="175" dirty="0">
                <a:latin typeface="Trebuchet MS"/>
                <a:cs typeface="Trebuchet MS"/>
              </a:rPr>
              <a:t>E</a:t>
            </a:r>
            <a:r>
              <a:rPr lang="pt-BR" sz="2800" spc="-20" dirty="0">
                <a:latin typeface="Trebuchet MS"/>
                <a:cs typeface="Trebuchet MS"/>
              </a:rPr>
              <a:t> </a:t>
            </a:r>
            <a:r>
              <a:rPr lang="pt-BR" sz="2800" spc="350" dirty="0">
                <a:latin typeface="Trebuchet MS"/>
                <a:cs typeface="Trebuchet MS"/>
              </a:rPr>
              <a:t>C</a:t>
            </a:r>
            <a:r>
              <a:rPr lang="pt-BR" sz="2800" spc="-20" dirty="0">
                <a:latin typeface="Trebuchet MS"/>
                <a:cs typeface="Trebuchet MS"/>
              </a:rPr>
              <a:t> </a:t>
            </a:r>
            <a:r>
              <a:rPr lang="pt-BR" sz="2800" spc="210" dirty="0">
                <a:latin typeface="Trebuchet MS"/>
                <a:cs typeface="Trebuchet MS"/>
              </a:rPr>
              <a:t>K    NULL     VALUES</a:t>
            </a:r>
            <a:endParaRPr lang="pt-BR" sz="2800" dirty="0">
              <a:latin typeface="Trebuchet MS"/>
              <a:cs typeface="Trebuchet MS"/>
            </a:endParaRPr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9A382D8A-57F3-8B3B-8270-5A99C4999B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0395" y="1795752"/>
            <a:ext cx="8048624" cy="464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6276CC-2EC9-EB9D-BEE8-045BC691D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70822-60C6-B387-4E03-14271601855C}"/>
              </a:ext>
            </a:extLst>
          </p:cNvPr>
          <p:cNvSpPr txBox="1"/>
          <p:nvPr/>
        </p:nvSpPr>
        <p:spPr>
          <a:xfrm>
            <a:off x="1005347" y="861622"/>
            <a:ext cx="9180871" cy="6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spcBef>
                <a:spcPts val="114"/>
              </a:spcBef>
              <a:tabLst>
                <a:tab pos="1883410" algn="l"/>
                <a:tab pos="3055620" algn="l"/>
                <a:tab pos="4872355" algn="l"/>
              </a:tabLst>
            </a:pPr>
            <a:r>
              <a:rPr lang="pt-BR" sz="1800" spc="350" dirty="0">
                <a:latin typeface="Trebuchet MS"/>
                <a:cs typeface="Trebuchet MS"/>
              </a:rPr>
              <a:t>C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235" dirty="0">
                <a:latin typeface="Trebuchet MS"/>
                <a:cs typeface="Trebuchet MS"/>
              </a:rPr>
              <a:t>H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175" dirty="0">
                <a:latin typeface="Trebuchet MS"/>
                <a:cs typeface="Trebuchet MS"/>
              </a:rPr>
              <a:t>E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350" dirty="0">
                <a:latin typeface="Trebuchet MS"/>
                <a:cs typeface="Trebuchet MS"/>
              </a:rPr>
              <a:t>C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210" dirty="0">
                <a:latin typeface="Trebuchet MS"/>
                <a:cs typeface="Trebuchet MS"/>
              </a:rPr>
              <a:t>K	</a:t>
            </a:r>
            <a:r>
              <a:rPr lang="pt-BR" sz="1800" spc="170" dirty="0">
                <a:latin typeface="Trebuchet MS"/>
                <a:cs typeface="Trebuchet MS"/>
              </a:rPr>
              <a:t>T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235" dirty="0">
                <a:latin typeface="Trebuchet MS"/>
                <a:cs typeface="Trebuchet MS"/>
              </a:rPr>
              <a:t>H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175" dirty="0">
                <a:latin typeface="Trebuchet MS"/>
                <a:cs typeface="Trebuchet MS"/>
              </a:rPr>
              <a:t>E	</a:t>
            </a:r>
            <a:r>
              <a:rPr lang="pt-BR" sz="1800" spc="170" dirty="0">
                <a:latin typeface="Trebuchet MS"/>
                <a:cs typeface="Trebuchet MS"/>
              </a:rPr>
              <a:t>T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240" dirty="0">
                <a:latin typeface="Trebuchet MS"/>
                <a:cs typeface="Trebuchet MS"/>
              </a:rPr>
              <a:t>O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170" dirty="0">
                <a:latin typeface="Trebuchet MS"/>
                <a:cs typeface="Trebuchet MS"/>
              </a:rPr>
              <a:t>T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235" dirty="0">
                <a:latin typeface="Trebuchet MS"/>
                <a:cs typeface="Trebuchet MS"/>
              </a:rPr>
              <a:t>A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155" dirty="0">
                <a:latin typeface="Trebuchet MS"/>
                <a:cs typeface="Trebuchet MS"/>
              </a:rPr>
              <a:t>L	</a:t>
            </a:r>
            <a:r>
              <a:rPr lang="pt-BR" sz="1800" spc="315" dirty="0">
                <a:latin typeface="Trebuchet MS"/>
                <a:cs typeface="Trebuchet MS"/>
              </a:rPr>
              <a:t>N</a:t>
            </a:r>
            <a:r>
              <a:rPr lang="pt-BR" sz="1800" spc="-20" dirty="0">
                <a:latin typeface="Trebuchet MS"/>
                <a:cs typeface="Trebuchet MS"/>
              </a:rPr>
              <a:t> </a:t>
            </a:r>
            <a:r>
              <a:rPr lang="pt-BR" sz="1800" spc="254" dirty="0">
                <a:latin typeface="Trebuchet MS"/>
                <a:cs typeface="Trebuchet MS"/>
              </a:rPr>
              <a:t>U</a:t>
            </a:r>
            <a:r>
              <a:rPr lang="pt-BR" sz="1800" spc="-15" dirty="0">
                <a:latin typeface="Trebuchet MS"/>
                <a:cs typeface="Trebuchet MS"/>
              </a:rPr>
              <a:t> </a:t>
            </a:r>
            <a:r>
              <a:rPr lang="pt-BR" sz="1800" spc="550" dirty="0">
                <a:latin typeface="Trebuchet MS"/>
                <a:cs typeface="Trebuchet MS"/>
              </a:rPr>
              <a:t>M</a:t>
            </a:r>
            <a:r>
              <a:rPr lang="pt-BR" sz="1800" spc="-15" dirty="0">
                <a:latin typeface="Trebuchet MS"/>
                <a:cs typeface="Trebuchet MS"/>
              </a:rPr>
              <a:t> </a:t>
            </a:r>
            <a:r>
              <a:rPr lang="pt-BR" sz="1800" spc="229" dirty="0">
                <a:latin typeface="Trebuchet MS"/>
                <a:cs typeface="Trebuchet MS"/>
              </a:rPr>
              <a:t>B</a:t>
            </a:r>
            <a:r>
              <a:rPr lang="pt-BR" sz="1800" spc="-20" dirty="0">
                <a:latin typeface="Trebuchet MS"/>
                <a:cs typeface="Trebuchet MS"/>
              </a:rPr>
              <a:t> </a:t>
            </a:r>
            <a:r>
              <a:rPr lang="pt-BR" sz="1800" spc="175" dirty="0">
                <a:latin typeface="Trebuchet MS"/>
                <a:cs typeface="Trebuchet MS"/>
              </a:rPr>
              <a:t>E</a:t>
            </a:r>
            <a:r>
              <a:rPr lang="pt-BR" sz="1800" spc="-15" dirty="0">
                <a:latin typeface="Trebuchet MS"/>
                <a:cs typeface="Trebuchet MS"/>
              </a:rPr>
              <a:t> </a:t>
            </a:r>
            <a:r>
              <a:rPr lang="pt-BR" sz="1800" spc="160" dirty="0">
                <a:latin typeface="Trebuchet MS"/>
                <a:cs typeface="Trebuchet MS"/>
              </a:rPr>
              <a:t>R    </a:t>
            </a:r>
            <a:r>
              <a:rPr lang="en-IN" sz="1800" spc="240" dirty="0">
                <a:latin typeface="Trebuchet MS"/>
                <a:cs typeface="Trebuchet MS"/>
              </a:rPr>
              <a:t>O</a:t>
            </a:r>
            <a:r>
              <a:rPr lang="en-IN" sz="1800" dirty="0">
                <a:latin typeface="Trebuchet MS"/>
                <a:cs typeface="Trebuchet MS"/>
              </a:rPr>
              <a:t> </a:t>
            </a:r>
            <a:r>
              <a:rPr lang="en-IN" sz="1800" spc="170" dirty="0">
                <a:latin typeface="Trebuchet MS"/>
                <a:cs typeface="Trebuchet MS"/>
              </a:rPr>
              <a:t>F	</a:t>
            </a:r>
            <a:r>
              <a:rPr lang="en-IN" sz="1800" spc="160" dirty="0">
                <a:latin typeface="Trebuchet MS"/>
                <a:cs typeface="Trebuchet MS"/>
              </a:rPr>
              <a:t>R</a:t>
            </a:r>
            <a:r>
              <a:rPr lang="en-IN" sz="1800" spc="-30" dirty="0">
                <a:latin typeface="Trebuchet MS"/>
                <a:cs typeface="Trebuchet MS"/>
              </a:rPr>
              <a:t> </a:t>
            </a:r>
            <a:r>
              <a:rPr lang="en-IN" sz="1800" spc="240" dirty="0">
                <a:latin typeface="Trebuchet MS"/>
                <a:cs typeface="Trebuchet MS"/>
              </a:rPr>
              <a:t>O</a:t>
            </a:r>
            <a:r>
              <a:rPr lang="en-IN" sz="1800" spc="-30" dirty="0">
                <a:latin typeface="Trebuchet MS"/>
                <a:cs typeface="Trebuchet MS"/>
              </a:rPr>
              <a:t> </a:t>
            </a:r>
            <a:r>
              <a:rPr lang="en-IN" sz="1800" spc="270" dirty="0">
                <a:latin typeface="Trebuchet MS"/>
                <a:cs typeface="Trebuchet MS"/>
              </a:rPr>
              <a:t>W</a:t>
            </a:r>
            <a:r>
              <a:rPr lang="en-IN" sz="1800" spc="-25" dirty="0">
                <a:latin typeface="Trebuchet MS"/>
                <a:cs typeface="Trebuchet MS"/>
              </a:rPr>
              <a:t> </a:t>
            </a:r>
            <a:r>
              <a:rPr lang="en-IN" sz="1800" spc="425" dirty="0">
                <a:latin typeface="Trebuchet MS"/>
                <a:cs typeface="Trebuchet MS"/>
              </a:rPr>
              <a:t>S</a:t>
            </a:r>
            <a:endParaRPr lang="en-IN"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883410" algn="l"/>
                <a:tab pos="3055620" algn="l"/>
                <a:tab pos="4872355" algn="l"/>
              </a:tabLst>
            </a:pPr>
            <a:endParaRPr lang="pt-BR" sz="1800" dirty="0">
              <a:latin typeface="Trebuchet MS"/>
              <a:cs typeface="Trebuchet MS"/>
            </a:endParaRP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9AD3C19B-E5E3-EED3-8BF6-3EE250EA5354}"/>
              </a:ext>
            </a:extLst>
          </p:cNvPr>
          <p:cNvGrpSpPr/>
          <p:nvPr/>
        </p:nvGrpSpPr>
        <p:grpSpPr>
          <a:xfrm>
            <a:off x="1005347" y="1331742"/>
            <a:ext cx="9632172" cy="5267177"/>
            <a:chOff x="0" y="0"/>
            <a:chExt cx="18287999" cy="10286999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D8438353-2C8F-8A35-C5B5-B8EAB999A1D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DBD51CEE-59F7-B679-DF20-33B432714418}"/>
                </a:ext>
              </a:extLst>
            </p:cNvPr>
            <p:cNvSpPr/>
            <p:nvPr/>
          </p:nvSpPr>
          <p:spPr>
            <a:xfrm>
              <a:off x="1028700" y="9248775"/>
              <a:ext cx="16230600" cy="0"/>
            </a:xfrm>
            <a:custGeom>
              <a:avLst/>
              <a:gdLst/>
              <a:ahLst/>
              <a:cxnLst/>
              <a:rect l="l" t="t" r="r" b="b"/>
              <a:pathLst>
                <a:path w="16230600">
                  <a:moveTo>
                    <a:pt x="0" y="0"/>
                  </a:moveTo>
                  <a:lnTo>
                    <a:pt x="16230598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CDF76FDE-0959-CECD-1F17-BE4D1B443FAB}"/>
                </a:ext>
              </a:extLst>
            </p:cNvPr>
            <p:cNvSpPr/>
            <p:nvPr/>
          </p:nvSpPr>
          <p:spPr>
            <a:xfrm>
              <a:off x="1028700" y="1038225"/>
              <a:ext cx="16230600" cy="0"/>
            </a:xfrm>
            <a:custGeom>
              <a:avLst/>
              <a:gdLst/>
              <a:ahLst/>
              <a:cxnLst/>
              <a:rect l="l" t="t" r="r" b="b"/>
              <a:pathLst>
                <a:path w="16230600">
                  <a:moveTo>
                    <a:pt x="0" y="0"/>
                  </a:moveTo>
                  <a:lnTo>
                    <a:pt x="16230598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54C35777-1495-6BB7-1E25-D15D0203D8A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79092" y="1444587"/>
              <a:ext cx="6162674" cy="7010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077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745BDC-9A8E-F1C4-FCB0-79E120475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00DBF-BF14-A875-CFCB-797EC36A89C5}"/>
              </a:ext>
            </a:extLst>
          </p:cNvPr>
          <p:cNvSpPr txBox="1"/>
          <p:nvPr/>
        </p:nvSpPr>
        <p:spPr>
          <a:xfrm>
            <a:off x="1567180" y="1007593"/>
            <a:ext cx="9471660" cy="386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47925" marR="5080" indent="-2435860">
              <a:lnSpc>
                <a:spcPct val="115599"/>
              </a:lnSpc>
              <a:spcBef>
                <a:spcPts val="95"/>
              </a:spcBef>
              <a:tabLst>
                <a:tab pos="1883410" algn="l"/>
                <a:tab pos="3055620" algn="l"/>
                <a:tab pos="6409690" algn="l"/>
              </a:tabLst>
            </a:pPr>
            <a:r>
              <a:rPr lang="pt-BR" sz="1800" spc="350" dirty="0">
                <a:latin typeface="Trebuchet MS"/>
                <a:cs typeface="Trebuchet MS"/>
              </a:rPr>
              <a:t>C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235" dirty="0">
                <a:latin typeface="Trebuchet MS"/>
                <a:cs typeface="Trebuchet MS"/>
              </a:rPr>
              <a:t>H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175" dirty="0">
                <a:latin typeface="Trebuchet MS"/>
                <a:cs typeface="Trebuchet MS"/>
              </a:rPr>
              <a:t>E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350" dirty="0">
                <a:latin typeface="Trebuchet MS"/>
                <a:cs typeface="Trebuchet MS"/>
              </a:rPr>
              <a:t>C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210" dirty="0">
                <a:latin typeface="Trebuchet MS"/>
                <a:cs typeface="Trebuchet MS"/>
              </a:rPr>
              <a:t>K	</a:t>
            </a:r>
            <a:r>
              <a:rPr lang="pt-BR" sz="1800" spc="170" dirty="0">
                <a:latin typeface="Trebuchet MS"/>
                <a:cs typeface="Trebuchet MS"/>
              </a:rPr>
              <a:t>T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235" dirty="0">
                <a:latin typeface="Trebuchet MS"/>
                <a:cs typeface="Trebuchet MS"/>
              </a:rPr>
              <a:t>H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175" dirty="0">
                <a:latin typeface="Trebuchet MS"/>
                <a:cs typeface="Trebuchet MS"/>
              </a:rPr>
              <a:t>E	</a:t>
            </a:r>
            <a:r>
              <a:rPr lang="pt-BR" sz="1800" spc="425" dirty="0">
                <a:latin typeface="Trebuchet MS"/>
                <a:cs typeface="Trebuchet MS"/>
              </a:rPr>
              <a:t>S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170" dirty="0">
                <a:latin typeface="Trebuchet MS"/>
                <a:cs typeface="Trebuchet MS"/>
              </a:rPr>
              <a:t>T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235" dirty="0">
                <a:latin typeface="Trebuchet MS"/>
                <a:cs typeface="Trebuchet MS"/>
              </a:rPr>
              <a:t>A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160" dirty="0">
                <a:latin typeface="Trebuchet MS"/>
                <a:cs typeface="Trebuchet MS"/>
              </a:rPr>
              <a:t>R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170" dirty="0">
                <a:latin typeface="Trebuchet MS"/>
                <a:cs typeface="Trebuchet MS"/>
              </a:rPr>
              <a:t>T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-190" dirty="0">
                <a:latin typeface="Trebuchet MS"/>
                <a:cs typeface="Trebuchet MS"/>
              </a:rPr>
              <a:t>_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290" dirty="0">
                <a:latin typeface="Trebuchet MS"/>
                <a:cs typeface="Trebuchet MS"/>
              </a:rPr>
              <a:t>D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235" dirty="0">
                <a:latin typeface="Trebuchet MS"/>
                <a:cs typeface="Trebuchet MS"/>
              </a:rPr>
              <a:t>A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170" dirty="0">
                <a:latin typeface="Trebuchet MS"/>
                <a:cs typeface="Trebuchet MS"/>
              </a:rPr>
              <a:t>T</a:t>
            </a:r>
            <a:r>
              <a:rPr lang="pt-BR" sz="1800" spc="5" dirty="0">
                <a:latin typeface="Trebuchet MS"/>
                <a:cs typeface="Trebuchet MS"/>
              </a:rPr>
              <a:t> </a:t>
            </a:r>
            <a:r>
              <a:rPr lang="pt-BR" sz="1800" spc="175" dirty="0">
                <a:latin typeface="Trebuchet MS"/>
                <a:cs typeface="Trebuchet MS"/>
              </a:rPr>
              <a:t>E</a:t>
            </a:r>
            <a:r>
              <a:rPr lang="pt-BR" spc="175" dirty="0">
                <a:latin typeface="Trebuchet MS"/>
                <a:cs typeface="Trebuchet MS"/>
              </a:rPr>
              <a:t>   </a:t>
            </a:r>
            <a:r>
              <a:rPr lang="pt-BR" sz="1800" spc="235" dirty="0">
                <a:latin typeface="Trebuchet MS"/>
                <a:cs typeface="Trebuchet MS"/>
              </a:rPr>
              <a:t>A</a:t>
            </a:r>
            <a:r>
              <a:rPr lang="pt-BR" sz="1800" spc="-50" dirty="0">
                <a:latin typeface="Trebuchet MS"/>
                <a:cs typeface="Trebuchet MS"/>
              </a:rPr>
              <a:t> </a:t>
            </a:r>
            <a:r>
              <a:rPr lang="pt-BR" sz="1800" spc="315" dirty="0">
                <a:latin typeface="Trebuchet MS"/>
                <a:cs typeface="Trebuchet MS"/>
              </a:rPr>
              <a:t>N</a:t>
            </a:r>
            <a:r>
              <a:rPr lang="pt-BR" sz="1800" spc="-45" dirty="0">
                <a:latin typeface="Trebuchet MS"/>
                <a:cs typeface="Trebuchet MS"/>
              </a:rPr>
              <a:t> </a:t>
            </a:r>
            <a:r>
              <a:rPr lang="pt-BR" sz="1800" spc="290" dirty="0">
                <a:latin typeface="Trebuchet MS"/>
                <a:cs typeface="Trebuchet MS"/>
              </a:rPr>
              <a:t>D  </a:t>
            </a:r>
            <a:r>
              <a:rPr lang="pt-BR" sz="1800" spc="-780" dirty="0">
                <a:latin typeface="Trebuchet MS"/>
                <a:cs typeface="Trebuchet MS"/>
              </a:rPr>
              <a:t> </a:t>
            </a:r>
            <a:r>
              <a:rPr lang="pt-BR" sz="1800" spc="175" dirty="0">
                <a:latin typeface="Trebuchet MS"/>
                <a:cs typeface="Trebuchet MS"/>
              </a:rPr>
              <a:t>E</a:t>
            </a:r>
            <a:r>
              <a:rPr lang="pt-BR" sz="1800" spc="-5" dirty="0">
                <a:latin typeface="Trebuchet MS"/>
                <a:cs typeface="Trebuchet MS"/>
              </a:rPr>
              <a:t> </a:t>
            </a:r>
            <a:r>
              <a:rPr lang="pt-BR" sz="1800" spc="315" dirty="0">
                <a:latin typeface="Trebuchet MS"/>
                <a:cs typeface="Trebuchet MS"/>
              </a:rPr>
              <a:t>N</a:t>
            </a:r>
            <a:r>
              <a:rPr lang="pt-BR" sz="1800" spc="-5" dirty="0">
                <a:latin typeface="Trebuchet MS"/>
                <a:cs typeface="Trebuchet MS"/>
              </a:rPr>
              <a:t> </a:t>
            </a:r>
            <a:r>
              <a:rPr lang="pt-BR" sz="1800" spc="290" dirty="0">
                <a:latin typeface="Trebuchet MS"/>
                <a:cs typeface="Trebuchet MS"/>
              </a:rPr>
              <a:t>D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-190" dirty="0">
                <a:latin typeface="Trebuchet MS"/>
                <a:cs typeface="Trebuchet MS"/>
              </a:rPr>
              <a:t>_</a:t>
            </a:r>
            <a:r>
              <a:rPr lang="pt-BR" sz="1800" spc="-5" dirty="0">
                <a:latin typeface="Trebuchet MS"/>
                <a:cs typeface="Trebuchet MS"/>
              </a:rPr>
              <a:t> </a:t>
            </a:r>
            <a:r>
              <a:rPr lang="pt-BR" sz="1800" spc="290" dirty="0">
                <a:latin typeface="Trebuchet MS"/>
                <a:cs typeface="Trebuchet MS"/>
              </a:rPr>
              <a:t>D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235" dirty="0">
                <a:latin typeface="Trebuchet MS"/>
                <a:cs typeface="Trebuchet MS"/>
              </a:rPr>
              <a:t>A</a:t>
            </a:r>
            <a:r>
              <a:rPr lang="pt-BR" sz="1800" spc="-5" dirty="0">
                <a:latin typeface="Trebuchet MS"/>
                <a:cs typeface="Trebuchet MS"/>
              </a:rPr>
              <a:t> </a:t>
            </a:r>
            <a:r>
              <a:rPr lang="pt-BR" sz="1800" spc="170" dirty="0">
                <a:latin typeface="Trebuchet MS"/>
                <a:cs typeface="Trebuchet MS"/>
              </a:rPr>
              <a:t>T</a:t>
            </a:r>
            <a:r>
              <a:rPr lang="pt-BR" sz="1800" dirty="0">
                <a:latin typeface="Trebuchet MS"/>
                <a:cs typeface="Trebuchet MS"/>
              </a:rPr>
              <a:t> </a:t>
            </a:r>
            <a:r>
              <a:rPr lang="pt-BR" sz="1800" spc="175" dirty="0">
                <a:latin typeface="Trebuchet MS"/>
                <a:cs typeface="Trebuchet MS"/>
              </a:rPr>
              <a:t>E</a:t>
            </a:r>
            <a:endParaRPr lang="pt-BR" sz="1800" dirty="0">
              <a:latin typeface="Trebuchet MS"/>
              <a:cs typeface="Trebuchet MS"/>
            </a:endParaRP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3D8619AB-CA6D-9660-9869-5938F15B4C27}"/>
              </a:ext>
            </a:extLst>
          </p:cNvPr>
          <p:cNvGrpSpPr/>
          <p:nvPr/>
        </p:nvGrpSpPr>
        <p:grpSpPr>
          <a:xfrm>
            <a:off x="453139" y="1616500"/>
            <a:ext cx="11562077" cy="4792276"/>
            <a:chOff x="1087122" y="4689788"/>
            <a:chExt cx="16753205" cy="4391025"/>
          </a:xfrm>
        </p:grpSpPr>
        <p:pic>
          <p:nvPicPr>
            <p:cNvPr id="6" name="object 3">
              <a:extLst>
                <a:ext uri="{FF2B5EF4-FFF2-40B4-BE49-F238E27FC236}">
                  <a16:creationId xmlns:a16="http://schemas.microsoft.com/office/drawing/2014/main" id="{AB7F424C-0B58-6857-AA4F-CD12D4F6193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7122" y="4689788"/>
              <a:ext cx="9544049" cy="4391024"/>
            </a:xfrm>
            <a:prstGeom prst="rect">
              <a:avLst/>
            </a:prstGeom>
          </p:spPr>
        </p:pic>
        <p:pic>
          <p:nvPicPr>
            <p:cNvPr id="7" name="object 4">
              <a:extLst>
                <a:ext uri="{FF2B5EF4-FFF2-40B4-BE49-F238E27FC236}">
                  <a16:creationId xmlns:a16="http://schemas.microsoft.com/office/drawing/2014/main" id="{2EC443C7-6FA1-BF25-EE27-1CA484A256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0339" y="5816189"/>
              <a:ext cx="10629899" cy="771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526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79B1A5-3938-BB88-BA2A-A82C3976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3408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CC4D9-0608-D2FC-B7DC-2E49EB4A089F}"/>
              </a:ext>
            </a:extLst>
          </p:cNvPr>
          <p:cNvSpPr txBox="1"/>
          <p:nvPr/>
        </p:nvSpPr>
        <p:spPr>
          <a:xfrm>
            <a:off x="441960" y="544680"/>
            <a:ext cx="11573256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98090" marR="5080" indent="-2486025">
              <a:lnSpc>
                <a:spcPct val="115599"/>
              </a:lnSpc>
              <a:spcBef>
                <a:spcPts val="95"/>
              </a:spcBef>
              <a:tabLst>
                <a:tab pos="2272665" algn="l"/>
                <a:tab pos="3129280" algn="l"/>
                <a:tab pos="3669665" algn="l"/>
                <a:tab pos="5440680" algn="l"/>
                <a:tab pos="7873365" algn="l"/>
              </a:tabLst>
            </a:pPr>
            <a:r>
              <a:rPr lang="pt-BR" sz="2000" spc="315" dirty="0">
                <a:latin typeface="Trebuchet MS"/>
                <a:cs typeface="Trebuchet MS"/>
              </a:rPr>
              <a:t>N</a:t>
            </a:r>
            <a:r>
              <a:rPr lang="pt-BR" sz="2000" dirty="0">
                <a:latin typeface="Trebuchet MS"/>
                <a:cs typeface="Trebuchet MS"/>
              </a:rPr>
              <a:t> </a:t>
            </a:r>
            <a:r>
              <a:rPr lang="pt-BR" sz="2000" spc="254" dirty="0">
                <a:latin typeface="Trebuchet MS"/>
                <a:cs typeface="Trebuchet MS"/>
              </a:rPr>
              <a:t>U</a:t>
            </a:r>
            <a:r>
              <a:rPr lang="pt-BR" sz="2000" dirty="0">
                <a:latin typeface="Trebuchet MS"/>
                <a:cs typeface="Trebuchet MS"/>
              </a:rPr>
              <a:t> </a:t>
            </a:r>
            <a:r>
              <a:rPr lang="pt-BR" sz="2000" spc="550" dirty="0">
                <a:latin typeface="Trebuchet MS"/>
                <a:cs typeface="Trebuchet MS"/>
              </a:rPr>
              <a:t>M</a:t>
            </a:r>
            <a:r>
              <a:rPr lang="pt-BR" sz="2000" spc="5" dirty="0">
                <a:latin typeface="Trebuchet MS"/>
                <a:cs typeface="Trebuchet MS"/>
              </a:rPr>
              <a:t> </a:t>
            </a:r>
            <a:r>
              <a:rPr lang="pt-BR" sz="2000" spc="229" dirty="0">
                <a:latin typeface="Trebuchet MS"/>
                <a:cs typeface="Trebuchet MS"/>
              </a:rPr>
              <a:t>B</a:t>
            </a:r>
            <a:r>
              <a:rPr lang="pt-BR" sz="2000" dirty="0">
                <a:latin typeface="Trebuchet MS"/>
                <a:cs typeface="Trebuchet MS"/>
              </a:rPr>
              <a:t> </a:t>
            </a:r>
            <a:r>
              <a:rPr lang="pt-BR" sz="2000" spc="175" dirty="0">
                <a:latin typeface="Trebuchet MS"/>
                <a:cs typeface="Trebuchet MS"/>
              </a:rPr>
              <a:t>E</a:t>
            </a:r>
            <a:r>
              <a:rPr lang="pt-BR" sz="2000" dirty="0">
                <a:latin typeface="Trebuchet MS"/>
                <a:cs typeface="Trebuchet MS"/>
              </a:rPr>
              <a:t> </a:t>
            </a:r>
            <a:r>
              <a:rPr lang="pt-BR" sz="2000" spc="160" dirty="0">
                <a:latin typeface="Trebuchet MS"/>
                <a:cs typeface="Trebuchet MS"/>
              </a:rPr>
              <a:t>R	</a:t>
            </a:r>
            <a:r>
              <a:rPr lang="pt-BR" sz="2000" spc="240" dirty="0">
                <a:latin typeface="Trebuchet MS"/>
                <a:cs typeface="Trebuchet MS"/>
              </a:rPr>
              <a:t>O</a:t>
            </a:r>
            <a:r>
              <a:rPr lang="pt-BR" sz="2000" spc="10" dirty="0">
                <a:latin typeface="Trebuchet MS"/>
                <a:cs typeface="Trebuchet MS"/>
              </a:rPr>
              <a:t> </a:t>
            </a:r>
            <a:r>
              <a:rPr lang="pt-BR" sz="2000" spc="170" dirty="0">
                <a:latin typeface="Trebuchet MS"/>
                <a:cs typeface="Trebuchet MS"/>
              </a:rPr>
              <a:t>F	</a:t>
            </a:r>
            <a:r>
              <a:rPr lang="pt-BR" sz="2000" spc="550" dirty="0">
                <a:latin typeface="Trebuchet MS"/>
                <a:cs typeface="Trebuchet MS"/>
              </a:rPr>
              <a:t>M</a:t>
            </a:r>
            <a:r>
              <a:rPr lang="pt-BR" sz="2000" dirty="0">
                <a:latin typeface="Trebuchet MS"/>
                <a:cs typeface="Trebuchet MS"/>
              </a:rPr>
              <a:t> </a:t>
            </a:r>
            <a:r>
              <a:rPr lang="pt-BR" sz="2000" spc="240" dirty="0">
                <a:latin typeface="Trebuchet MS"/>
                <a:cs typeface="Trebuchet MS"/>
              </a:rPr>
              <a:t>O</a:t>
            </a:r>
            <a:r>
              <a:rPr lang="pt-BR" sz="2000" spc="5" dirty="0">
                <a:latin typeface="Trebuchet MS"/>
                <a:cs typeface="Trebuchet MS"/>
              </a:rPr>
              <a:t> </a:t>
            </a:r>
            <a:r>
              <a:rPr lang="pt-BR" sz="2000" spc="315" dirty="0">
                <a:latin typeface="Trebuchet MS"/>
                <a:cs typeface="Trebuchet MS"/>
              </a:rPr>
              <a:t>N</a:t>
            </a:r>
            <a:r>
              <a:rPr lang="pt-BR" sz="2000" spc="5" dirty="0">
                <a:latin typeface="Trebuchet MS"/>
                <a:cs typeface="Trebuchet MS"/>
              </a:rPr>
              <a:t> </a:t>
            </a:r>
            <a:r>
              <a:rPr lang="pt-BR" sz="2000" spc="170" dirty="0">
                <a:latin typeface="Trebuchet MS"/>
                <a:cs typeface="Trebuchet MS"/>
              </a:rPr>
              <a:t>T</a:t>
            </a:r>
            <a:r>
              <a:rPr lang="pt-BR" sz="2000" dirty="0">
                <a:latin typeface="Trebuchet MS"/>
                <a:cs typeface="Trebuchet MS"/>
              </a:rPr>
              <a:t> </a:t>
            </a:r>
            <a:r>
              <a:rPr lang="pt-BR" sz="2000" spc="235" dirty="0">
                <a:latin typeface="Trebuchet MS"/>
                <a:cs typeface="Trebuchet MS"/>
              </a:rPr>
              <a:t>H</a:t>
            </a:r>
            <a:r>
              <a:rPr lang="pt-BR" sz="2000" spc="5" dirty="0">
                <a:latin typeface="Trebuchet MS"/>
                <a:cs typeface="Trebuchet MS"/>
              </a:rPr>
              <a:t> </a:t>
            </a:r>
            <a:r>
              <a:rPr lang="pt-BR" sz="2000" spc="425" dirty="0">
                <a:latin typeface="Trebuchet MS"/>
                <a:cs typeface="Trebuchet MS"/>
              </a:rPr>
              <a:t>S	</a:t>
            </a:r>
            <a:r>
              <a:rPr lang="pt-BR" sz="2000" spc="215" dirty="0">
                <a:latin typeface="Trebuchet MS"/>
                <a:cs typeface="Trebuchet MS"/>
              </a:rPr>
              <a:t>P</a:t>
            </a:r>
            <a:r>
              <a:rPr lang="pt-BR" sz="2000" dirty="0">
                <a:latin typeface="Trebuchet MS"/>
                <a:cs typeface="Trebuchet MS"/>
              </a:rPr>
              <a:t> </a:t>
            </a:r>
            <a:r>
              <a:rPr lang="pt-BR" sz="2000" spc="160" dirty="0">
                <a:latin typeface="Trebuchet MS"/>
                <a:cs typeface="Trebuchet MS"/>
              </a:rPr>
              <a:t>R</a:t>
            </a:r>
            <a:r>
              <a:rPr lang="pt-BR" sz="2000" dirty="0">
                <a:latin typeface="Trebuchet MS"/>
                <a:cs typeface="Trebuchet MS"/>
              </a:rPr>
              <a:t> </a:t>
            </a:r>
            <a:r>
              <a:rPr lang="pt-BR" sz="2000" spc="175" dirty="0">
                <a:latin typeface="Trebuchet MS"/>
                <a:cs typeface="Trebuchet MS"/>
              </a:rPr>
              <a:t>E</a:t>
            </a:r>
            <a:r>
              <a:rPr lang="pt-BR" sz="2000" spc="5" dirty="0">
                <a:latin typeface="Trebuchet MS"/>
                <a:cs typeface="Trebuchet MS"/>
              </a:rPr>
              <a:t> </a:t>
            </a:r>
            <a:r>
              <a:rPr lang="pt-BR" sz="2000" spc="425" dirty="0">
                <a:latin typeface="Trebuchet MS"/>
                <a:cs typeface="Trebuchet MS"/>
              </a:rPr>
              <a:t>S</a:t>
            </a:r>
            <a:r>
              <a:rPr lang="pt-BR" sz="2000" dirty="0">
                <a:latin typeface="Trebuchet MS"/>
                <a:cs typeface="Trebuchet MS"/>
              </a:rPr>
              <a:t> </a:t>
            </a:r>
            <a:r>
              <a:rPr lang="pt-BR" sz="2000" spc="175" dirty="0">
                <a:latin typeface="Trebuchet MS"/>
                <a:cs typeface="Trebuchet MS"/>
              </a:rPr>
              <a:t>E</a:t>
            </a:r>
            <a:r>
              <a:rPr lang="pt-BR" sz="2000" dirty="0">
                <a:latin typeface="Trebuchet MS"/>
                <a:cs typeface="Trebuchet MS"/>
              </a:rPr>
              <a:t> </a:t>
            </a:r>
            <a:r>
              <a:rPr lang="pt-BR" sz="2000" spc="315" dirty="0">
                <a:latin typeface="Trebuchet MS"/>
                <a:cs typeface="Trebuchet MS"/>
              </a:rPr>
              <a:t>N</a:t>
            </a:r>
            <a:r>
              <a:rPr lang="pt-BR" sz="2000" dirty="0">
                <a:latin typeface="Trebuchet MS"/>
                <a:cs typeface="Trebuchet MS"/>
              </a:rPr>
              <a:t> </a:t>
            </a:r>
            <a:r>
              <a:rPr lang="pt-BR" sz="2000" spc="170" dirty="0">
                <a:latin typeface="Trebuchet MS"/>
                <a:cs typeface="Trebuchet MS"/>
              </a:rPr>
              <a:t>T	</a:t>
            </a:r>
            <a:r>
              <a:rPr lang="pt-BR" sz="2000" spc="-35" dirty="0">
                <a:latin typeface="Trebuchet MS"/>
                <a:cs typeface="Trebuchet MS"/>
              </a:rPr>
              <a:t>I</a:t>
            </a:r>
            <a:r>
              <a:rPr lang="pt-BR" sz="2000" spc="-95" dirty="0">
                <a:latin typeface="Trebuchet MS"/>
                <a:cs typeface="Trebuchet MS"/>
              </a:rPr>
              <a:t> </a:t>
            </a:r>
            <a:r>
              <a:rPr lang="pt-BR" sz="2000" spc="315" dirty="0">
                <a:latin typeface="Trebuchet MS"/>
                <a:cs typeface="Trebuchet MS"/>
              </a:rPr>
              <a:t>N </a:t>
            </a:r>
            <a:r>
              <a:rPr lang="pt-BR" sz="2000" spc="-785" dirty="0">
                <a:latin typeface="Trebuchet MS"/>
                <a:cs typeface="Trebuchet MS"/>
              </a:rPr>
              <a:t> </a:t>
            </a:r>
            <a:r>
              <a:rPr lang="pt-BR" sz="2000" spc="170" dirty="0">
                <a:latin typeface="Trebuchet MS"/>
                <a:cs typeface="Trebuchet MS"/>
              </a:rPr>
              <a:t>T</a:t>
            </a:r>
            <a:r>
              <a:rPr lang="pt-BR" sz="2000" dirty="0">
                <a:latin typeface="Trebuchet MS"/>
                <a:cs typeface="Trebuchet MS"/>
              </a:rPr>
              <a:t> </a:t>
            </a:r>
            <a:r>
              <a:rPr lang="pt-BR" sz="2000" spc="235" dirty="0">
                <a:latin typeface="Trebuchet MS"/>
                <a:cs typeface="Trebuchet MS"/>
              </a:rPr>
              <a:t>H</a:t>
            </a:r>
            <a:r>
              <a:rPr lang="pt-BR" sz="2000" spc="5" dirty="0">
                <a:latin typeface="Trebuchet MS"/>
                <a:cs typeface="Trebuchet MS"/>
              </a:rPr>
              <a:t> </a:t>
            </a:r>
            <a:r>
              <a:rPr lang="pt-BR" sz="2000" spc="175" dirty="0">
                <a:latin typeface="Trebuchet MS"/>
                <a:cs typeface="Trebuchet MS"/>
              </a:rPr>
              <a:t>E	</a:t>
            </a:r>
            <a:r>
              <a:rPr lang="pt-BR" sz="2000" spc="290" dirty="0">
                <a:latin typeface="Trebuchet MS"/>
                <a:cs typeface="Trebuchet MS"/>
              </a:rPr>
              <a:t>D</a:t>
            </a:r>
            <a:r>
              <a:rPr lang="pt-BR" sz="2000" dirty="0">
                <a:latin typeface="Trebuchet MS"/>
                <a:cs typeface="Trebuchet MS"/>
              </a:rPr>
              <a:t> </a:t>
            </a:r>
            <a:r>
              <a:rPr lang="pt-BR" sz="2000" spc="235" dirty="0">
                <a:latin typeface="Trebuchet MS"/>
                <a:cs typeface="Trebuchet MS"/>
              </a:rPr>
              <a:t>A</a:t>
            </a:r>
            <a:r>
              <a:rPr lang="pt-BR" sz="2000" spc="-5" dirty="0">
                <a:latin typeface="Trebuchet MS"/>
                <a:cs typeface="Trebuchet MS"/>
              </a:rPr>
              <a:t> </a:t>
            </a:r>
            <a:r>
              <a:rPr lang="pt-BR" sz="2000" spc="170" dirty="0">
                <a:latin typeface="Trebuchet MS"/>
                <a:cs typeface="Trebuchet MS"/>
              </a:rPr>
              <a:t>T</a:t>
            </a:r>
            <a:r>
              <a:rPr lang="pt-BR" sz="2000" spc="-5" dirty="0">
                <a:latin typeface="Trebuchet MS"/>
                <a:cs typeface="Trebuchet MS"/>
              </a:rPr>
              <a:t> </a:t>
            </a:r>
            <a:r>
              <a:rPr lang="pt-BR" sz="2000" spc="235" dirty="0">
                <a:latin typeface="Trebuchet MS"/>
                <a:cs typeface="Trebuchet MS"/>
              </a:rPr>
              <a:t>A</a:t>
            </a:r>
            <a:r>
              <a:rPr lang="pt-BR" sz="2000" dirty="0">
                <a:latin typeface="Trebuchet MS"/>
                <a:cs typeface="Trebuchet MS"/>
              </a:rPr>
              <a:t> </a:t>
            </a:r>
            <a:r>
              <a:rPr lang="pt-BR" sz="2000" spc="425" dirty="0">
                <a:latin typeface="Trebuchet MS"/>
                <a:cs typeface="Trebuchet MS"/>
              </a:rPr>
              <a:t>S</a:t>
            </a:r>
            <a:r>
              <a:rPr lang="pt-BR" sz="2000" spc="-5" dirty="0">
                <a:latin typeface="Trebuchet MS"/>
                <a:cs typeface="Trebuchet MS"/>
              </a:rPr>
              <a:t> </a:t>
            </a:r>
            <a:r>
              <a:rPr lang="pt-BR" sz="2000" spc="175" dirty="0">
                <a:latin typeface="Trebuchet MS"/>
                <a:cs typeface="Trebuchet MS"/>
              </a:rPr>
              <a:t>E</a:t>
            </a:r>
            <a:r>
              <a:rPr lang="pt-BR" sz="2000" dirty="0">
                <a:latin typeface="Trebuchet MS"/>
                <a:cs typeface="Trebuchet MS"/>
              </a:rPr>
              <a:t> </a:t>
            </a:r>
            <a:r>
              <a:rPr lang="pt-BR" sz="2000" spc="170" dirty="0">
                <a:latin typeface="Trebuchet MS"/>
                <a:cs typeface="Trebuchet MS"/>
              </a:rPr>
              <a:t>T</a:t>
            </a:r>
            <a:endParaRPr lang="pt-BR" sz="2000" dirty="0">
              <a:latin typeface="Trebuchet MS"/>
              <a:cs typeface="Trebuchet MS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768859BC-DA6F-6956-0549-1CEB547AD44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4548" y="1450790"/>
            <a:ext cx="7362824" cy="527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8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9DF07-93A9-4DCF-4D6E-AB8D2FE0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pc="170" dirty="0">
                <a:latin typeface="Trebuchet MS"/>
                <a:cs typeface="Trebuchet MS"/>
              </a:rPr>
              <a:t>F</a:t>
            </a:r>
            <a:r>
              <a:rPr lang="pt-BR" sz="3200" dirty="0">
                <a:latin typeface="Trebuchet MS"/>
                <a:cs typeface="Trebuchet MS"/>
              </a:rPr>
              <a:t> </a:t>
            </a:r>
            <a:r>
              <a:rPr lang="pt-BR" sz="3200" spc="-35" dirty="0">
                <a:latin typeface="Trebuchet MS"/>
                <a:cs typeface="Trebuchet MS"/>
              </a:rPr>
              <a:t>I</a:t>
            </a:r>
            <a:r>
              <a:rPr lang="pt-BR" sz="3200" dirty="0">
                <a:latin typeface="Trebuchet MS"/>
                <a:cs typeface="Trebuchet MS"/>
              </a:rPr>
              <a:t> </a:t>
            </a:r>
            <a:r>
              <a:rPr lang="pt-BR" sz="3200" spc="315" dirty="0">
                <a:latin typeface="Trebuchet MS"/>
                <a:cs typeface="Trebuchet MS"/>
              </a:rPr>
              <a:t>N</a:t>
            </a:r>
            <a:r>
              <a:rPr lang="pt-BR" sz="3200" spc="5" dirty="0">
                <a:latin typeface="Trebuchet MS"/>
                <a:cs typeface="Trebuchet MS"/>
              </a:rPr>
              <a:t> </a:t>
            </a:r>
            <a:r>
              <a:rPr lang="pt-BR" sz="3200" spc="290" dirty="0">
                <a:latin typeface="Trebuchet MS"/>
                <a:cs typeface="Trebuchet MS"/>
              </a:rPr>
              <a:t>D	</a:t>
            </a:r>
            <a:r>
              <a:rPr lang="pt-BR" sz="3200" spc="170" dirty="0">
                <a:latin typeface="Trebuchet MS"/>
                <a:cs typeface="Trebuchet MS"/>
              </a:rPr>
              <a:t>T</a:t>
            </a:r>
            <a:r>
              <a:rPr lang="pt-BR" sz="3200" dirty="0">
                <a:latin typeface="Trebuchet MS"/>
                <a:cs typeface="Trebuchet MS"/>
              </a:rPr>
              <a:t> </a:t>
            </a:r>
            <a:r>
              <a:rPr lang="pt-BR" sz="3200" spc="235" dirty="0">
                <a:latin typeface="Trebuchet MS"/>
                <a:cs typeface="Trebuchet MS"/>
              </a:rPr>
              <a:t>H</a:t>
            </a:r>
            <a:r>
              <a:rPr lang="pt-BR" sz="3200" spc="5" dirty="0">
                <a:latin typeface="Trebuchet MS"/>
                <a:cs typeface="Trebuchet MS"/>
              </a:rPr>
              <a:t> </a:t>
            </a:r>
            <a:r>
              <a:rPr lang="pt-BR" sz="3200" spc="175" dirty="0">
                <a:latin typeface="Trebuchet MS"/>
                <a:cs typeface="Trebuchet MS"/>
              </a:rPr>
              <a:t>E	</a:t>
            </a:r>
            <a:r>
              <a:rPr lang="pt-BR" sz="3200" spc="550" dirty="0">
                <a:latin typeface="Trebuchet MS"/>
                <a:cs typeface="Trebuchet MS"/>
              </a:rPr>
              <a:t>M</a:t>
            </a:r>
            <a:r>
              <a:rPr lang="pt-BR" sz="3200" dirty="0">
                <a:latin typeface="Trebuchet MS"/>
                <a:cs typeface="Trebuchet MS"/>
              </a:rPr>
              <a:t> </a:t>
            </a:r>
            <a:r>
              <a:rPr lang="pt-BR" sz="3200" spc="240" dirty="0">
                <a:latin typeface="Trebuchet MS"/>
                <a:cs typeface="Trebuchet MS"/>
              </a:rPr>
              <a:t>O</a:t>
            </a:r>
            <a:r>
              <a:rPr lang="pt-BR" sz="3200" spc="5" dirty="0">
                <a:latin typeface="Trebuchet MS"/>
                <a:cs typeface="Trebuchet MS"/>
              </a:rPr>
              <a:t> </a:t>
            </a:r>
            <a:r>
              <a:rPr lang="pt-BR" sz="3200" spc="315" dirty="0">
                <a:latin typeface="Trebuchet MS"/>
                <a:cs typeface="Trebuchet MS"/>
              </a:rPr>
              <a:t>N</a:t>
            </a:r>
            <a:r>
              <a:rPr lang="pt-BR" sz="3200" spc="5" dirty="0">
                <a:latin typeface="Trebuchet MS"/>
                <a:cs typeface="Trebuchet MS"/>
              </a:rPr>
              <a:t> </a:t>
            </a:r>
            <a:r>
              <a:rPr lang="pt-BR" sz="3200" spc="170" dirty="0">
                <a:latin typeface="Trebuchet MS"/>
                <a:cs typeface="Trebuchet MS"/>
              </a:rPr>
              <a:t>T</a:t>
            </a:r>
            <a:r>
              <a:rPr lang="pt-BR" sz="3200" dirty="0">
                <a:latin typeface="Trebuchet MS"/>
                <a:cs typeface="Trebuchet MS"/>
              </a:rPr>
              <a:t> </a:t>
            </a:r>
            <a:r>
              <a:rPr lang="pt-BR" sz="3200" spc="235" dirty="0">
                <a:latin typeface="Trebuchet MS"/>
                <a:cs typeface="Trebuchet MS"/>
              </a:rPr>
              <a:t>H</a:t>
            </a:r>
            <a:r>
              <a:rPr lang="pt-BR" sz="3200" spc="5" dirty="0">
                <a:latin typeface="Trebuchet MS"/>
                <a:cs typeface="Trebuchet MS"/>
              </a:rPr>
              <a:t> </a:t>
            </a:r>
            <a:r>
              <a:rPr lang="pt-BR" sz="3200" spc="155" dirty="0">
                <a:latin typeface="Trebuchet MS"/>
                <a:cs typeface="Trebuchet MS"/>
              </a:rPr>
              <a:t>L</a:t>
            </a:r>
            <a:r>
              <a:rPr lang="pt-BR" sz="3200" dirty="0">
                <a:latin typeface="Trebuchet MS"/>
                <a:cs typeface="Trebuchet MS"/>
              </a:rPr>
              <a:t> </a:t>
            </a:r>
            <a:r>
              <a:rPr lang="pt-BR" sz="3200" spc="260" dirty="0">
                <a:latin typeface="Trebuchet MS"/>
                <a:cs typeface="Trebuchet MS"/>
              </a:rPr>
              <a:t>Y	</a:t>
            </a:r>
            <a:r>
              <a:rPr lang="pt-BR" sz="3200" spc="235" dirty="0">
                <a:latin typeface="Trebuchet MS"/>
                <a:cs typeface="Trebuchet MS"/>
              </a:rPr>
              <a:t>A</a:t>
            </a:r>
            <a:r>
              <a:rPr lang="pt-BR" sz="3200" spc="5" dirty="0">
                <a:latin typeface="Trebuchet MS"/>
                <a:cs typeface="Trebuchet MS"/>
              </a:rPr>
              <a:t> </a:t>
            </a:r>
            <a:r>
              <a:rPr lang="pt-BR" sz="3200" spc="245" dirty="0">
                <a:latin typeface="Trebuchet MS"/>
                <a:cs typeface="Trebuchet MS"/>
              </a:rPr>
              <a:t>V</a:t>
            </a:r>
            <a:r>
              <a:rPr lang="pt-BR" sz="3200" spc="5" dirty="0">
                <a:latin typeface="Trebuchet MS"/>
                <a:cs typeface="Trebuchet MS"/>
              </a:rPr>
              <a:t> </a:t>
            </a:r>
            <a:r>
              <a:rPr lang="pt-BR" sz="3200" spc="175" dirty="0">
                <a:latin typeface="Trebuchet MS"/>
                <a:cs typeface="Trebuchet MS"/>
              </a:rPr>
              <a:t>E</a:t>
            </a:r>
            <a:r>
              <a:rPr lang="pt-BR" sz="3200" dirty="0">
                <a:latin typeface="Trebuchet MS"/>
                <a:cs typeface="Trebuchet MS"/>
              </a:rPr>
              <a:t> </a:t>
            </a:r>
            <a:r>
              <a:rPr lang="pt-BR" sz="3200" spc="160" dirty="0">
                <a:latin typeface="Trebuchet MS"/>
                <a:cs typeface="Trebuchet MS"/>
              </a:rPr>
              <a:t>R</a:t>
            </a:r>
            <a:r>
              <a:rPr lang="pt-BR" sz="3200" spc="5" dirty="0">
                <a:latin typeface="Trebuchet MS"/>
                <a:cs typeface="Trebuchet MS"/>
              </a:rPr>
              <a:t> </a:t>
            </a:r>
            <a:r>
              <a:rPr lang="pt-BR" sz="3200" spc="235" dirty="0">
                <a:latin typeface="Trebuchet MS"/>
                <a:cs typeface="Trebuchet MS"/>
              </a:rPr>
              <a:t>A</a:t>
            </a:r>
            <a:r>
              <a:rPr lang="pt-BR" sz="3200" dirty="0">
                <a:latin typeface="Trebuchet MS"/>
                <a:cs typeface="Trebuchet MS"/>
              </a:rPr>
              <a:t> </a:t>
            </a:r>
            <a:r>
              <a:rPr lang="pt-BR" sz="3200" spc="185" dirty="0">
                <a:latin typeface="Trebuchet MS"/>
                <a:cs typeface="Trebuchet MS"/>
              </a:rPr>
              <a:t>G</a:t>
            </a:r>
            <a:r>
              <a:rPr lang="pt-BR" sz="3200" spc="5" dirty="0">
                <a:latin typeface="Trebuchet MS"/>
                <a:cs typeface="Trebuchet MS"/>
              </a:rPr>
              <a:t> </a:t>
            </a:r>
            <a:r>
              <a:rPr lang="pt-BR" sz="3200" spc="175" dirty="0">
                <a:latin typeface="Trebuchet MS"/>
                <a:cs typeface="Trebuchet MS"/>
              </a:rPr>
              <a:t>E	</a:t>
            </a:r>
            <a:r>
              <a:rPr lang="pt-BR" sz="3200" spc="170" dirty="0">
                <a:latin typeface="Trebuchet MS"/>
                <a:cs typeface="Trebuchet MS"/>
              </a:rPr>
              <a:t>F</a:t>
            </a:r>
            <a:r>
              <a:rPr lang="pt-BR" sz="3200" spc="-45" dirty="0">
                <a:latin typeface="Trebuchet MS"/>
                <a:cs typeface="Trebuchet MS"/>
              </a:rPr>
              <a:t> </a:t>
            </a:r>
            <a:r>
              <a:rPr lang="pt-BR" sz="3200" spc="240" dirty="0">
                <a:latin typeface="Trebuchet MS"/>
                <a:cs typeface="Trebuchet MS"/>
              </a:rPr>
              <a:t>O</a:t>
            </a:r>
            <a:r>
              <a:rPr lang="pt-BR" sz="3200" spc="-45" dirty="0">
                <a:latin typeface="Trebuchet MS"/>
                <a:cs typeface="Trebuchet MS"/>
              </a:rPr>
              <a:t> </a:t>
            </a:r>
            <a:r>
              <a:rPr lang="pt-BR" sz="3200" spc="160" dirty="0">
                <a:latin typeface="Trebuchet MS"/>
                <a:cs typeface="Trebuchet MS"/>
              </a:rPr>
              <a:t>R </a:t>
            </a:r>
            <a:r>
              <a:rPr lang="pt-BR" sz="3200" spc="-790" dirty="0">
                <a:latin typeface="Trebuchet MS"/>
                <a:cs typeface="Trebuchet MS"/>
              </a:rPr>
              <a:t> </a:t>
            </a:r>
            <a:r>
              <a:rPr lang="pt-BR" sz="3200" spc="350" dirty="0">
                <a:latin typeface="Trebuchet MS"/>
                <a:cs typeface="Trebuchet MS"/>
              </a:rPr>
              <a:t>C</a:t>
            </a:r>
            <a:r>
              <a:rPr lang="pt-BR" sz="3200" dirty="0">
                <a:latin typeface="Trebuchet MS"/>
                <a:cs typeface="Trebuchet MS"/>
              </a:rPr>
              <a:t> </a:t>
            </a:r>
            <a:r>
              <a:rPr lang="pt-BR" sz="3200" spc="240" dirty="0">
                <a:latin typeface="Trebuchet MS"/>
                <a:cs typeface="Trebuchet MS"/>
              </a:rPr>
              <a:t>O</a:t>
            </a:r>
            <a:r>
              <a:rPr lang="pt-BR" sz="3200" dirty="0">
                <a:latin typeface="Trebuchet MS"/>
                <a:cs typeface="Trebuchet MS"/>
              </a:rPr>
              <a:t> </a:t>
            </a:r>
            <a:r>
              <a:rPr lang="pt-BR" sz="3200" spc="315" dirty="0">
                <a:latin typeface="Trebuchet MS"/>
                <a:cs typeface="Trebuchet MS"/>
              </a:rPr>
              <a:t>N</a:t>
            </a:r>
            <a:r>
              <a:rPr lang="pt-BR" sz="3200" spc="5" dirty="0">
                <a:latin typeface="Trebuchet MS"/>
                <a:cs typeface="Trebuchet MS"/>
              </a:rPr>
              <a:t> </a:t>
            </a:r>
            <a:r>
              <a:rPr lang="pt-BR" sz="3200" spc="170" dirty="0">
                <a:latin typeface="Trebuchet MS"/>
                <a:cs typeface="Trebuchet MS"/>
              </a:rPr>
              <a:t>F</a:t>
            </a:r>
            <a:r>
              <a:rPr lang="pt-BR" sz="3200" dirty="0">
                <a:latin typeface="Trebuchet MS"/>
                <a:cs typeface="Trebuchet MS"/>
              </a:rPr>
              <a:t> </a:t>
            </a:r>
            <a:r>
              <a:rPr lang="pt-BR" sz="3200" spc="-35" dirty="0">
                <a:latin typeface="Trebuchet MS"/>
                <a:cs typeface="Trebuchet MS"/>
              </a:rPr>
              <a:t>I</a:t>
            </a:r>
            <a:r>
              <a:rPr lang="pt-BR" sz="3200" spc="5" dirty="0">
                <a:latin typeface="Trebuchet MS"/>
                <a:cs typeface="Trebuchet MS"/>
              </a:rPr>
              <a:t> </a:t>
            </a:r>
            <a:r>
              <a:rPr lang="pt-BR" sz="3200" spc="160" dirty="0">
                <a:latin typeface="Trebuchet MS"/>
                <a:cs typeface="Trebuchet MS"/>
              </a:rPr>
              <a:t>R</a:t>
            </a:r>
            <a:r>
              <a:rPr lang="pt-BR" sz="3200" dirty="0">
                <a:latin typeface="Trebuchet MS"/>
                <a:cs typeface="Trebuchet MS"/>
              </a:rPr>
              <a:t> </a:t>
            </a:r>
            <a:r>
              <a:rPr lang="pt-BR" sz="3200" spc="550" dirty="0">
                <a:latin typeface="Trebuchet MS"/>
                <a:cs typeface="Trebuchet MS"/>
              </a:rPr>
              <a:t>M</a:t>
            </a:r>
            <a:r>
              <a:rPr lang="pt-BR" sz="3200" spc="5" dirty="0">
                <a:latin typeface="Trebuchet MS"/>
                <a:cs typeface="Trebuchet MS"/>
              </a:rPr>
              <a:t> </a:t>
            </a:r>
            <a:r>
              <a:rPr lang="pt-BR" sz="3200" spc="175" dirty="0">
                <a:latin typeface="Trebuchet MS"/>
                <a:cs typeface="Trebuchet MS"/>
              </a:rPr>
              <a:t>E</a:t>
            </a:r>
            <a:r>
              <a:rPr lang="pt-BR" sz="3200" dirty="0">
                <a:latin typeface="Trebuchet MS"/>
                <a:cs typeface="Trebuchet MS"/>
              </a:rPr>
              <a:t> </a:t>
            </a:r>
            <a:r>
              <a:rPr lang="pt-BR" sz="3200" spc="290" dirty="0">
                <a:latin typeface="Trebuchet MS"/>
                <a:cs typeface="Trebuchet MS"/>
              </a:rPr>
              <a:t>D</a:t>
            </a:r>
            <a:r>
              <a:rPr lang="pt-BR" sz="3200" spc="5" dirty="0">
                <a:latin typeface="Trebuchet MS"/>
                <a:cs typeface="Trebuchet MS"/>
              </a:rPr>
              <a:t> </a:t>
            </a:r>
            <a:r>
              <a:rPr lang="pt-BR" sz="3200" spc="-229" dirty="0">
                <a:latin typeface="Trebuchet MS"/>
                <a:cs typeface="Trebuchet MS"/>
              </a:rPr>
              <a:t>,	</a:t>
            </a:r>
            <a:r>
              <a:rPr lang="pt-BR" sz="3200" spc="290" dirty="0">
                <a:latin typeface="Trebuchet MS"/>
                <a:cs typeface="Trebuchet MS"/>
              </a:rPr>
              <a:t>D</a:t>
            </a:r>
            <a:r>
              <a:rPr lang="pt-BR" sz="3200" dirty="0">
                <a:latin typeface="Trebuchet MS"/>
                <a:cs typeface="Trebuchet MS"/>
              </a:rPr>
              <a:t> </a:t>
            </a:r>
            <a:r>
              <a:rPr lang="pt-BR" sz="3200" spc="175" dirty="0">
                <a:latin typeface="Trebuchet MS"/>
                <a:cs typeface="Trebuchet MS"/>
              </a:rPr>
              <a:t>E</a:t>
            </a:r>
            <a:r>
              <a:rPr lang="pt-BR" sz="3200" spc="5" dirty="0">
                <a:latin typeface="Trebuchet MS"/>
                <a:cs typeface="Trebuchet MS"/>
              </a:rPr>
              <a:t> </a:t>
            </a:r>
            <a:r>
              <a:rPr lang="pt-BR" sz="3200" spc="235" dirty="0">
                <a:latin typeface="Trebuchet MS"/>
                <a:cs typeface="Trebuchet MS"/>
              </a:rPr>
              <a:t>A</a:t>
            </a:r>
            <a:r>
              <a:rPr lang="pt-BR" sz="3200" spc="5" dirty="0">
                <a:latin typeface="Trebuchet MS"/>
                <a:cs typeface="Trebuchet MS"/>
              </a:rPr>
              <a:t> </a:t>
            </a:r>
            <a:r>
              <a:rPr lang="pt-BR" sz="3200" spc="170" dirty="0">
                <a:latin typeface="Trebuchet MS"/>
                <a:cs typeface="Trebuchet MS"/>
              </a:rPr>
              <a:t>T</a:t>
            </a:r>
            <a:r>
              <a:rPr lang="pt-BR" sz="3200" dirty="0">
                <a:latin typeface="Trebuchet MS"/>
                <a:cs typeface="Trebuchet MS"/>
              </a:rPr>
              <a:t> </a:t>
            </a:r>
            <a:r>
              <a:rPr lang="pt-BR" sz="3200" spc="235" dirty="0">
                <a:latin typeface="Trebuchet MS"/>
                <a:cs typeface="Trebuchet MS"/>
              </a:rPr>
              <a:t>H</a:t>
            </a:r>
            <a:r>
              <a:rPr lang="pt-BR" sz="3200" spc="5" dirty="0">
                <a:latin typeface="Trebuchet MS"/>
                <a:cs typeface="Trebuchet MS"/>
              </a:rPr>
              <a:t> </a:t>
            </a:r>
            <a:r>
              <a:rPr lang="pt-BR" sz="3200" spc="425" dirty="0">
                <a:latin typeface="Trebuchet MS"/>
                <a:cs typeface="Trebuchet MS"/>
              </a:rPr>
              <a:t>S</a:t>
            </a:r>
            <a:r>
              <a:rPr lang="pt-BR" sz="3200" dirty="0">
                <a:latin typeface="Trebuchet MS"/>
                <a:cs typeface="Trebuchet MS"/>
              </a:rPr>
              <a:t> </a:t>
            </a:r>
            <a:r>
              <a:rPr lang="pt-BR" sz="3200" spc="-229" dirty="0">
                <a:latin typeface="Trebuchet MS"/>
                <a:cs typeface="Trebuchet MS"/>
              </a:rPr>
              <a:t>,	</a:t>
            </a:r>
            <a:r>
              <a:rPr lang="pt-BR" sz="3200" spc="160" dirty="0">
                <a:latin typeface="Trebuchet MS"/>
                <a:cs typeface="Trebuchet MS"/>
              </a:rPr>
              <a:t>R</a:t>
            </a:r>
            <a:r>
              <a:rPr lang="pt-BR" sz="3200" spc="-10" dirty="0">
                <a:latin typeface="Trebuchet MS"/>
                <a:cs typeface="Trebuchet MS"/>
              </a:rPr>
              <a:t> </a:t>
            </a:r>
            <a:r>
              <a:rPr lang="pt-BR" sz="3200" spc="175" dirty="0">
                <a:latin typeface="Trebuchet MS"/>
                <a:cs typeface="Trebuchet MS"/>
              </a:rPr>
              <a:t>E</a:t>
            </a:r>
            <a:r>
              <a:rPr lang="pt-BR" sz="3200" spc="-10" dirty="0">
                <a:latin typeface="Trebuchet MS"/>
                <a:cs typeface="Trebuchet MS"/>
              </a:rPr>
              <a:t> </a:t>
            </a:r>
            <a:r>
              <a:rPr lang="pt-BR" sz="3200" spc="350" dirty="0">
                <a:latin typeface="Trebuchet MS"/>
                <a:cs typeface="Trebuchet MS"/>
              </a:rPr>
              <a:t>C</a:t>
            </a:r>
            <a:r>
              <a:rPr lang="pt-BR" sz="3200" spc="-10" dirty="0">
                <a:latin typeface="Trebuchet MS"/>
                <a:cs typeface="Trebuchet MS"/>
              </a:rPr>
              <a:t> </a:t>
            </a:r>
            <a:r>
              <a:rPr lang="pt-BR" sz="3200" spc="240" dirty="0">
                <a:latin typeface="Trebuchet MS"/>
                <a:cs typeface="Trebuchet MS"/>
              </a:rPr>
              <a:t>O</a:t>
            </a:r>
            <a:r>
              <a:rPr lang="pt-BR" sz="3200" spc="-10" dirty="0">
                <a:latin typeface="Trebuchet MS"/>
                <a:cs typeface="Trebuchet MS"/>
              </a:rPr>
              <a:t> </a:t>
            </a:r>
            <a:r>
              <a:rPr lang="pt-BR" sz="3200" spc="245" dirty="0">
                <a:latin typeface="Trebuchet MS"/>
                <a:cs typeface="Trebuchet MS"/>
              </a:rPr>
              <a:t>V</a:t>
            </a:r>
            <a:r>
              <a:rPr lang="pt-BR" sz="3200" spc="-10" dirty="0">
                <a:latin typeface="Trebuchet MS"/>
                <a:cs typeface="Trebuchet MS"/>
              </a:rPr>
              <a:t> </a:t>
            </a:r>
            <a:r>
              <a:rPr lang="pt-BR" sz="3200" spc="175" dirty="0">
                <a:latin typeface="Trebuchet MS"/>
                <a:cs typeface="Trebuchet MS"/>
              </a:rPr>
              <a:t>E</a:t>
            </a:r>
            <a:r>
              <a:rPr lang="pt-BR" sz="3200" spc="-10" dirty="0">
                <a:latin typeface="Trebuchet MS"/>
                <a:cs typeface="Trebuchet MS"/>
              </a:rPr>
              <a:t> </a:t>
            </a:r>
            <a:r>
              <a:rPr lang="pt-BR" sz="3200" spc="160" dirty="0">
                <a:latin typeface="Trebuchet MS"/>
                <a:cs typeface="Trebuchet MS"/>
              </a:rPr>
              <a:t>R</a:t>
            </a:r>
            <a:r>
              <a:rPr lang="pt-BR" sz="3200" spc="-15" dirty="0">
                <a:latin typeface="Trebuchet MS"/>
                <a:cs typeface="Trebuchet MS"/>
              </a:rPr>
              <a:t> </a:t>
            </a:r>
            <a:r>
              <a:rPr lang="pt-BR" sz="3200" spc="175" dirty="0">
                <a:latin typeface="Trebuchet MS"/>
                <a:cs typeface="Trebuchet MS"/>
              </a:rPr>
              <a:t>E</a:t>
            </a:r>
            <a:r>
              <a:rPr lang="pt-BR" sz="3200" spc="-10" dirty="0">
                <a:latin typeface="Trebuchet MS"/>
                <a:cs typeface="Trebuchet MS"/>
              </a:rPr>
              <a:t> </a:t>
            </a:r>
            <a:r>
              <a:rPr lang="pt-BR" sz="3200" spc="290" dirty="0">
                <a:latin typeface="Trebuchet MS"/>
                <a:cs typeface="Trebuchet MS"/>
              </a:rPr>
              <a:t>D</a:t>
            </a:r>
            <a:br>
              <a:rPr lang="pt-BR" sz="3200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36A20-E09C-803E-34E0-006CD003B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B0B61B7F-403B-4E8C-66F1-B6B9E34E9C3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993648" y="1828800"/>
            <a:ext cx="10360152" cy="45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95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E784D-4D73-DBC8-F5C8-BA16DB356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B97A2F0-3BB2-0171-C680-F8E99F1AE2CC}"/>
              </a:ext>
            </a:extLst>
          </p:cNvPr>
          <p:cNvSpPr txBox="1"/>
          <p:nvPr/>
        </p:nvSpPr>
        <p:spPr>
          <a:xfrm>
            <a:off x="1234440" y="687515"/>
            <a:ext cx="8509635" cy="431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02080" algn="l"/>
                <a:tab pos="2573655" algn="l"/>
                <a:tab pos="4177029" algn="l"/>
                <a:tab pos="6987540" algn="l"/>
              </a:tabLst>
            </a:pPr>
            <a:r>
              <a:rPr sz="2650" spc="170" dirty="0">
                <a:latin typeface="Trebuchet MS"/>
                <a:cs typeface="Trebuchet MS"/>
              </a:rPr>
              <a:t>F</a:t>
            </a:r>
            <a:r>
              <a:rPr sz="2650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I</a:t>
            </a:r>
            <a:r>
              <a:rPr sz="2650" dirty="0">
                <a:latin typeface="Trebuchet MS"/>
                <a:cs typeface="Trebuchet MS"/>
              </a:rPr>
              <a:t> </a:t>
            </a:r>
            <a:r>
              <a:rPr sz="2650" spc="315" dirty="0">
                <a:latin typeface="Trebuchet MS"/>
                <a:cs typeface="Trebuchet MS"/>
              </a:rPr>
              <a:t>N</a:t>
            </a:r>
            <a:r>
              <a:rPr sz="2650" dirty="0">
                <a:latin typeface="Trebuchet MS"/>
                <a:cs typeface="Trebuchet MS"/>
              </a:rPr>
              <a:t> </a:t>
            </a:r>
            <a:r>
              <a:rPr sz="2650" spc="290" dirty="0">
                <a:latin typeface="Trebuchet MS"/>
                <a:cs typeface="Trebuchet MS"/>
              </a:rPr>
              <a:t>D	</a:t>
            </a:r>
            <a:r>
              <a:rPr sz="2650" spc="170" dirty="0">
                <a:latin typeface="Trebuchet MS"/>
                <a:cs typeface="Trebuchet MS"/>
              </a:rPr>
              <a:t>T</a:t>
            </a:r>
            <a:r>
              <a:rPr sz="2650" spc="5" dirty="0">
                <a:latin typeface="Trebuchet MS"/>
                <a:cs typeface="Trebuchet MS"/>
              </a:rPr>
              <a:t> </a:t>
            </a:r>
            <a:r>
              <a:rPr sz="2650" spc="235" dirty="0">
                <a:latin typeface="Trebuchet MS"/>
                <a:cs typeface="Trebuchet MS"/>
              </a:rPr>
              <a:t>H</a:t>
            </a:r>
            <a:r>
              <a:rPr sz="2650" dirty="0">
                <a:latin typeface="Trebuchet MS"/>
                <a:cs typeface="Trebuchet MS"/>
              </a:rPr>
              <a:t> </a:t>
            </a:r>
            <a:r>
              <a:rPr sz="2650" spc="175" dirty="0">
                <a:latin typeface="Trebuchet MS"/>
                <a:cs typeface="Trebuchet MS"/>
              </a:rPr>
              <a:t>E	</a:t>
            </a:r>
            <a:r>
              <a:rPr sz="2650" spc="550" dirty="0">
                <a:latin typeface="Trebuchet MS"/>
                <a:cs typeface="Trebuchet MS"/>
              </a:rPr>
              <a:t>M</a:t>
            </a:r>
            <a:r>
              <a:rPr sz="2650" spc="5" dirty="0">
                <a:latin typeface="Trebuchet MS"/>
                <a:cs typeface="Trebuchet MS"/>
              </a:rPr>
              <a:t> </a:t>
            </a:r>
            <a:r>
              <a:rPr sz="2650" spc="240" dirty="0">
                <a:latin typeface="Trebuchet MS"/>
                <a:cs typeface="Trebuchet MS"/>
              </a:rPr>
              <a:t>O</a:t>
            </a:r>
            <a:r>
              <a:rPr sz="2650" dirty="0">
                <a:latin typeface="Trebuchet MS"/>
                <a:cs typeface="Trebuchet MS"/>
              </a:rPr>
              <a:t> </a:t>
            </a:r>
            <a:r>
              <a:rPr sz="2650" spc="425" dirty="0">
                <a:latin typeface="Trebuchet MS"/>
                <a:cs typeface="Trebuchet MS"/>
              </a:rPr>
              <a:t>S</a:t>
            </a:r>
            <a:r>
              <a:rPr sz="2650" dirty="0">
                <a:latin typeface="Trebuchet MS"/>
                <a:cs typeface="Trebuchet MS"/>
              </a:rPr>
              <a:t> </a:t>
            </a:r>
            <a:r>
              <a:rPr sz="2650" spc="170" dirty="0">
                <a:latin typeface="Trebuchet MS"/>
                <a:cs typeface="Trebuchet MS"/>
              </a:rPr>
              <a:t>T	F</a:t>
            </a:r>
            <a:r>
              <a:rPr sz="2650" spc="5" dirty="0">
                <a:latin typeface="Trebuchet MS"/>
                <a:cs typeface="Trebuchet MS"/>
              </a:rPr>
              <a:t> </a:t>
            </a:r>
            <a:r>
              <a:rPr sz="2650" spc="160" dirty="0">
                <a:latin typeface="Trebuchet MS"/>
                <a:cs typeface="Trebuchet MS"/>
              </a:rPr>
              <a:t>R</a:t>
            </a:r>
            <a:r>
              <a:rPr sz="2650" dirty="0">
                <a:latin typeface="Trebuchet MS"/>
                <a:cs typeface="Trebuchet MS"/>
              </a:rPr>
              <a:t> </a:t>
            </a:r>
            <a:r>
              <a:rPr sz="2650" spc="175" dirty="0">
                <a:latin typeface="Trebuchet MS"/>
                <a:cs typeface="Trebuchet MS"/>
              </a:rPr>
              <a:t>E</a:t>
            </a:r>
            <a:r>
              <a:rPr sz="2650" spc="5" dirty="0">
                <a:latin typeface="Trebuchet MS"/>
                <a:cs typeface="Trebuchet MS"/>
              </a:rPr>
              <a:t> </a:t>
            </a:r>
            <a:r>
              <a:rPr sz="2650" spc="235" dirty="0">
                <a:latin typeface="Trebuchet MS"/>
                <a:cs typeface="Trebuchet MS"/>
              </a:rPr>
              <a:t>Q</a:t>
            </a:r>
            <a:r>
              <a:rPr sz="2650" dirty="0">
                <a:latin typeface="Trebuchet MS"/>
                <a:cs typeface="Trebuchet MS"/>
              </a:rPr>
              <a:t> </a:t>
            </a:r>
            <a:r>
              <a:rPr sz="2650" spc="254" dirty="0">
                <a:latin typeface="Trebuchet MS"/>
                <a:cs typeface="Trebuchet MS"/>
              </a:rPr>
              <a:t>U</a:t>
            </a:r>
            <a:r>
              <a:rPr sz="2650" dirty="0">
                <a:latin typeface="Trebuchet MS"/>
                <a:cs typeface="Trebuchet MS"/>
              </a:rPr>
              <a:t> </a:t>
            </a:r>
            <a:r>
              <a:rPr sz="2650" spc="175" dirty="0">
                <a:latin typeface="Trebuchet MS"/>
                <a:cs typeface="Trebuchet MS"/>
              </a:rPr>
              <a:t>E</a:t>
            </a:r>
            <a:r>
              <a:rPr sz="2650" spc="5" dirty="0">
                <a:latin typeface="Trebuchet MS"/>
                <a:cs typeface="Trebuchet MS"/>
              </a:rPr>
              <a:t> </a:t>
            </a:r>
            <a:r>
              <a:rPr sz="2650" spc="315" dirty="0">
                <a:latin typeface="Trebuchet MS"/>
                <a:cs typeface="Trebuchet MS"/>
              </a:rPr>
              <a:t>N</a:t>
            </a:r>
            <a:r>
              <a:rPr sz="2650" dirty="0">
                <a:latin typeface="Trebuchet MS"/>
                <a:cs typeface="Trebuchet MS"/>
              </a:rPr>
              <a:t> </a:t>
            </a:r>
            <a:r>
              <a:rPr sz="2650" spc="170" dirty="0">
                <a:latin typeface="Trebuchet MS"/>
                <a:cs typeface="Trebuchet MS"/>
              </a:rPr>
              <a:t>T	</a:t>
            </a:r>
            <a:r>
              <a:rPr sz="2650" spc="245" dirty="0">
                <a:latin typeface="Trebuchet MS"/>
                <a:cs typeface="Trebuchet MS"/>
              </a:rPr>
              <a:t>V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spc="235" dirty="0">
                <a:latin typeface="Trebuchet MS"/>
                <a:cs typeface="Trebuchet MS"/>
              </a:rPr>
              <a:t>A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spc="155" dirty="0">
                <a:latin typeface="Trebuchet MS"/>
                <a:cs typeface="Trebuchet MS"/>
              </a:rPr>
              <a:t>L</a:t>
            </a:r>
            <a:r>
              <a:rPr sz="2650" spc="-25" dirty="0">
                <a:latin typeface="Trebuchet MS"/>
                <a:cs typeface="Trebuchet MS"/>
              </a:rPr>
              <a:t> </a:t>
            </a:r>
            <a:r>
              <a:rPr sz="2650" spc="254" dirty="0">
                <a:latin typeface="Trebuchet MS"/>
                <a:cs typeface="Trebuchet MS"/>
              </a:rPr>
              <a:t>U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spc="175" dirty="0">
                <a:latin typeface="Trebuchet MS"/>
                <a:cs typeface="Trebuchet MS"/>
              </a:rPr>
              <a:t>E</a:t>
            </a:r>
            <a:endParaRPr sz="2650" dirty="0">
              <a:latin typeface="Trebuchet MS"/>
              <a:cs typeface="Trebuchet MS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8B0FDCA-016E-3B89-5117-6E23BF3AB816}"/>
              </a:ext>
            </a:extLst>
          </p:cNvPr>
          <p:cNvSpPr txBox="1"/>
          <p:nvPr/>
        </p:nvSpPr>
        <p:spPr>
          <a:xfrm>
            <a:off x="2033983" y="1049781"/>
            <a:ext cx="4490720" cy="958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205" marR="5080" indent="-104139">
              <a:lnSpc>
                <a:spcPct val="115599"/>
              </a:lnSpc>
              <a:spcBef>
                <a:spcPts val="95"/>
              </a:spcBef>
              <a:tabLst>
                <a:tab pos="1186815" algn="l"/>
                <a:tab pos="3244215" algn="l"/>
              </a:tabLst>
            </a:pPr>
            <a:r>
              <a:rPr sz="2650" spc="170" dirty="0">
                <a:latin typeface="Trebuchet MS"/>
                <a:cs typeface="Trebuchet MS"/>
              </a:rPr>
              <a:t>F</a:t>
            </a:r>
            <a:r>
              <a:rPr sz="2650" dirty="0">
                <a:latin typeface="Trebuchet MS"/>
                <a:cs typeface="Trebuchet MS"/>
              </a:rPr>
              <a:t> </a:t>
            </a:r>
            <a:r>
              <a:rPr sz="2650" spc="240" dirty="0">
                <a:latin typeface="Trebuchet MS"/>
                <a:cs typeface="Trebuchet MS"/>
              </a:rPr>
              <a:t>O</a:t>
            </a:r>
            <a:r>
              <a:rPr sz="2650" spc="5" dirty="0">
                <a:latin typeface="Trebuchet MS"/>
                <a:cs typeface="Trebuchet MS"/>
              </a:rPr>
              <a:t> </a:t>
            </a:r>
            <a:r>
              <a:rPr sz="2650" spc="160" dirty="0">
                <a:latin typeface="Trebuchet MS"/>
                <a:cs typeface="Trebuchet MS"/>
              </a:rPr>
              <a:t>R	</a:t>
            </a:r>
            <a:r>
              <a:rPr sz="2650" spc="350" dirty="0">
                <a:latin typeface="Trebuchet MS"/>
                <a:cs typeface="Trebuchet MS"/>
              </a:rPr>
              <a:t>C</a:t>
            </a:r>
            <a:r>
              <a:rPr sz="2650" spc="50" dirty="0">
                <a:latin typeface="Trebuchet MS"/>
                <a:cs typeface="Trebuchet MS"/>
              </a:rPr>
              <a:t> </a:t>
            </a:r>
            <a:r>
              <a:rPr sz="2650" spc="240" dirty="0">
                <a:latin typeface="Trebuchet MS"/>
                <a:cs typeface="Trebuchet MS"/>
              </a:rPr>
              <a:t>O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315" dirty="0">
                <a:latin typeface="Trebuchet MS"/>
                <a:cs typeface="Trebuchet MS"/>
              </a:rPr>
              <a:t>N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170" dirty="0">
                <a:latin typeface="Trebuchet MS"/>
                <a:cs typeface="Trebuchet MS"/>
              </a:rPr>
              <a:t>F</a:t>
            </a:r>
            <a:r>
              <a:rPr sz="2650" spc="50" dirty="0">
                <a:latin typeface="Trebuchet MS"/>
                <a:cs typeface="Trebuchet MS"/>
              </a:rPr>
              <a:t> </a:t>
            </a:r>
            <a:r>
              <a:rPr sz="2650" spc="-35" dirty="0">
                <a:latin typeface="Trebuchet MS"/>
                <a:cs typeface="Trebuchet MS"/>
              </a:rPr>
              <a:t>I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160" dirty="0">
                <a:latin typeface="Trebuchet MS"/>
                <a:cs typeface="Trebuchet MS"/>
              </a:rPr>
              <a:t>R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550" dirty="0">
                <a:latin typeface="Trebuchet MS"/>
                <a:cs typeface="Trebuchet MS"/>
              </a:rPr>
              <a:t>M</a:t>
            </a:r>
            <a:r>
              <a:rPr sz="2650" spc="50" dirty="0">
                <a:latin typeface="Trebuchet MS"/>
                <a:cs typeface="Trebuchet MS"/>
              </a:rPr>
              <a:t> </a:t>
            </a:r>
            <a:r>
              <a:rPr sz="2650" spc="175" dirty="0">
                <a:latin typeface="Trebuchet MS"/>
                <a:cs typeface="Trebuchet MS"/>
              </a:rPr>
              <a:t>E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290" dirty="0">
                <a:latin typeface="Trebuchet MS"/>
                <a:cs typeface="Trebuchet MS"/>
              </a:rPr>
              <a:t>D</a:t>
            </a:r>
            <a:r>
              <a:rPr sz="2650" spc="45" dirty="0">
                <a:latin typeface="Trebuchet MS"/>
                <a:cs typeface="Trebuchet MS"/>
              </a:rPr>
              <a:t> </a:t>
            </a:r>
            <a:r>
              <a:rPr sz="2650" spc="-229" dirty="0">
                <a:latin typeface="Trebuchet MS"/>
                <a:cs typeface="Trebuchet MS"/>
              </a:rPr>
              <a:t>, </a:t>
            </a:r>
            <a:r>
              <a:rPr sz="2650" spc="-225" dirty="0">
                <a:latin typeface="Trebuchet MS"/>
                <a:cs typeface="Trebuchet MS"/>
              </a:rPr>
              <a:t> </a:t>
            </a:r>
            <a:r>
              <a:rPr sz="2650" spc="160" dirty="0">
                <a:latin typeface="Trebuchet MS"/>
                <a:cs typeface="Trebuchet MS"/>
              </a:rPr>
              <a:t>R</a:t>
            </a:r>
            <a:r>
              <a:rPr sz="2650" dirty="0">
                <a:latin typeface="Trebuchet MS"/>
                <a:cs typeface="Trebuchet MS"/>
              </a:rPr>
              <a:t> </a:t>
            </a:r>
            <a:r>
              <a:rPr sz="2650" spc="175" dirty="0">
                <a:latin typeface="Trebuchet MS"/>
                <a:cs typeface="Trebuchet MS"/>
              </a:rPr>
              <a:t>E</a:t>
            </a:r>
            <a:r>
              <a:rPr sz="2650" dirty="0">
                <a:latin typeface="Trebuchet MS"/>
                <a:cs typeface="Trebuchet MS"/>
              </a:rPr>
              <a:t> </a:t>
            </a:r>
            <a:r>
              <a:rPr sz="2650" spc="350" dirty="0">
                <a:latin typeface="Trebuchet MS"/>
                <a:cs typeface="Trebuchet MS"/>
              </a:rPr>
              <a:t>C</a:t>
            </a:r>
            <a:r>
              <a:rPr sz="2650" spc="5" dirty="0">
                <a:latin typeface="Trebuchet MS"/>
                <a:cs typeface="Trebuchet MS"/>
              </a:rPr>
              <a:t> </a:t>
            </a:r>
            <a:r>
              <a:rPr sz="2650" spc="240" dirty="0">
                <a:latin typeface="Trebuchet MS"/>
                <a:cs typeface="Trebuchet MS"/>
              </a:rPr>
              <a:t>O</a:t>
            </a:r>
            <a:r>
              <a:rPr sz="2650" dirty="0">
                <a:latin typeface="Trebuchet MS"/>
                <a:cs typeface="Trebuchet MS"/>
              </a:rPr>
              <a:t> </a:t>
            </a:r>
            <a:r>
              <a:rPr sz="2650" spc="245" dirty="0">
                <a:latin typeface="Trebuchet MS"/>
                <a:cs typeface="Trebuchet MS"/>
              </a:rPr>
              <a:t>V</a:t>
            </a:r>
            <a:r>
              <a:rPr sz="2650" dirty="0">
                <a:latin typeface="Trebuchet MS"/>
                <a:cs typeface="Trebuchet MS"/>
              </a:rPr>
              <a:t> </a:t>
            </a:r>
            <a:r>
              <a:rPr sz="2650" spc="175" dirty="0">
                <a:latin typeface="Trebuchet MS"/>
                <a:cs typeface="Trebuchet MS"/>
              </a:rPr>
              <a:t>E</a:t>
            </a:r>
            <a:r>
              <a:rPr sz="2650" spc="5" dirty="0">
                <a:latin typeface="Trebuchet MS"/>
                <a:cs typeface="Trebuchet MS"/>
              </a:rPr>
              <a:t> </a:t>
            </a:r>
            <a:r>
              <a:rPr sz="2650" spc="160" dirty="0">
                <a:latin typeface="Trebuchet MS"/>
                <a:cs typeface="Trebuchet MS"/>
              </a:rPr>
              <a:t>R</a:t>
            </a:r>
            <a:r>
              <a:rPr sz="2650" dirty="0">
                <a:latin typeface="Trebuchet MS"/>
                <a:cs typeface="Trebuchet MS"/>
              </a:rPr>
              <a:t> </a:t>
            </a:r>
            <a:r>
              <a:rPr sz="2650" spc="175" dirty="0">
                <a:latin typeface="Trebuchet MS"/>
                <a:cs typeface="Trebuchet MS"/>
              </a:rPr>
              <a:t>E</a:t>
            </a:r>
            <a:r>
              <a:rPr sz="2650" dirty="0">
                <a:latin typeface="Trebuchet MS"/>
                <a:cs typeface="Trebuchet MS"/>
              </a:rPr>
              <a:t> </a:t>
            </a:r>
            <a:r>
              <a:rPr sz="2650" spc="290" dirty="0">
                <a:latin typeface="Trebuchet MS"/>
                <a:cs typeface="Trebuchet MS"/>
              </a:rPr>
              <a:t>D	</a:t>
            </a:r>
            <a:r>
              <a:rPr sz="2650" spc="175" dirty="0">
                <a:latin typeface="Trebuchet MS"/>
                <a:cs typeface="Trebuchet MS"/>
              </a:rPr>
              <a:t>E</a:t>
            </a:r>
            <a:r>
              <a:rPr sz="2650" spc="-25" dirty="0">
                <a:latin typeface="Trebuchet MS"/>
                <a:cs typeface="Trebuchet MS"/>
              </a:rPr>
              <a:t> </a:t>
            </a:r>
            <a:r>
              <a:rPr sz="2650" spc="235" dirty="0">
                <a:latin typeface="Trebuchet MS"/>
                <a:cs typeface="Trebuchet MS"/>
              </a:rPr>
              <a:t>A</a:t>
            </a:r>
            <a:r>
              <a:rPr sz="2650" spc="-30" dirty="0">
                <a:latin typeface="Trebuchet MS"/>
                <a:cs typeface="Trebuchet MS"/>
              </a:rPr>
              <a:t> </a:t>
            </a:r>
            <a:r>
              <a:rPr sz="2650" spc="350" dirty="0">
                <a:latin typeface="Trebuchet MS"/>
                <a:cs typeface="Trebuchet MS"/>
              </a:rPr>
              <a:t>C</a:t>
            </a:r>
            <a:r>
              <a:rPr sz="2650" spc="-30" dirty="0">
                <a:latin typeface="Trebuchet MS"/>
                <a:cs typeface="Trebuchet MS"/>
              </a:rPr>
              <a:t> </a:t>
            </a:r>
            <a:r>
              <a:rPr sz="2650" spc="235" dirty="0">
                <a:latin typeface="Trebuchet MS"/>
                <a:cs typeface="Trebuchet MS"/>
              </a:rPr>
              <a:t>H</a:t>
            </a:r>
            <a:endParaRPr sz="2650" dirty="0">
              <a:latin typeface="Trebuchet MS"/>
              <a:cs typeface="Trebuchet MS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05071987-B08E-0112-6422-B41590781A6A}"/>
              </a:ext>
            </a:extLst>
          </p:cNvPr>
          <p:cNvSpPr txBox="1"/>
          <p:nvPr/>
        </p:nvSpPr>
        <p:spPr>
          <a:xfrm>
            <a:off x="6534070" y="1049781"/>
            <a:ext cx="2088514" cy="958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5590" marR="5080" indent="-263525">
              <a:lnSpc>
                <a:spcPct val="115599"/>
              </a:lnSpc>
              <a:spcBef>
                <a:spcPts val="95"/>
              </a:spcBef>
            </a:pPr>
            <a:r>
              <a:rPr sz="2650" spc="290" dirty="0">
                <a:latin typeface="Trebuchet MS"/>
                <a:cs typeface="Trebuchet MS"/>
              </a:rPr>
              <a:t>D</a:t>
            </a:r>
            <a:r>
              <a:rPr sz="2650" spc="-15" dirty="0">
                <a:latin typeface="Trebuchet MS"/>
                <a:cs typeface="Trebuchet MS"/>
              </a:rPr>
              <a:t> </a:t>
            </a:r>
            <a:r>
              <a:rPr sz="2650" spc="175" dirty="0">
                <a:latin typeface="Trebuchet MS"/>
                <a:cs typeface="Trebuchet MS"/>
              </a:rPr>
              <a:t>E</a:t>
            </a:r>
            <a:r>
              <a:rPr sz="2650" spc="-15" dirty="0">
                <a:latin typeface="Trebuchet MS"/>
                <a:cs typeface="Trebuchet MS"/>
              </a:rPr>
              <a:t> </a:t>
            </a:r>
            <a:r>
              <a:rPr sz="2650" spc="235" dirty="0">
                <a:latin typeface="Trebuchet MS"/>
                <a:cs typeface="Trebuchet MS"/>
              </a:rPr>
              <a:t>A</a:t>
            </a:r>
            <a:r>
              <a:rPr sz="2650" spc="-15" dirty="0">
                <a:latin typeface="Trebuchet MS"/>
                <a:cs typeface="Trebuchet MS"/>
              </a:rPr>
              <a:t> </a:t>
            </a:r>
            <a:r>
              <a:rPr sz="2650" spc="170" dirty="0">
                <a:latin typeface="Trebuchet MS"/>
                <a:cs typeface="Trebuchet MS"/>
              </a:rPr>
              <a:t>T</a:t>
            </a:r>
            <a:r>
              <a:rPr sz="2650" spc="-10" dirty="0">
                <a:latin typeface="Trebuchet MS"/>
                <a:cs typeface="Trebuchet MS"/>
              </a:rPr>
              <a:t> </a:t>
            </a:r>
            <a:r>
              <a:rPr sz="2650" spc="235" dirty="0">
                <a:latin typeface="Trebuchet MS"/>
                <a:cs typeface="Trebuchet MS"/>
              </a:rPr>
              <a:t>H</a:t>
            </a:r>
            <a:r>
              <a:rPr sz="2650" spc="-15" dirty="0">
                <a:latin typeface="Trebuchet MS"/>
                <a:cs typeface="Trebuchet MS"/>
              </a:rPr>
              <a:t> </a:t>
            </a:r>
            <a:r>
              <a:rPr sz="2650" spc="425" dirty="0">
                <a:latin typeface="Trebuchet MS"/>
                <a:cs typeface="Trebuchet MS"/>
              </a:rPr>
              <a:t>S</a:t>
            </a:r>
            <a:r>
              <a:rPr sz="2650" spc="-15" dirty="0">
                <a:latin typeface="Trebuchet MS"/>
                <a:cs typeface="Trebuchet MS"/>
              </a:rPr>
              <a:t> </a:t>
            </a:r>
            <a:r>
              <a:rPr sz="2650" spc="-229" dirty="0">
                <a:latin typeface="Trebuchet MS"/>
                <a:cs typeface="Trebuchet MS"/>
              </a:rPr>
              <a:t>, </a:t>
            </a:r>
            <a:r>
              <a:rPr sz="2650" spc="-785" dirty="0">
                <a:latin typeface="Trebuchet MS"/>
                <a:cs typeface="Trebuchet MS"/>
              </a:rPr>
              <a:t> </a:t>
            </a:r>
            <a:r>
              <a:rPr sz="2650" spc="550" dirty="0">
                <a:latin typeface="Trebuchet MS"/>
                <a:cs typeface="Trebuchet MS"/>
              </a:rPr>
              <a:t>M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spc="240" dirty="0">
                <a:latin typeface="Trebuchet MS"/>
                <a:cs typeface="Trebuchet MS"/>
              </a:rPr>
              <a:t>O</a:t>
            </a:r>
            <a:r>
              <a:rPr sz="2650" spc="-15" dirty="0">
                <a:latin typeface="Trebuchet MS"/>
                <a:cs typeface="Trebuchet MS"/>
              </a:rPr>
              <a:t> </a:t>
            </a:r>
            <a:r>
              <a:rPr sz="2650" spc="315" dirty="0">
                <a:latin typeface="Trebuchet MS"/>
                <a:cs typeface="Trebuchet MS"/>
              </a:rPr>
              <a:t>N</a:t>
            </a:r>
            <a:r>
              <a:rPr sz="2650" spc="-20" dirty="0">
                <a:latin typeface="Trebuchet MS"/>
                <a:cs typeface="Trebuchet MS"/>
              </a:rPr>
              <a:t> </a:t>
            </a:r>
            <a:r>
              <a:rPr sz="2650" spc="170" dirty="0">
                <a:latin typeface="Trebuchet MS"/>
                <a:cs typeface="Trebuchet MS"/>
              </a:rPr>
              <a:t>T</a:t>
            </a:r>
            <a:r>
              <a:rPr sz="2650" spc="-15" dirty="0">
                <a:latin typeface="Trebuchet MS"/>
                <a:cs typeface="Trebuchet MS"/>
              </a:rPr>
              <a:t> </a:t>
            </a:r>
            <a:r>
              <a:rPr sz="2650" spc="235" dirty="0">
                <a:latin typeface="Trebuchet MS"/>
                <a:cs typeface="Trebuchet MS"/>
              </a:rPr>
              <a:t>H</a:t>
            </a:r>
            <a:endParaRPr sz="2650" dirty="0">
              <a:latin typeface="Trebuchet MS"/>
              <a:cs typeface="Trebuchet MS"/>
            </a:endParaRPr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356D3046-689E-C11A-B917-888EC4AEF306}"/>
              </a:ext>
            </a:extLst>
          </p:cNvPr>
          <p:cNvPicPr>
            <a:picLocks noGrp="1"/>
          </p:cNvPicPr>
          <p:nvPr>
            <p:ph type="tbl" sz="quarter" idx="14"/>
          </p:nvPr>
        </p:nvPicPr>
        <p:blipFill>
          <a:blip r:embed="rId2" cstate="print"/>
          <a:stretch>
            <a:fillRect/>
          </a:stretch>
        </p:blipFill>
        <p:spPr>
          <a:xfrm>
            <a:off x="493661" y="2259200"/>
            <a:ext cx="5131636" cy="3620604"/>
          </a:xfrm>
          <a:prstGeom prst="rect">
            <a:avLst/>
          </a:prstGeom>
        </p:spPr>
      </p:pic>
      <p:pic>
        <p:nvPicPr>
          <p:cNvPr id="12" name="object 3">
            <a:extLst>
              <a:ext uri="{FF2B5EF4-FFF2-40B4-BE49-F238E27FC236}">
                <a16:creationId xmlns:a16="http://schemas.microsoft.com/office/drawing/2014/main" id="{73391969-82FD-35F8-3D64-A6250B60B2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4328" y="2169708"/>
            <a:ext cx="5239472" cy="379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465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{0E8B58AC-B513-4E7A-A2F9-87A2C3868528}tf11964407_win32</Template>
  <TotalTime>36</TotalTime>
  <Words>1380</Words>
  <Application>Microsoft Office PowerPoint</Application>
  <PresentationFormat>Widescreen</PresentationFormat>
  <Paragraphs>106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Algerian</vt:lpstr>
      <vt:lpstr>Arial</vt:lpstr>
      <vt:lpstr>Calibri</vt:lpstr>
      <vt:lpstr>Courier New</vt:lpstr>
      <vt:lpstr>Gill Sans Nova Light</vt:lpstr>
      <vt:lpstr>Lucida Sans Unicode</vt:lpstr>
      <vt:lpstr>Sagona Book</vt:lpstr>
      <vt:lpstr>Times New Roman</vt:lpstr>
      <vt:lpstr>Trebuchet MS</vt:lpstr>
      <vt:lpstr>Verdana</vt:lpstr>
      <vt:lpstr>Custom</vt:lpstr>
      <vt:lpstr>S Q L P R O J E C T Corona  Virus  Analysis                 </vt:lpstr>
      <vt:lpstr>OBJECTI 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 I N D T H E M O N T H L Y A V E R A G E F O R  C O N F I R M E D , D E A T H S , R E C O V E R E 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Dhanushavarthini Sathyamurthy</dc:creator>
  <cp:lastModifiedBy>Dhanushavarthini Sathyamurthy</cp:lastModifiedBy>
  <cp:revision>1</cp:revision>
  <dcterms:created xsi:type="dcterms:W3CDTF">2024-07-09T14:54:09Z</dcterms:created>
  <dcterms:modified xsi:type="dcterms:W3CDTF">2024-07-09T15:30:17Z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