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66" d="100"/>
          <a:sy n="66" d="100"/>
        </p:scale>
        <p:origin x="6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a:t>
            </a:r>
            <a:r>
              <a:rPr lang="en-US" sz="2000" dirty="0" err="1">
                <a:latin typeface="Trebuchet MS"/>
                <a:cs typeface="Trebuchet MS"/>
              </a:rPr>
              <a:t>By:Dhanushavarthini</a:t>
            </a:r>
            <a:r>
              <a:rPr lang="en-US" sz="2000" dirty="0">
                <a:latin typeface="Trebuchet MS"/>
                <a:cs typeface="Trebuchet MS"/>
              </a:rPr>
              <a:t> S</a:t>
            </a:r>
          </a:p>
          <a:p>
            <a:pPr marL="12700">
              <a:lnSpc>
                <a:spcPct val="100000"/>
              </a:lnSpc>
              <a:spcBef>
                <a:spcPts val="130"/>
              </a:spcBef>
            </a:pPr>
            <a:r>
              <a:rPr lang="en-US" sz="2000" dirty="0" err="1">
                <a:latin typeface="Trebuchet MS"/>
                <a:cs typeface="Trebuchet MS"/>
              </a:rPr>
              <a:t>EmailID:chandramithil@gmail.com</a:t>
            </a:r>
            <a:endParaRPr lang="en-US" sz="2000" dirty="0">
              <a:latin typeface="Trebuchet MS"/>
              <a:cs typeface="Trebuchet MS"/>
            </a:endParaRP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ID:au813821104028</a:t>
            </a:r>
          </a:p>
          <a:p>
            <a:pPr marL="12700">
              <a:lnSpc>
                <a:spcPct val="100000"/>
              </a:lnSpc>
              <a:spcBef>
                <a:spcPts val="130"/>
              </a:spcBef>
            </a:pPr>
            <a:r>
              <a:rPr lang="en-US" sz="2000" dirty="0" err="1">
                <a:latin typeface="Trebuchet MS"/>
                <a:cs typeface="Trebuchet MS"/>
              </a:rPr>
              <a:t>College:Saranathan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730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Gayathri K</cp:lastModifiedBy>
  <cp:revision>16</cp:revision>
  <dcterms:created xsi:type="dcterms:W3CDTF">2024-04-03T16:02:42Z</dcterms:created>
  <dcterms:modified xsi:type="dcterms:W3CDTF">2024-04-05T08:48:08Z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