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40"/>
          </a:xfrm>
          <a:prstGeom prst="rect"/>
          <a:noFill/>
        </p:spPr>
        <p:txBody>
          <a:bodyPr rtlCol="0" wrap="square">
            <a:spAutoFit/>
          </a:bodyPr>
          <a:p>
            <a:r>
              <a:rPr dirty="0" sz="2400" lang="en-US"/>
              <a:t>STUDENT NAME: </a:t>
            </a:r>
            <a:r>
              <a:rPr altLang="zh-CN" dirty="0" sz="2400" lang="en-US"/>
              <a:t>S</a:t>
            </a:r>
            <a:r>
              <a:rPr altLang="zh-CN" dirty="0" sz="2400" lang="en-US"/>
              <a:t>.</a:t>
            </a:r>
            <a:r>
              <a:rPr altLang="zh-CN" dirty="0" sz="2400" lang="en-US"/>
              <a:t>D</a:t>
            </a:r>
            <a:r>
              <a:rPr altLang="zh-CN" dirty="0" sz="2400" lang="en-US"/>
              <a:t>H</a:t>
            </a:r>
            <a:r>
              <a:rPr altLang="zh-CN" dirty="0" sz="2400" lang="en-US"/>
              <a:t>A</a:t>
            </a:r>
            <a:r>
              <a:rPr altLang="zh-CN" dirty="0" sz="2400" lang="en-US"/>
              <a:t>N</a:t>
            </a:r>
            <a:r>
              <a:rPr altLang="zh-CN" dirty="0" sz="2400" lang="en-US"/>
              <a:t>U</a:t>
            </a:r>
            <a:r>
              <a:rPr altLang="zh-CN" dirty="0" sz="2400" lang="en-US"/>
              <a:t>S</a:t>
            </a:r>
            <a:r>
              <a:rPr altLang="zh-CN" dirty="0" sz="2400" lang="en-US"/>
              <a:t>H</a:t>
            </a:r>
            <a:r>
              <a:rPr altLang="zh-CN" dirty="0" sz="2400" lang="en-US"/>
              <a:t>B</a:t>
            </a:r>
            <a:r>
              <a:rPr altLang="zh-CN" dirty="0" sz="2400" lang="en-US"/>
              <a:t>A</a:t>
            </a:r>
            <a:r>
              <a:rPr altLang="zh-CN" dirty="0" sz="2400" lang="en-US"/>
              <a:t>B</a:t>
            </a:r>
            <a:r>
              <a:rPr altLang="zh-CN" dirty="0" sz="2400" lang="en-US"/>
              <a:t>U</a:t>
            </a:r>
            <a:endParaRPr altLang="en-US" lang="zh-CN"/>
          </a:p>
          <a:p>
            <a:r>
              <a:rPr dirty="0" sz="2400" lang="en-US"/>
              <a:t>REGISTER NO      : </a:t>
            </a:r>
            <a:r>
              <a:rPr altLang="zh-CN" dirty="0" sz="2400" lang="en-US"/>
              <a:t>3</a:t>
            </a:r>
            <a:r>
              <a:rPr altLang="zh-CN" dirty="0" sz="2400" lang="en-US"/>
              <a:t>1</a:t>
            </a:r>
            <a:r>
              <a:rPr altLang="zh-CN" dirty="0" sz="2400" lang="en-US"/>
              <a:t>2</a:t>
            </a:r>
            <a:r>
              <a:rPr altLang="zh-CN" dirty="0" sz="2400" lang="en-US"/>
              <a:t>2</a:t>
            </a:r>
            <a:r>
              <a:rPr altLang="zh-CN" dirty="0" sz="2400" lang="en-US"/>
              <a:t>0</a:t>
            </a:r>
            <a:r>
              <a:rPr altLang="zh-CN" dirty="0" sz="2400" lang="en-US"/>
              <a:t>7</a:t>
            </a:r>
            <a:r>
              <a:rPr altLang="zh-CN" dirty="0" sz="2400" lang="en-US"/>
              <a:t>4</a:t>
            </a:r>
            <a:r>
              <a:rPr altLang="zh-CN" dirty="0" sz="2400" lang="en-US"/>
              <a:t>8</a:t>
            </a:r>
            <a:r>
              <a:rPr altLang="zh-CN" dirty="0" sz="2400" lang="en-US"/>
              <a:t>7</a:t>
            </a:r>
            <a:endParaRPr altLang="en-US" lang="zh-CN"/>
          </a:p>
          <a:p>
            <a:r>
              <a:rPr dirty="0" sz="2400" lang="en-US"/>
              <a:t>DEPARTMENT     :  BCOM ( </a:t>
            </a:r>
            <a:r>
              <a:rPr altLang="zh-CN" dirty="0" sz="2400" lang="en-US"/>
              <a:t>G</a:t>
            </a:r>
            <a:r>
              <a:rPr altLang="zh-CN" dirty="0" sz="2400" lang="en-US"/>
              <a:t>E</a:t>
            </a:r>
            <a:r>
              <a:rPr altLang="zh-CN" dirty="0" sz="2400" lang="en-US"/>
              <a:t>N</a:t>
            </a:r>
            <a:r>
              <a:rPr altLang="zh-CN" dirty="0" sz="2400" lang="en-US"/>
              <a:t>E</a:t>
            </a:r>
            <a:r>
              <a:rPr altLang="zh-CN" dirty="0" sz="2400" lang="en-US"/>
              <a:t>R</a:t>
            </a:r>
            <a:r>
              <a:rPr altLang="zh-CN" dirty="0" sz="2400" lang="en-US"/>
              <a:t>A</a:t>
            </a:r>
            <a:r>
              <a:rPr altLang="zh-CN" dirty="0" sz="2400" lang="en-US"/>
              <a:t>L</a:t>
            </a:r>
            <a:r>
              <a:rPr altLang="zh-CN" dirty="0" sz="2400" lang="en-US"/>
              <a:t> </a:t>
            </a:r>
            <a:r>
              <a:rPr altLang="zh-CN" dirty="0" sz="2400" lang="en-US"/>
              <a:t>)</a:t>
            </a:r>
            <a:endParaRPr altLang="en-US" lang="zh-CN"/>
          </a:p>
          <a:p>
            <a:r>
              <a:rPr dirty="0" sz="2400" lang="en-US"/>
              <a:t>COLLE</a:t>
            </a:r>
            <a:r>
              <a:rPr dirty="0" sz="2400" lang="en-US"/>
              <a:t>GE              </a:t>
            </a:r>
            <a:r>
              <a:rPr altLang="zh-CN" dirty="0" sz="2400" lang="en-US"/>
              <a:t>:</a:t>
            </a:r>
            <a:r>
              <a:rPr altLang="zh-CN" dirty="0" sz="2400" lang="en-US"/>
              <a:t> </a:t>
            </a:r>
            <a:r>
              <a:rPr altLang="zh-CN" dirty="0" sz="2400" lang="en-US"/>
              <a:t>C</a:t>
            </a:r>
            <a:r>
              <a:rPr altLang="zh-CN" dirty="0" sz="2400" lang="en-US"/>
              <a:t>K</a:t>
            </a:r>
            <a:r>
              <a:rPr altLang="zh-CN" dirty="0" sz="2400" lang="en-US"/>
              <a:t>N</a:t>
            </a:r>
            <a:r>
              <a:rPr altLang="zh-CN" dirty="0" sz="2400" lang="en-US"/>
              <a:t>C</a:t>
            </a:r>
            <a:r>
              <a:rPr altLang="zh-CN" dirty="0" sz="2400" lang="en-US"/>
              <a:t> </a:t>
            </a:r>
            <a:r>
              <a:rPr altLang="zh-CN" dirty="0" sz="2400" lang="en-US"/>
              <a:t>F</a:t>
            </a:r>
            <a:r>
              <a:rPr altLang="zh-CN" dirty="0" sz="2400" lang="en-US"/>
              <a:t>O</a:t>
            </a:r>
            <a:r>
              <a:rPr altLang="zh-CN" dirty="0" sz="2400" lang="en-US"/>
              <a:t>R</a:t>
            </a:r>
            <a:r>
              <a:rPr altLang="zh-CN" dirty="0" sz="2400" lang="en-US"/>
              <a:t> </a:t>
            </a:r>
            <a:r>
              <a:rPr altLang="zh-CN" dirty="0" sz="2400" lang="en-US"/>
              <a:t>M</a:t>
            </a:r>
            <a:r>
              <a:rPr altLang="zh-CN" dirty="0" sz="2400" lang="en-US"/>
              <a:t>E</a:t>
            </a:r>
            <a:r>
              <a:rPr altLang="zh-CN" dirty="0" sz="2400" lang="en-US"/>
              <a:t>N</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169818"/>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91888"/>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355312"/>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1864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2024-03-29T04:07:22Z</dcterms:created>
  <dcterms:modified xsi:type="dcterms:W3CDTF">2024-10-04T12:17:10Z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09f31d89f06c496abecb73285f8b4f08</vt:lpwstr>
  </property>
</Properties>
</file>