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URLAPU DHANUSH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312214328/D0F967CDCD87278A9EE4A679E12FA51A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600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48</cp:revision>
  <dcterms:created xsi:type="dcterms:W3CDTF">2024-03-29T15:07:22Z</dcterms:created>
  <dcterms:modified xsi:type="dcterms:W3CDTF">2024-08-29T10:13:04Z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