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67" r:id="rId2"/>
    <p:sldId id="260" r:id="rId3"/>
    <p:sldId id="261" r:id="rId4"/>
    <p:sldId id="257" r:id="rId5"/>
    <p:sldId id="262" r:id="rId6"/>
    <p:sldId id="263" r:id="rId7"/>
    <p:sldId id="264" r:id="rId8"/>
    <p:sldId id="258" r:id="rId9"/>
    <p:sldId id="259"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0" d="100"/>
          <a:sy n="60" d="100"/>
        </p:scale>
        <p:origin x="872"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F8F31F-2E01-4222-8BDF-4DF92F351DE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5F9928-DD57-4F78-9E7B-0EBD729B7892}">
      <dgm:prSet/>
      <dgm:spPr/>
      <dgm:t>
        <a:bodyPr/>
        <a:lstStyle/>
        <a:p>
          <a:r>
            <a:rPr lang="en-US" b="0" i="0"/>
            <a:t>The Agriculture Products Rural Entrepreneurship Management System is developed against the backdrop of the challenges faced by rural communities in the agricultural sector. In many regions, farmers encounter difficulties in effectively managing their products, accessing markets, and making informed business decisions.</a:t>
          </a:r>
          <a:endParaRPr lang="en-US"/>
        </a:p>
      </dgm:t>
    </dgm:pt>
    <dgm:pt modelId="{06160E30-A5B3-493A-A658-2CC603AC03FA}" type="parTrans" cxnId="{9574FE70-9BFA-412E-AD71-ACAF9E3852AC}">
      <dgm:prSet/>
      <dgm:spPr/>
      <dgm:t>
        <a:bodyPr/>
        <a:lstStyle/>
        <a:p>
          <a:endParaRPr lang="en-US"/>
        </a:p>
      </dgm:t>
    </dgm:pt>
    <dgm:pt modelId="{F055F228-6C08-4162-B719-CAB17D5F070B}" type="sibTrans" cxnId="{9574FE70-9BFA-412E-AD71-ACAF9E3852AC}">
      <dgm:prSet/>
      <dgm:spPr/>
      <dgm:t>
        <a:bodyPr/>
        <a:lstStyle/>
        <a:p>
          <a:endParaRPr lang="en-US"/>
        </a:p>
      </dgm:t>
    </dgm:pt>
    <dgm:pt modelId="{E1769A79-B06B-40DB-AE2A-EF359D05F565}">
      <dgm:prSet/>
      <dgm:spPr/>
      <dgm:t>
        <a:bodyPr/>
        <a:lstStyle/>
        <a:p>
          <a:r>
            <a:rPr lang="en-US" b="0" i="0"/>
            <a:t>This system is a response to these challenges, aiming to empower rural entrepreneurs by providing them with a user-friendly and integrated platform.</a:t>
          </a:r>
          <a:endParaRPr lang="en-US"/>
        </a:p>
      </dgm:t>
    </dgm:pt>
    <dgm:pt modelId="{C0D9FE4D-768E-4412-897C-51353394E62A}" type="parTrans" cxnId="{F51420C1-57C2-4B75-9838-9E64B08A0661}">
      <dgm:prSet/>
      <dgm:spPr/>
      <dgm:t>
        <a:bodyPr/>
        <a:lstStyle/>
        <a:p>
          <a:endParaRPr lang="en-US"/>
        </a:p>
      </dgm:t>
    </dgm:pt>
    <dgm:pt modelId="{A78AD07F-DA15-4A6D-8540-59C6329A4F11}" type="sibTrans" cxnId="{F51420C1-57C2-4B75-9838-9E64B08A0661}">
      <dgm:prSet/>
      <dgm:spPr/>
      <dgm:t>
        <a:bodyPr/>
        <a:lstStyle/>
        <a:p>
          <a:endParaRPr lang="en-US"/>
        </a:p>
      </dgm:t>
    </dgm:pt>
    <dgm:pt modelId="{16E5791A-1D42-4757-ACEA-F6201A3289DC}">
      <dgm:prSet/>
      <dgm:spPr/>
      <dgm:t>
        <a:bodyPr/>
        <a:lstStyle/>
        <a:p>
          <a:r>
            <a:rPr lang="en-US" b="0" i="0"/>
            <a:t>By addressing issues related to inventory, market information, and financial planning, it strives to uplift rural economies, promote sustainable agricultural practices, and bridge the gap between farmers and market opportunities. The context underscores the system's role in fostering positive change in rural communities.</a:t>
          </a:r>
          <a:endParaRPr lang="en-US"/>
        </a:p>
      </dgm:t>
    </dgm:pt>
    <dgm:pt modelId="{1626EA9F-9B55-41A9-BEBC-294ADDE249B5}" type="parTrans" cxnId="{0BC32591-D442-4804-87B6-222649AD7793}">
      <dgm:prSet/>
      <dgm:spPr/>
      <dgm:t>
        <a:bodyPr/>
        <a:lstStyle/>
        <a:p>
          <a:endParaRPr lang="en-US"/>
        </a:p>
      </dgm:t>
    </dgm:pt>
    <dgm:pt modelId="{3C2E61DE-E0B5-4105-B19A-BD141397C31C}" type="sibTrans" cxnId="{0BC32591-D442-4804-87B6-222649AD7793}">
      <dgm:prSet/>
      <dgm:spPr/>
      <dgm:t>
        <a:bodyPr/>
        <a:lstStyle/>
        <a:p>
          <a:endParaRPr lang="en-US"/>
        </a:p>
      </dgm:t>
    </dgm:pt>
    <dgm:pt modelId="{18BF68A7-1711-4AAF-9FF5-4E368E4F52C7}" type="pres">
      <dgm:prSet presAssocID="{7DF8F31F-2E01-4222-8BDF-4DF92F351DEB}" presName="root" presStyleCnt="0">
        <dgm:presLayoutVars>
          <dgm:dir/>
          <dgm:resizeHandles val="exact"/>
        </dgm:presLayoutVars>
      </dgm:prSet>
      <dgm:spPr/>
    </dgm:pt>
    <dgm:pt modelId="{5FAF7DD3-DFD2-4C9E-AEBA-D5D9AB379BF5}" type="pres">
      <dgm:prSet presAssocID="{765F9928-DD57-4F78-9E7B-0EBD729B7892}" presName="compNode" presStyleCnt="0"/>
      <dgm:spPr/>
    </dgm:pt>
    <dgm:pt modelId="{FAB54D3B-9616-4C51-9320-20CBC781F161}" type="pres">
      <dgm:prSet presAssocID="{765F9928-DD57-4F78-9E7B-0EBD729B78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rm scene"/>
        </a:ext>
      </dgm:extLst>
    </dgm:pt>
    <dgm:pt modelId="{1DEAB77E-4BC1-40EC-A675-BCA0A5E0C808}" type="pres">
      <dgm:prSet presAssocID="{765F9928-DD57-4F78-9E7B-0EBD729B7892}" presName="spaceRect" presStyleCnt="0"/>
      <dgm:spPr/>
    </dgm:pt>
    <dgm:pt modelId="{16757385-0C49-43EC-AEFD-B3B0A6F4DC31}" type="pres">
      <dgm:prSet presAssocID="{765F9928-DD57-4F78-9E7B-0EBD729B7892}" presName="textRect" presStyleLbl="revTx" presStyleIdx="0" presStyleCnt="3">
        <dgm:presLayoutVars>
          <dgm:chMax val="1"/>
          <dgm:chPref val="1"/>
        </dgm:presLayoutVars>
      </dgm:prSet>
      <dgm:spPr/>
    </dgm:pt>
    <dgm:pt modelId="{67F0B780-0F03-4FBA-A7AB-CF45B52FD11B}" type="pres">
      <dgm:prSet presAssocID="{F055F228-6C08-4162-B719-CAB17D5F070B}" presName="sibTrans" presStyleCnt="0"/>
      <dgm:spPr/>
    </dgm:pt>
    <dgm:pt modelId="{A9D6B981-8189-4EC4-991A-D471155EF9B3}" type="pres">
      <dgm:prSet presAssocID="{E1769A79-B06B-40DB-AE2A-EF359D05F565}" presName="compNode" presStyleCnt="0"/>
      <dgm:spPr/>
    </dgm:pt>
    <dgm:pt modelId="{76951B81-002E-465F-8B3F-BE336EB36D6A}" type="pres">
      <dgm:prSet presAssocID="{E1769A79-B06B-40DB-AE2A-EF359D05F5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B8DCA78C-9D98-408D-9BAF-83FA7D2B41D4}" type="pres">
      <dgm:prSet presAssocID="{E1769A79-B06B-40DB-AE2A-EF359D05F565}" presName="spaceRect" presStyleCnt="0"/>
      <dgm:spPr/>
    </dgm:pt>
    <dgm:pt modelId="{3E0E9BE4-9C38-49C5-A7E1-22516F9F97D1}" type="pres">
      <dgm:prSet presAssocID="{E1769A79-B06B-40DB-AE2A-EF359D05F565}" presName="textRect" presStyleLbl="revTx" presStyleIdx="1" presStyleCnt="3">
        <dgm:presLayoutVars>
          <dgm:chMax val="1"/>
          <dgm:chPref val="1"/>
        </dgm:presLayoutVars>
      </dgm:prSet>
      <dgm:spPr/>
    </dgm:pt>
    <dgm:pt modelId="{1160D54A-4763-4D83-99C7-13BDAFED0229}" type="pres">
      <dgm:prSet presAssocID="{A78AD07F-DA15-4A6D-8540-59C6329A4F11}" presName="sibTrans" presStyleCnt="0"/>
      <dgm:spPr/>
    </dgm:pt>
    <dgm:pt modelId="{E67C2C7F-0FB4-4F82-896F-7F9CC413877D}" type="pres">
      <dgm:prSet presAssocID="{16E5791A-1D42-4757-ACEA-F6201A3289DC}" presName="compNode" presStyleCnt="0"/>
      <dgm:spPr/>
    </dgm:pt>
    <dgm:pt modelId="{3A44DD82-C582-4C33-BE93-EA06F95F9FC7}" type="pres">
      <dgm:prSet presAssocID="{16E5791A-1D42-4757-ACEA-F6201A3289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n"/>
        </a:ext>
      </dgm:extLst>
    </dgm:pt>
    <dgm:pt modelId="{E7648241-D54A-48F1-A626-BAFD5C943952}" type="pres">
      <dgm:prSet presAssocID="{16E5791A-1D42-4757-ACEA-F6201A3289DC}" presName="spaceRect" presStyleCnt="0"/>
      <dgm:spPr/>
    </dgm:pt>
    <dgm:pt modelId="{12817A92-2A50-4B32-BDD5-5B606115D22A}" type="pres">
      <dgm:prSet presAssocID="{16E5791A-1D42-4757-ACEA-F6201A3289DC}" presName="textRect" presStyleLbl="revTx" presStyleIdx="2" presStyleCnt="3">
        <dgm:presLayoutVars>
          <dgm:chMax val="1"/>
          <dgm:chPref val="1"/>
        </dgm:presLayoutVars>
      </dgm:prSet>
      <dgm:spPr/>
    </dgm:pt>
  </dgm:ptLst>
  <dgm:cxnLst>
    <dgm:cxn modelId="{C70F4B33-F231-4A05-8305-BC297EF329C1}" type="presOf" srcId="{7DF8F31F-2E01-4222-8BDF-4DF92F351DEB}" destId="{18BF68A7-1711-4AAF-9FF5-4E368E4F52C7}" srcOrd="0" destOrd="0" presId="urn:microsoft.com/office/officeart/2018/2/layout/IconLabelList"/>
    <dgm:cxn modelId="{EF996B5F-1B22-427F-9EF8-900D16EE22C5}" type="presOf" srcId="{16E5791A-1D42-4757-ACEA-F6201A3289DC}" destId="{12817A92-2A50-4B32-BDD5-5B606115D22A}" srcOrd="0" destOrd="0" presId="urn:microsoft.com/office/officeart/2018/2/layout/IconLabelList"/>
    <dgm:cxn modelId="{5F2BA550-E793-466C-8C2A-46A4F91A7399}" type="presOf" srcId="{765F9928-DD57-4F78-9E7B-0EBD729B7892}" destId="{16757385-0C49-43EC-AEFD-B3B0A6F4DC31}" srcOrd="0" destOrd="0" presId="urn:microsoft.com/office/officeart/2018/2/layout/IconLabelList"/>
    <dgm:cxn modelId="{9574FE70-9BFA-412E-AD71-ACAF9E3852AC}" srcId="{7DF8F31F-2E01-4222-8BDF-4DF92F351DEB}" destId="{765F9928-DD57-4F78-9E7B-0EBD729B7892}" srcOrd="0" destOrd="0" parTransId="{06160E30-A5B3-493A-A658-2CC603AC03FA}" sibTransId="{F055F228-6C08-4162-B719-CAB17D5F070B}"/>
    <dgm:cxn modelId="{0BC32591-D442-4804-87B6-222649AD7793}" srcId="{7DF8F31F-2E01-4222-8BDF-4DF92F351DEB}" destId="{16E5791A-1D42-4757-ACEA-F6201A3289DC}" srcOrd="2" destOrd="0" parTransId="{1626EA9F-9B55-41A9-BEBC-294ADDE249B5}" sibTransId="{3C2E61DE-E0B5-4105-B19A-BD141397C31C}"/>
    <dgm:cxn modelId="{459A5EBF-F077-4F38-A397-825B9DF0FB54}" type="presOf" srcId="{E1769A79-B06B-40DB-AE2A-EF359D05F565}" destId="{3E0E9BE4-9C38-49C5-A7E1-22516F9F97D1}" srcOrd="0" destOrd="0" presId="urn:microsoft.com/office/officeart/2018/2/layout/IconLabelList"/>
    <dgm:cxn modelId="{F51420C1-57C2-4B75-9838-9E64B08A0661}" srcId="{7DF8F31F-2E01-4222-8BDF-4DF92F351DEB}" destId="{E1769A79-B06B-40DB-AE2A-EF359D05F565}" srcOrd="1" destOrd="0" parTransId="{C0D9FE4D-768E-4412-897C-51353394E62A}" sibTransId="{A78AD07F-DA15-4A6D-8540-59C6329A4F11}"/>
    <dgm:cxn modelId="{F0E21867-2C59-43ED-8B7D-2A896290E134}" type="presParOf" srcId="{18BF68A7-1711-4AAF-9FF5-4E368E4F52C7}" destId="{5FAF7DD3-DFD2-4C9E-AEBA-D5D9AB379BF5}" srcOrd="0" destOrd="0" presId="urn:microsoft.com/office/officeart/2018/2/layout/IconLabelList"/>
    <dgm:cxn modelId="{DD40F620-1BF2-4FD4-8BE1-4EB046E269B8}" type="presParOf" srcId="{5FAF7DD3-DFD2-4C9E-AEBA-D5D9AB379BF5}" destId="{FAB54D3B-9616-4C51-9320-20CBC781F161}" srcOrd="0" destOrd="0" presId="urn:microsoft.com/office/officeart/2018/2/layout/IconLabelList"/>
    <dgm:cxn modelId="{AFDADF54-6918-4688-9BF1-7A901CB98602}" type="presParOf" srcId="{5FAF7DD3-DFD2-4C9E-AEBA-D5D9AB379BF5}" destId="{1DEAB77E-4BC1-40EC-A675-BCA0A5E0C808}" srcOrd="1" destOrd="0" presId="urn:microsoft.com/office/officeart/2018/2/layout/IconLabelList"/>
    <dgm:cxn modelId="{E69D73CC-2495-48F5-BD89-94CE9F8202D2}" type="presParOf" srcId="{5FAF7DD3-DFD2-4C9E-AEBA-D5D9AB379BF5}" destId="{16757385-0C49-43EC-AEFD-B3B0A6F4DC31}" srcOrd="2" destOrd="0" presId="urn:microsoft.com/office/officeart/2018/2/layout/IconLabelList"/>
    <dgm:cxn modelId="{ECFC5D6E-138F-469A-8347-CBF585999622}" type="presParOf" srcId="{18BF68A7-1711-4AAF-9FF5-4E368E4F52C7}" destId="{67F0B780-0F03-4FBA-A7AB-CF45B52FD11B}" srcOrd="1" destOrd="0" presId="urn:microsoft.com/office/officeart/2018/2/layout/IconLabelList"/>
    <dgm:cxn modelId="{3CDFC253-BF75-4C1E-96E5-4891206AF000}" type="presParOf" srcId="{18BF68A7-1711-4AAF-9FF5-4E368E4F52C7}" destId="{A9D6B981-8189-4EC4-991A-D471155EF9B3}" srcOrd="2" destOrd="0" presId="urn:microsoft.com/office/officeart/2018/2/layout/IconLabelList"/>
    <dgm:cxn modelId="{42771760-C26D-45CD-BFF6-7D71DB29E5C8}" type="presParOf" srcId="{A9D6B981-8189-4EC4-991A-D471155EF9B3}" destId="{76951B81-002E-465F-8B3F-BE336EB36D6A}" srcOrd="0" destOrd="0" presId="urn:microsoft.com/office/officeart/2018/2/layout/IconLabelList"/>
    <dgm:cxn modelId="{DAE58DCF-F5D7-4422-841B-47115EC6FDCB}" type="presParOf" srcId="{A9D6B981-8189-4EC4-991A-D471155EF9B3}" destId="{B8DCA78C-9D98-408D-9BAF-83FA7D2B41D4}" srcOrd="1" destOrd="0" presId="urn:microsoft.com/office/officeart/2018/2/layout/IconLabelList"/>
    <dgm:cxn modelId="{72BDD062-209D-4728-96A0-F98C8EFF8D5C}" type="presParOf" srcId="{A9D6B981-8189-4EC4-991A-D471155EF9B3}" destId="{3E0E9BE4-9C38-49C5-A7E1-22516F9F97D1}" srcOrd="2" destOrd="0" presId="urn:microsoft.com/office/officeart/2018/2/layout/IconLabelList"/>
    <dgm:cxn modelId="{8F39E9F0-CB53-48EA-A76C-CEDD0BE82018}" type="presParOf" srcId="{18BF68A7-1711-4AAF-9FF5-4E368E4F52C7}" destId="{1160D54A-4763-4D83-99C7-13BDAFED0229}" srcOrd="3" destOrd="0" presId="urn:microsoft.com/office/officeart/2018/2/layout/IconLabelList"/>
    <dgm:cxn modelId="{8F6F0551-B019-4437-83A9-D050F983C0C0}" type="presParOf" srcId="{18BF68A7-1711-4AAF-9FF5-4E368E4F52C7}" destId="{E67C2C7F-0FB4-4F82-896F-7F9CC413877D}" srcOrd="4" destOrd="0" presId="urn:microsoft.com/office/officeart/2018/2/layout/IconLabelList"/>
    <dgm:cxn modelId="{161A1F6D-E19B-4CC3-948F-79C08612FEDA}" type="presParOf" srcId="{E67C2C7F-0FB4-4F82-896F-7F9CC413877D}" destId="{3A44DD82-C582-4C33-BE93-EA06F95F9FC7}" srcOrd="0" destOrd="0" presId="urn:microsoft.com/office/officeart/2018/2/layout/IconLabelList"/>
    <dgm:cxn modelId="{CA8E4349-C27E-476D-93BF-A1DF2D1AA55E}" type="presParOf" srcId="{E67C2C7F-0FB4-4F82-896F-7F9CC413877D}" destId="{E7648241-D54A-48F1-A626-BAFD5C943952}" srcOrd="1" destOrd="0" presId="urn:microsoft.com/office/officeart/2018/2/layout/IconLabelList"/>
    <dgm:cxn modelId="{E60245F9-824B-45A4-AD67-6D26BAA92A30}" type="presParOf" srcId="{E67C2C7F-0FB4-4F82-896F-7F9CC413877D}" destId="{12817A92-2A50-4B32-BDD5-5B606115D22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901B2E-5DDA-4B74-840F-EA1C56483FB2}" type="doc">
      <dgm:prSet loTypeId="urn:microsoft.com/office/officeart/2005/8/layout/cycle3" loCatId="cycle" qsTypeId="urn:microsoft.com/office/officeart/2005/8/quickstyle/simple1" qsCatId="simple" csTypeId="urn:microsoft.com/office/officeart/2005/8/colors/colorful1" csCatId="colorful"/>
      <dgm:spPr/>
      <dgm:t>
        <a:bodyPr/>
        <a:lstStyle/>
        <a:p>
          <a:endParaRPr lang="en-US"/>
        </a:p>
      </dgm:t>
    </dgm:pt>
    <dgm:pt modelId="{BBD5CC85-E976-47D5-BFA0-337165C04951}">
      <dgm:prSet/>
      <dgm:spPr/>
      <dgm:t>
        <a:bodyPr/>
        <a:lstStyle/>
        <a:p>
          <a:r>
            <a:rPr lang="en-US" b="0" i="0" baseline="0"/>
            <a:t>Inventory Management</a:t>
          </a:r>
          <a:endParaRPr lang="en-US"/>
        </a:p>
      </dgm:t>
    </dgm:pt>
    <dgm:pt modelId="{E4038089-1A1A-44BF-AA02-512E3F84ED62}" type="parTrans" cxnId="{B97D1FE7-26DD-4066-803B-9548B1AD5430}">
      <dgm:prSet/>
      <dgm:spPr/>
      <dgm:t>
        <a:bodyPr/>
        <a:lstStyle/>
        <a:p>
          <a:endParaRPr lang="en-US"/>
        </a:p>
      </dgm:t>
    </dgm:pt>
    <dgm:pt modelId="{70540E04-0994-40D9-9672-3112B3E6045A}" type="sibTrans" cxnId="{B97D1FE7-26DD-4066-803B-9548B1AD5430}">
      <dgm:prSet/>
      <dgm:spPr/>
      <dgm:t>
        <a:bodyPr/>
        <a:lstStyle/>
        <a:p>
          <a:endParaRPr lang="en-US"/>
        </a:p>
      </dgm:t>
    </dgm:pt>
    <dgm:pt modelId="{7987AE94-445E-4042-B4AD-78607EE61A91}">
      <dgm:prSet/>
      <dgm:spPr/>
      <dgm:t>
        <a:bodyPr/>
        <a:lstStyle/>
        <a:p>
          <a:r>
            <a:rPr lang="en-US" b="0" i="0" baseline="0"/>
            <a:t>Market Analysis</a:t>
          </a:r>
          <a:endParaRPr lang="en-US"/>
        </a:p>
      </dgm:t>
    </dgm:pt>
    <dgm:pt modelId="{1695678C-01F7-4B68-8EDE-7F9D39F2605D}" type="parTrans" cxnId="{4D5393FA-E22A-4FC3-B219-62A615043218}">
      <dgm:prSet/>
      <dgm:spPr/>
      <dgm:t>
        <a:bodyPr/>
        <a:lstStyle/>
        <a:p>
          <a:endParaRPr lang="en-US"/>
        </a:p>
      </dgm:t>
    </dgm:pt>
    <dgm:pt modelId="{5B173EC5-C4B0-4850-96DB-39A9A629E934}" type="sibTrans" cxnId="{4D5393FA-E22A-4FC3-B219-62A615043218}">
      <dgm:prSet/>
      <dgm:spPr/>
      <dgm:t>
        <a:bodyPr/>
        <a:lstStyle/>
        <a:p>
          <a:endParaRPr lang="en-US"/>
        </a:p>
      </dgm:t>
    </dgm:pt>
    <dgm:pt modelId="{EC6B7677-336D-4A4B-8E2E-17618AE3C6D5}">
      <dgm:prSet/>
      <dgm:spPr/>
      <dgm:t>
        <a:bodyPr/>
        <a:lstStyle/>
        <a:p>
          <a:r>
            <a:rPr lang="en-US" b="0" i="0" baseline="0"/>
            <a:t>Financial Planning</a:t>
          </a:r>
          <a:endParaRPr lang="en-US"/>
        </a:p>
      </dgm:t>
    </dgm:pt>
    <dgm:pt modelId="{80670536-E123-44D4-A48B-C39F5DC5BA5A}" type="parTrans" cxnId="{D007D0A2-0D09-4F39-BDBA-827D84E7CC46}">
      <dgm:prSet/>
      <dgm:spPr/>
      <dgm:t>
        <a:bodyPr/>
        <a:lstStyle/>
        <a:p>
          <a:endParaRPr lang="en-US"/>
        </a:p>
      </dgm:t>
    </dgm:pt>
    <dgm:pt modelId="{657C3940-8A11-4146-A35E-B063DB8A626E}" type="sibTrans" cxnId="{D007D0A2-0D09-4F39-BDBA-827D84E7CC46}">
      <dgm:prSet/>
      <dgm:spPr/>
      <dgm:t>
        <a:bodyPr/>
        <a:lstStyle/>
        <a:p>
          <a:endParaRPr lang="en-US"/>
        </a:p>
      </dgm:t>
    </dgm:pt>
    <dgm:pt modelId="{FD77E05A-A874-46FB-9A7A-32A4044822CF}">
      <dgm:prSet/>
      <dgm:spPr/>
      <dgm:t>
        <a:bodyPr/>
        <a:lstStyle/>
        <a:p>
          <a:r>
            <a:rPr lang="en-US" b="0" i="0" baseline="0"/>
            <a:t>Supplier and Buyer Management</a:t>
          </a:r>
          <a:endParaRPr lang="en-US"/>
        </a:p>
      </dgm:t>
    </dgm:pt>
    <dgm:pt modelId="{AA5A965A-331A-4A94-AA28-CFE622312B61}" type="parTrans" cxnId="{322F59C6-F5A4-4037-B9A1-B20B120193A6}">
      <dgm:prSet/>
      <dgm:spPr/>
      <dgm:t>
        <a:bodyPr/>
        <a:lstStyle/>
        <a:p>
          <a:endParaRPr lang="en-US"/>
        </a:p>
      </dgm:t>
    </dgm:pt>
    <dgm:pt modelId="{DEA95142-F73C-4D09-B11F-53C5B82EACB3}" type="sibTrans" cxnId="{322F59C6-F5A4-4037-B9A1-B20B120193A6}">
      <dgm:prSet/>
      <dgm:spPr/>
      <dgm:t>
        <a:bodyPr/>
        <a:lstStyle/>
        <a:p>
          <a:endParaRPr lang="en-US"/>
        </a:p>
      </dgm:t>
    </dgm:pt>
    <dgm:pt modelId="{2A2F65BE-C859-4588-8195-F7C43F95FFAF}">
      <dgm:prSet/>
      <dgm:spPr/>
      <dgm:t>
        <a:bodyPr/>
        <a:lstStyle/>
        <a:p>
          <a:r>
            <a:rPr lang="en-US" b="0" i="0" baseline="0"/>
            <a:t>Crop Management</a:t>
          </a:r>
          <a:endParaRPr lang="en-US"/>
        </a:p>
      </dgm:t>
    </dgm:pt>
    <dgm:pt modelId="{92FBFF5D-C64C-49C4-9A8F-4AD9A49DFEB6}" type="parTrans" cxnId="{DFE0A617-EA38-40C8-8291-F7BC68A56025}">
      <dgm:prSet/>
      <dgm:spPr/>
      <dgm:t>
        <a:bodyPr/>
        <a:lstStyle/>
        <a:p>
          <a:endParaRPr lang="en-US"/>
        </a:p>
      </dgm:t>
    </dgm:pt>
    <dgm:pt modelId="{954895EC-E6BC-4BEF-9F1B-1B280509C255}" type="sibTrans" cxnId="{DFE0A617-EA38-40C8-8291-F7BC68A56025}">
      <dgm:prSet/>
      <dgm:spPr/>
      <dgm:t>
        <a:bodyPr/>
        <a:lstStyle/>
        <a:p>
          <a:endParaRPr lang="en-US"/>
        </a:p>
      </dgm:t>
    </dgm:pt>
    <dgm:pt modelId="{2F2D20BF-63B8-498E-8D76-08C884054A27}">
      <dgm:prSet/>
      <dgm:spPr/>
      <dgm:t>
        <a:bodyPr/>
        <a:lstStyle/>
        <a:p>
          <a:r>
            <a:rPr lang="en-US" b="0" i="0" baseline="0"/>
            <a:t>Weather Integration</a:t>
          </a:r>
          <a:endParaRPr lang="en-US"/>
        </a:p>
      </dgm:t>
    </dgm:pt>
    <dgm:pt modelId="{BBE32256-42DA-4963-8C10-8A0A1104B669}" type="parTrans" cxnId="{95028EE3-27A6-402F-B301-9FEFAFEB4A84}">
      <dgm:prSet/>
      <dgm:spPr/>
      <dgm:t>
        <a:bodyPr/>
        <a:lstStyle/>
        <a:p>
          <a:endParaRPr lang="en-US"/>
        </a:p>
      </dgm:t>
    </dgm:pt>
    <dgm:pt modelId="{A7F0EA37-398B-4653-AD6E-5D66D8C77E8D}" type="sibTrans" cxnId="{95028EE3-27A6-402F-B301-9FEFAFEB4A84}">
      <dgm:prSet/>
      <dgm:spPr/>
      <dgm:t>
        <a:bodyPr/>
        <a:lstStyle/>
        <a:p>
          <a:endParaRPr lang="en-US"/>
        </a:p>
      </dgm:t>
    </dgm:pt>
    <dgm:pt modelId="{612BD009-B10C-4137-AE65-68A0C3D9D3B6}">
      <dgm:prSet/>
      <dgm:spPr/>
      <dgm:t>
        <a:bodyPr/>
        <a:lstStyle/>
        <a:p>
          <a:r>
            <a:rPr lang="en-US" b="0" i="0" baseline="0"/>
            <a:t>Mobile App Interface</a:t>
          </a:r>
          <a:endParaRPr lang="en-US"/>
        </a:p>
      </dgm:t>
    </dgm:pt>
    <dgm:pt modelId="{9F1EF9A5-A188-4F67-BA51-6E66451911CD}" type="parTrans" cxnId="{FD7FBEC5-9464-49A0-B65F-C235842EE7E8}">
      <dgm:prSet/>
      <dgm:spPr/>
      <dgm:t>
        <a:bodyPr/>
        <a:lstStyle/>
        <a:p>
          <a:endParaRPr lang="en-US"/>
        </a:p>
      </dgm:t>
    </dgm:pt>
    <dgm:pt modelId="{C9081B4D-CA9B-4100-9865-52D9587CB761}" type="sibTrans" cxnId="{FD7FBEC5-9464-49A0-B65F-C235842EE7E8}">
      <dgm:prSet/>
      <dgm:spPr/>
      <dgm:t>
        <a:bodyPr/>
        <a:lstStyle/>
        <a:p>
          <a:endParaRPr lang="en-US"/>
        </a:p>
      </dgm:t>
    </dgm:pt>
    <dgm:pt modelId="{307AE777-E245-4FA3-9CF0-1EF18CB6FB0B}">
      <dgm:prSet/>
      <dgm:spPr/>
      <dgm:t>
        <a:bodyPr/>
        <a:lstStyle/>
        <a:p>
          <a:r>
            <a:rPr lang="en-US" b="0" i="0" baseline="0"/>
            <a:t>Reporting and Analytics</a:t>
          </a:r>
          <a:endParaRPr lang="en-US"/>
        </a:p>
      </dgm:t>
    </dgm:pt>
    <dgm:pt modelId="{52FD463B-57CF-484D-8AC2-6C92252F8D19}" type="parTrans" cxnId="{DD2B0330-16FB-4727-AB44-80A0068F8E50}">
      <dgm:prSet/>
      <dgm:spPr/>
      <dgm:t>
        <a:bodyPr/>
        <a:lstStyle/>
        <a:p>
          <a:endParaRPr lang="en-US"/>
        </a:p>
      </dgm:t>
    </dgm:pt>
    <dgm:pt modelId="{F15632E9-3872-4604-94C8-7CE1B9841160}" type="sibTrans" cxnId="{DD2B0330-16FB-4727-AB44-80A0068F8E50}">
      <dgm:prSet/>
      <dgm:spPr/>
      <dgm:t>
        <a:bodyPr/>
        <a:lstStyle/>
        <a:p>
          <a:endParaRPr lang="en-US"/>
        </a:p>
      </dgm:t>
    </dgm:pt>
    <dgm:pt modelId="{3BD4C3D3-EED7-4FC6-8F58-46A5BCAAF031}">
      <dgm:prSet/>
      <dgm:spPr/>
      <dgm:t>
        <a:bodyPr/>
        <a:lstStyle/>
        <a:p>
          <a:r>
            <a:rPr lang="en-US" b="0" i="0" baseline="0"/>
            <a:t>Training and Support</a:t>
          </a:r>
          <a:endParaRPr lang="en-US"/>
        </a:p>
      </dgm:t>
    </dgm:pt>
    <dgm:pt modelId="{A44E95F4-2D88-4AC3-B271-E44F496C0DED}" type="parTrans" cxnId="{221A83C2-6258-4682-B92F-9025AF166643}">
      <dgm:prSet/>
      <dgm:spPr/>
      <dgm:t>
        <a:bodyPr/>
        <a:lstStyle/>
        <a:p>
          <a:endParaRPr lang="en-US"/>
        </a:p>
      </dgm:t>
    </dgm:pt>
    <dgm:pt modelId="{D8CE6C2F-EB05-4192-90DB-70D5A235084A}" type="sibTrans" cxnId="{221A83C2-6258-4682-B92F-9025AF166643}">
      <dgm:prSet/>
      <dgm:spPr/>
      <dgm:t>
        <a:bodyPr/>
        <a:lstStyle/>
        <a:p>
          <a:endParaRPr lang="en-US"/>
        </a:p>
      </dgm:t>
    </dgm:pt>
    <dgm:pt modelId="{85ED24EB-6AC6-4641-8A0B-0D6F99755A98}">
      <dgm:prSet/>
      <dgm:spPr/>
      <dgm:t>
        <a:bodyPr/>
        <a:lstStyle/>
        <a:p>
          <a:r>
            <a:rPr lang="en-US" b="0" i="0" baseline="0"/>
            <a:t>Collaboration and Communication </a:t>
          </a:r>
          <a:endParaRPr lang="en-US"/>
        </a:p>
      </dgm:t>
    </dgm:pt>
    <dgm:pt modelId="{6965F397-3A5D-4665-8765-13074709909C}" type="parTrans" cxnId="{01820C0B-CA92-441B-B463-EB720CA803A3}">
      <dgm:prSet/>
      <dgm:spPr/>
      <dgm:t>
        <a:bodyPr/>
        <a:lstStyle/>
        <a:p>
          <a:endParaRPr lang="en-US"/>
        </a:p>
      </dgm:t>
    </dgm:pt>
    <dgm:pt modelId="{D7958752-0547-4DEC-963D-B50E26D88352}" type="sibTrans" cxnId="{01820C0B-CA92-441B-B463-EB720CA803A3}">
      <dgm:prSet/>
      <dgm:spPr/>
      <dgm:t>
        <a:bodyPr/>
        <a:lstStyle/>
        <a:p>
          <a:endParaRPr lang="en-US"/>
        </a:p>
      </dgm:t>
    </dgm:pt>
    <dgm:pt modelId="{C22DCA98-8654-4723-AEE1-D3AC061C038E}" type="pres">
      <dgm:prSet presAssocID="{03901B2E-5DDA-4B74-840F-EA1C56483FB2}" presName="Name0" presStyleCnt="0">
        <dgm:presLayoutVars>
          <dgm:dir/>
          <dgm:resizeHandles val="exact"/>
        </dgm:presLayoutVars>
      </dgm:prSet>
      <dgm:spPr/>
    </dgm:pt>
    <dgm:pt modelId="{8CD7A66A-F10A-4B1A-8613-701949524229}" type="pres">
      <dgm:prSet presAssocID="{03901B2E-5DDA-4B74-840F-EA1C56483FB2}" presName="cycle" presStyleCnt="0"/>
      <dgm:spPr/>
    </dgm:pt>
    <dgm:pt modelId="{BA3FD246-FFF5-4919-8A9B-0F20907E5CAC}" type="pres">
      <dgm:prSet presAssocID="{BBD5CC85-E976-47D5-BFA0-337165C04951}" presName="nodeFirstNode" presStyleLbl="node1" presStyleIdx="0" presStyleCnt="10">
        <dgm:presLayoutVars>
          <dgm:bulletEnabled val="1"/>
        </dgm:presLayoutVars>
      </dgm:prSet>
      <dgm:spPr/>
    </dgm:pt>
    <dgm:pt modelId="{B843F19E-0B13-4023-9195-978D1CCF077F}" type="pres">
      <dgm:prSet presAssocID="{70540E04-0994-40D9-9672-3112B3E6045A}" presName="sibTransFirstNode" presStyleLbl="bgShp" presStyleIdx="0" presStyleCnt="1"/>
      <dgm:spPr/>
    </dgm:pt>
    <dgm:pt modelId="{07AF18B4-C80E-4C61-85C0-6C278B39BD42}" type="pres">
      <dgm:prSet presAssocID="{7987AE94-445E-4042-B4AD-78607EE61A91}" presName="nodeFollowingNodes" presStyleLbl="node1" presStyleIdx="1" presStyleCnt="10">
        <dgm:presLayoutVars>
          <dgm:bulletEnabled val="1"/>
        </dgm:presLayoutVars>
      </dgm:prSet>
      <dgm:spPr/>
    </dgm:pt>
    <dgm:pt modelId="{623F78D8-8386-4B1D-9DD9-8219000318B2}" type="pres">
      <dgm:prSet presAssocID="{EC6B7677-336D-4A4B-8E2E-17618AE3C6D5}" presName="nodeFollowingNodes" presStyleLbl="node1" presStyleIdx="2" presStyleCnt="10">
        <dgm:presLayoutVars>
          <dgm:bulletEnabled val="1"/>
        </dgm:presLayoutVars>
      </dgm:prSet>
      <dgm:spPr/>
    </dgm:pt>
    <dgm:pt modelId="{76B78829-C0DB-41FE-BA72-F97A7E6B67E1}" type="pres">
      <dgm:prSet presAssocID="{FD77E05A-A874-46FB-9A7A-32A4044822CF}" presName="nodeFollowingNodes" presStyleLbl="node1" presStyleIdx="3" presStyleCnt="10">
        <dgm:presLayoutVars>
          <dgm:bulletEnabled val="1"/>
        </dgm:presLayoutVars>
      </dgm:prSet>
      <dgm:spPr/>
    </dgm:pt>
    <dgm:pt modelId="{7858425F-18AA-485B-9D18-BB740975E40B}" type="pres">
      <dgm:prSet presAssocID="{2A2F65BE-C859-4588-8195-F7C43F95FFAF}" presName="nodeFollowingNodes" presStyleLbl="node1" presStyleIdx="4" presStyleCnt="10">
        <dgm:presLayoutVars>
          <dgm:bulletEnabled val="1"/>
        </dgm:presLayoutVars>
      </dgm:prSet>
      <dgm:spPr/>
    </dgm:pt>
    <dgm:pt modelId="{11283FD7-55B2-45C9-A2FD-CB32674B4B5B}" type="pres">
      <dgm:prSet presAssocID="{2F2D20BF-63B8-498E-8D76-08C884054A27}" presName="nodeFollowingNodes" presStyleLbl="node1" presStyleIdx="5" presStyleCnt="10">
        <dgm:presLayoutVars>
          <dgm:bulletEnabled val="1"/>
        </dgm:presLayoutVars>
      </dgm:prSet>
      <dgm:spPr/>
    </dgm:pt>
    <dgm:pt modelId="{7E3B956F-6094-4A28-8E57-0FFEA8123B46}" type="pres">
      <dgm:prSet presAssocID="{612BD009-B10C-4137-AE65-68A0C3D9D3B6}" presName="nodeFollowingNodes" presStyleLbl="node1" presStyleIdx="6" presStyleCnt="10">
        <dgm:presLayoutVars>
          <dgm:bulletEnabled val="1"/>
        </dgm:presLayoutVars>
      </dgm:prSet>
      <dgm:spPr/>
    </dgm:pt>
    <dgm:pt modelId="{75BA5592-469F-4D8F-94F3-BFA05864C983}" type="pres">
      <dgm:prSet presAssocID="{307AE777-E245-4FA3-9CF0-1EF18CB6FB0B}" presName="nodeFollowingNodes" presStyleLbl="node1" presStyleIdx="7" presStyleCnt="10">
        <dgm:presLayoutVars>
          <dgm:bulletEnabled val="1"/>
        </dgm:presLayoutVars>
      </dgm:prSet>
      <dgm:spPr/>
    </dgm:pt>
    <dgm:pt modelId="{9DD2C221-4A0C-46D9-9AEC-45EA994F563E}" type="pres">
      <dgm:prSet presAssocID="{3BD4C3D3-EED7-4FC6-8F58-46A5BCAAF031}" presName="nodeFollowingNodes" presStyleLbl="node1" presStyleIdx="8" presStyleCnt="10">
        <dgm:presLayoutVars>
          <dgm:bulletEnabled val="1"/>
        </dgm:presLayoutVars>
      </dgm:prSet>
      <dgm:spPr/>
    </dgm:pt>
    <dgm:pt modelId="{0A68F9E1-8DFC-4E33-94F0-768D83032222}" type="pres">
      <dgm:prSet presAssocID="{85ED24EB-6AC6-4641-8A0B-0D6F99755A98}" presName="nodeFollowingNodes" presStyleLbl="node1" presStyleIdx="9" presStyleCnt="10">
        <dgm:presLayoutVars>
          <dgm:bulletEnabled val="1"/>
        </dgm:presLayoutVars>
      </dgm:prSet>
      <dgm:spPr/>
    </dgm:pt>
  </dgm:ptLst>
  <dgm:cxnLst>
    <dgm:cxn modelId="{01820C0B-CA92-441B-B463-EB720CA803A3}" srcId="{03901B2E-5DDA-4B74-840F-EA1C56483FB2}" destId="{85ED24EB-6AC6-4641-8A0B-0D6F99755A98}" srcOrd="9" destOrd="0" parTransId="{6965F397-3A5D-4665-8765-13074709909C}" sibTransId="{D7958752-0547-4DEC-963D-B50E26D88352}"/>
    <dgm:cxn modelId="{DB7AFD0E-07BA-44F8-B3E1-11F3DA4E8599}" type="presOf" srcId="{BBD5CC85-E976-47D5-BFA0-337165C04951}" destId="{BA3FD246-FFF5-4919-8A9B-0F20907E5CAC}" srcOrd="0" destOrd="0" presId="urn:microsoft.com/office/officeart/2005/8/layout/cycle3"/>
    <dgm:cxn modelId="{3A74EC0F-A1BC-428C-97DC-8B18211D80B5}" type="presOf" srcId="{307AE777-E245-4FA3-9CF0-1EF18CB6FB0B}" destId="{75BA5592-469F-4D8F-94F3-BFA05864C983}" srcOrd="0" destOrd="0" presId="urn:microsoft.com/office/officeart/2005/8/layout/cycle3"/>
    <dgm:cxn modelId="{DFE0A617-EA38-40C8-8291-F7BC68A56025}" srcId="{03901B2E-5DDA-4B74-840F-EA1C56483FB2}" destId="{2A2F65BE-C859-4588-8195-F7C43F95FFAF}" srcOrd="4" destOrd="0" parTransId="{92FBFF5D-C64C-49C4-9A8F-4AD9A49DFEB6}" sibTransId="{954895EC-E6BC-4BEF-9F1B-1B280509C255}"/>
    <dgm:cxn modelId="{C9D9662D-62B4-4822-9602-992A25E42846}" type="presOf" srcId="{612BD009-B10C-4137-AE65-68A0C3D9D3B6}" destId="{7E3B956F-6094-4A28-8E57-0FFEA8123B46}" srcOrd="0" destOrd="0" presId="urn:microsoft.com/office/officeart/2005/8/layout/cycle3"/>
    <dgm:cxn modelId="{DD2B0330-16FB-4727-AB44-80A0068F8E50}" srcId="{03901B2E-5DDA-4B74-840F-EA1C56483FB2}" destId="{307AE777-E245-4FA3-9CF0-1EF18CB6FB0B}" srcOrd="7" destOrd="0" parTransId="{52FD463B-57CF-484D-8AC2-6C92252F8D19}" sibTransId="{F15632E9-3872-4604-94C8-7CE1B9841160}"/>
    <dgm:cxn modelId="{6CE79641-80FC-4B55-A81B-7D9260382520}" type="presOf" srcId="{70540E04-0994-40D9-9672-3112B3E6045A}" destId="{B843F19E-0B13-4023-9195-978D1CCF077F}" srcOrd="0" destOrd="0" presId="urn:microsoft.com/office/officeart/2005/8/layout/cycle3"/>
    <dgm:cxn modelId="{B5DA5F66-9158-42D8-82C7-EC243503D42D}" type="presOf" srcId="{3BD4C3D3-EED7-4FC6-8F58-46A5BCAAF031}" destId="{9DD2C221-4A0C-46D9-9AEC-45EA994F563E}" srcOrd="0" destOrd="0" presId="urn:microsoft.com/office/officeart/2005/8/layout/cycle3"/>
    <dgm:cxn modelId="{C72CF76B-40A9-4A48-AAE2-A771E180F060}" type="presOf" srcId="{EC6B7677-336D-4A4B-8E2E-17618AE3C6D5}" destId="{623F78D8-8386-4B1D-9DD9-8219000318B2}" srcOrd="0" destOrd="0" presId="urn:microsoft.com/office/officeart/2005/8/layout/cycle3"/>
    <dgm:cxn modelId="{FD7E4C84-1715-4EF4-923A-532ABED819AF}" type="presOf" srcId="{7987AE94-445E-4042-B4AD-78607EE61A91}" destId="{07AF18B4-C80E-4C61-85C0-6C278B39BD42}" srcOrd="0" destOrd="0" presId="urn:microsoft.com/office/officeart/2005/8/layout/cycle3"/>
    <dgm:cxn modelId="{139DF59D-76FF-4300-8A85-B96533F40A0E}" type="presOf" srcId="{85ED24EB-6AC6-4641-8A0B-0D6F99755A98}" destId="{0A68F9E1-8DFC-4E33-94F0-768D83032222}" srcOrd="0" destOrd="0" presId="urn:microsoft.com/office/officeart/2005/8/layout/cycle3"/>
    <dgm:cxn modelId="{D007D0A2-0D09-4F39-BDBA-827D84E7CC46}" srcId="{03901B2E-5DDA-4B74-840F-EA1C56483FB2}" destId="{EC6B7677-336D-4A4B-8E2E-17618AE3C6D5}" srcOrd="2" destOrd="0" parTransId="{80670536-E123-44D4-A48B-C39F5DC5BA5A}" sibTransId="{657C3940-8A11-4146-A35E-B063DB8A626E}"/>
    <dgm:cxn modelId="{E6929BA3-A345-4962-B89C-5484D07C286A}" type="presOf" srcId="{FD77E05A-A874-46FB-9A7A-32A4044822CF}" destId="{76B78829-C0DB-41FE-BA72-F97A7E6B67E1}" srcOrd="0" destOrd="0" presId="urn:microsoft.com/office/officeart/2005/8/layout/cycle3"/>
    <dgm:cxn modelId="{9C3B04AA-689D-4DD8-8066-DD73E7F41887}" type="presOf" srcId="{2F2D20BF-63B8-498E-8D76-08C884054A27}" destId="{11283FD7-55B2-45C9-A2FD-CB32674B4B5B}" srcOrd="0" destOrd="0" presId="urn:microsoft.com/office/officeart/2005/8/layout/cycle3"/>
    <dgm:cxn modelId="{F17555B9-32C4-4CFA-B563-527AAE9CB96D}" type="presOf" srcId="{2A2F65BE-C859-4588-8195-F7C43F95FFAF}" destId="{7858425F-18AA-485B-9D18-BB740975E40B}" srcOrd="0" destOrd="0" presId="urn:microsoft.com/office/officeart/2005/8/layout/cycle3"/>
    <dgm:cxn modelId="{744EA7BA-35A2-454D-A448-818AC2876110}" type="presOf" srcId="{03901B2E-5DDA-4B74-840F-EA1C56483FB2}" destId="{C22DCA98-8654-4723-AEE1-D3AC061C038E}" srcOrd="0" destOrd="0" presId="urn:microsoft.com/office/officeart/2005/8/layout/cycle3"/>
    <dgm:cxn modelId="{221A83C2-6258-4682-B92F-9025AF166643}" srcId="{03901B2E-5DDA-4B74-840F-EA1C56483FB2}" destId="{3BD4C3D3-EED7-4FC6-8F58-46A5BCAAF031}" srcOrd="8" destOrd="0" parTransId="{A44E95F4-2D88-4AC3-B271-E44F496C0DED}" sibTransId="{D8CE6C2F-EB05-4192-90DB-70D5A235084A}"/>
    <dgm:cxn modelId="{FD7FBEC5-9464-49A0-B65F-C235842EE7E8}" srcId="{03901B2E-5DDA-4B74-840F-EA1C56483FB2}" destId="{612BD009-B10C-4137-AE65-68A0C3D9D3B6}" srcOrd="6" destOrd="0" parTransId="{9F1EF9A5-A188-4F67-BA51-6E66451911CD}" sibTransId="{C9081B4D-CA9B-4100-9865-52D9587CB761}"/>
    <dgm:cxn modelId="{322F59C6-F5A4-4037-B9A1-B20B120193A6}" srcId="{03901B2E-5DDA-4B74-840F-EA1C56483FB2}" destId="{FD77E05A-A874-46FB-9A7A-32A4044822CF}" srcOrd="3" destOrd="0" parTransId="{AA5A965A-331A-4A94-AA28-CFE622312B61}" sibTransId="{DEA95142-F73C-4D09-B11F-53C5B82EACB3}"/>
    <dgm:cxn modelId="{95028EE3-27A6-402F-B301-9FEFAFEB4A84}" srcId="{03901B2E-5DDA-4B74-840F-EA1C56483FB2}" destId="{2F2D20BF-63B8-498E-8D76-08C884054A27}" srcOrd="5" destOrd="0" parTransId="{BBE32256-42DA-4963-8C10-8A0A1104B669}" sibTransId="{A7F0EA37-398B-4653-AD6E-5D66D8C77E8D}"/>
    <dgm:cxn modelId="{B97D1FE7-26DD-4066-803B-9548B1AD5430}" srcId="{03901B2E-5DDA-4B74-840F-EA1C56483FB2}" destId="{BBD5CC85-E976-47D5-BFA0-337165C04951}" srcOrd="0" destOrd="0" parTransId="{E4038089-1A1A-44BF-AA02-512E3F84ED62}" sibTransId="{70540E04-0994-40D9-9672-3112B3E6045A}"/>
    <dgm:cxn modelId="{4D5393FA-E22A-4FC3-B219-62A615043218}" srcId="{03901B2E-5DDA-4B74-840F-EA1C56483FB2}" destId="{7987AE94-445E-4042-B4AD-78607EE61A91}" srcOrd="1" destOrd="0" parTransId="{1695678C-01F7-4B68-8EDE-7F9D39F2605D}" sibTransId="{5B173EC5-C4B0-4850-96DB-39A9A629E934}"/>
    <dgm:cxn modelId="{F472FAE6-1354-40AB-82AA-774DAB97C661}" type="presParOf" srcId="{C22DCA98-8654-4723-AEE1-D3AC061C038E}" destId="{8CD7A66A-F10A-4B1A-8613-701949524229}" srcOrd="0" destOrd="0" presId="urn:microsoft.com/office/officeart/2005/8/layout/cycle3"/>
    <dgm:cxn modelId="{BB81B512-1726-48D3-A7AF-C08A902D7075}" type="presParOf" srcId="{8CD7A66A-F10A-4B1A-8613-701949524229}" destId="{BA3FD246-FFF5-4919-8A9B-0F20907E5CAC}" srcOrd="0" destOrd="0" presId="urn:microsoft.com/office/officeart/2005/8/layout/cycle3"/>
    <dgm:cxn modelId="{042F8C35-3D77-4F51-BFBD-35DF79C259E6}" type="presParOf" srcId="{8CD7A66A-F10A-4B1A-8613-701949524229}" destId="{B843F19E-0B13-4023-9195-978D1CCF077F}" srcOrd="1" destOrd="0" presId="urn:microsoft.com/office/officeart/2005/8/layout/cycle3"/>
    <dgm:cxn modelId="{5A5FFE17-3143-4ADB-AFD0-D2518C856FFE}" type="presParOf" srcId="{8CD7A66A-F10A-4B1A-8613-701949524229}" destId="{07AF18B4-C80E-4C61-85C0-6C278B39BD42}" srcOrd="2" destOrd="0" presId="urn:microsoft.com/office/officeart/2005/8/layout/cycle3"/>
    <dgm:cxn modelId="{2344EAE7-7D0C-4875-980B-63A3ACDE956C}" type="presParOf" srcId="{8CD7A66A-F10A-4B1A-8613-701949524229}" destId="{623F78D8-8386-4B1D-9DD9-8219000318B2}" srcOrd="3" destOrd="0" presId="urn:microsoft.com/office/officeart/2005/8/layout/cycle3"/>
    <dgm:cxn modelId="{3206BC79-E742-4019-9758-AFC572AE074B}" type="presParOf" srcId="{8CD7A66A-F10A-4B1A-8613-701949524229}" destId="{76B78829-C0DB-41FE-BA72-F97A7E6B67E1}" srcOrd="4" destOrd="0" presId="urn:microsoft.com/office/officeart/2005/8/layout/cycle3"/>
    <dgm:cxn modelId="{D61923B2-FF14-4E5A-991A-159150025DBB}" type="presParOf" srcId="{8CD7A66A-F10A-4B1A-8613-701949524229}" destId="{7858425F-18AA-485B-9D18-BB740975E40B}" srcOrd="5" destOrd="0" presId="urn:microsoft.com/office/officeart/2005/8/layout/cycle3"/>
    <dgm:cxn modelId="{6E269334-5D3E-4612-BA51-C391FDF8D6B5}" type="presParOf" srcId="{8CD7A66A-F10A-4B1A-8613-701949524229}" destId="{11283FD7-55B2-45C9-A2FD-CB32674B4B5B}" srcOrd="6" destOrd="0" presId="urn:microsoft.com/office/officeart/2005/8/layout/cycle3"/>
    <dgm:cxn modelId="{A63FDB34-0D55-4DDC-80F1-7479463EAC9A}" type="presParOf" srcId="{8CD7A66A-F10A-4B1A-8613-701949524229}" destId="{7E3B956F-6094-4A28-8E57-0FFEA8123B46}" srcOrd="7" destOrd="0" presId="urn:microsoft.com/office/officeart/2005/8/layout/cycle3"/>
    <dgm:cxn modelId="{27DA5804-31D9-4452-A76C-4EF2D10C662D}" type="presParOf" srcId="{8CD7A66A-F10A-4B1A-8613-701949524229}" destId="{75BA5592-469F-4D8F-94F3-BFA05864C983}" srcOrd="8" destOrd="0" presId="urn:microsoft.com/office/officeart/2005/8/layout/cycle3"/>
    <dgm:cxn modelId="{58647C05-2852-45B1-8C9B-9F15728D8406}" type="presParOf" srcId="{8CD7A66A-F10A-4B1A-8613-701949524229}" destId="{9DD2C221-4A0C-46D9-9AEC-45EA994F563E}" srcOrd="9" destOrd="0" presId="urn:microsoft.com/office/officeart/2005/8/layout/cycle3"/>
    <dgm:cxn modelId="{2790F729-08C9-4627-A2DD-E3301DDB9DCD}" type="presParOf" srcId="{8CD7A66A-F10A-4B1A-8613-701949524229}" destId="{0A68F9E1-8DFC-4E33-94F0-768D83032222}" srcOrd="10"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F911EB-D073-48FA-A35B-D7112177E088}"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544C3F4E-9069-41A1-9771-FFB863282F09}">
      <dgm:prSet/>
      <dgm:spPr/>
      <dgm:t>
        <a:bodyPr/>
        <a:lstStyle/>
        <a:p>
          <a:r>
            <a:rPr lang="en-US" b="1" i="0" dirty="0"/>
            <a:t>Inventory Management Module:</a:t>
          </a:r>
          <a:r>
            <a:rPr lang="en-US" b="0" i="0" dirty="0"/>
            <a:t> Tracks and manages the agricultural product inventory, providing real-time information on stock levels.</a:t>
          </a:r>
          <a:endParaRPr lang="en-US" dirty="0"/>
        </a:p>
      </dgm:t>
    </dgm:pt>
    <dgm:pt modelId="{A2409A7A-C5F5-4DEC-B5CF-D772E840BE84}" type="parTrans" cxnId="{7FB23892-94A0-4AB1-805D-8D47E0C876EA}">
      <dgm:prSet/>
      <dgm:spPr/>
      <dgm:t>
        <a:bodyPr/>
        <a:lstStyle/>
        <a:p>
          <a:endParaRPr lang="en-US"/>
        </a:p>
      </dgm:t>
    </dgm:pt>
    <dgm:pt modelId="{72719C52-B27F-41FB-9967-933331DDC3B2}" type="sibTrans" cxnId="{7FB23892-94A0-4AB1-805D-8D47E0C876EA}">
      <dgm:prSet/>
      <dgm:spPr/>
      <dgm:t>
        <a:bodyPr/>
        <a:lstStyle/>
        <a:p>
          <a:endParaRPr lang="en-US"/>
        </a:p>
      </dgm:t>
    </dgm:pt>
    <dgm:pt modelId="{7274318C-659C-427C-A9DE-F7A690604905}">
      <dgm:prSet/>
      <dgm:spPr/>
      <dgm:t>
        <a:bodyPr/>
        <a:lstStyle/>
        <a:p>
          <a:r>
            <a:rPr lang="en-US" b="1" i="0" dirty="0"/>
            <a:t>Market Analysis Module:</a:t>
          </a:r>
          <a:r>
            <a:rPr lang="en-US" b="0" i="0" dirty="0"/>
            <a:t> Analyzes market trends and demands, offering insights to farmers for informed decision-making.</a:t>
          </a:r>
          <a:endParaRPr lang="en-US" dirty="0"/>
        </a:p>
      </dgm:t>
    </dgm:pt>
    <dgm:pt modelId="{ED4E993B-ACB2-423B-9C11-4066A9DD7834}" type="parTrans" cxnId="{2B7F2A80-D579-4750-8DD2-5CD22F8A72E3}">
      <dgm:prSet/>
      <dgm:spPr/>
      <dgm:t>
        <a:bodyPr/>
        <a:lstStyle/>
        <a:p>
          <a:endParaRPr lang="en-US"/>
        </a:p>
      </dgm:t>
    </dgm:pt>
    <dgm:pt modelId="{9FF3C79C-2A90-4C3E-A583-B05940925329}" type="sibTrans" cxnId="{2B7F2A80-D579-4750-8DD2-5CD22F8A72E3}">
      <dgm:prSet/>
      <dgm:spPr/>
      <dgm:t>
        <a:bodyPr/>
        <a:lstStyle/>
        <a:p>
          <a:endParaRPr lang="en-US"/>
        </a:p>
      </dgm:t>
    </dgm:pt>
    <dgm:pt modelId="{807F8498-A01D-4CB4-ACD8-8E8B372B7CB5}">
      <dgm:prSet/>
      <dgm:spPr/>
      <dgm:t>
        <a:bodyPr/>
        <a:lstStyle/>
        <a:p>
          <a:r>
            <a:rPr lang="en-US" b="1" i="0"/>
            <a:t>Financial Planning Module:</a:t>
          </a:r>
          <a:r>
            <a:rPr lang="en-US" b="0" i="0"/>
            <a:t> Assists farmers in budgeting, financial planning, and investment decisions.</a:t>
          </a:r>
          <a:endParaRPr lang="en-US"/>
        </a:p>
      </dgm:t>
    </dgm:pt>
    <dgm:pt modelId="{BD951CFA-EB65-4204-892A-179BF6791330}" type="parTrans" cxnId="{D7709056-BF4D-4897-A7A8-1660FA97DEE2}">
      <dgm:prSet/>
      <dgm:spPr/>
      <dgm:t>
        <a:bodyPr/>
        <a:lstStyle/>
        <a:p>
          <a:endParaRPr lang="en-US"/>
        </a:p>
      </dgm:t>
    </dgm:pt>
    <dgm:pt modelId="{3F20CA2B-B8A1-460A-9C41-EA19B9029629}" type="sibTrans" cxnId="{D7709056-BF4D-4897-A7A8-1660FA97DEE2}">
      <dgm:prSet/>
      <dgm:spPr/>
      <dgm:t>
        <a:bodyPr/>
        <a:lstStyle/>
        <a:p>
          <a:endParaRPr lang="en-US"/>
        </a:p>
      </dgm:t>
    </dgm:pt>
    <dgm:pt modelId="{445C9497-5A83-437E-BE97-D9DF80FF5F13}">
      <dgm:prSet/>
      <dgm:spPr/>
      <dgm:t>
        <a:bodyPr/>
        <a:lstStyle/>
        <a:p>
          <a:r>
            <a:rPr lang="en-US" b="1" i="0"/>
            <a:t>Supplier and Buyer Management Module:</a:t>
          </a:r>
          <a:r>
            <a:rPr lang="en-US" b="0" i="0"/>
            <a:t> Manages relationships with suppliers and buyers, facilitating efficient transactions.</a:t>
          </a:r>
          <a:endParaRPr lang="en-US"/>
        </a:p>
      </dgm:t>
    </dgm:pt>
    <dgm:pt modelId="{CD8342DC-2960-497C-A5E5-65C4A4150918}" type="parTrans" cxnId="{72EA8FCC-AFE0-4668-BF95-1C18012BBA30}">
      <dgm:prSet/>
      <dgm:spPr/>
      <dgm:t>
        <a:bodyPr/>
        <a:lstStyle/>
        <a:p>
          <a:endParaRPr lang="en-US"/>
        </a:p>
      </dgm:t>
    </dgm:pt>
    <dgm:pt modelId="{EE31108B-3FFA-4BD8-963C-A0F41AA3CEEC}" type="sibTrans" cxnId="{72EA8FCC-AFE0-4668-BF95-1C18012BBA30}">
      <dgm:prSet/>
      <dgm:spPr/>
      <dgm:t>
        <a:bodyPr/>
        <a:lstStyle/>
        <a:p>
          <a:endParaRPr lang="en-US"/>
        </a:p>
      </dgm:t>
    </dgm:pt>
    <dgm:pt modelId="{F7542EEE-23FB-44C4-A2DC-EBBA5C10A432}">
      <dgm:prSet/>
      <dgm:spPr/>
      <dgm:t>
        <a:bodyPr/>
        <a:lstStyle/>
        <a:p>
          <a:r>
            <a:rPr lang="en-US" b="1" i="0"/>
            <a:t>Crop Management Module:</a:t>
          </a:r>
          <a:r>
            <a:rPr lang="en-US" b="0" i="0"/>
            <a:t> Monitors and provides guidance on crop-related activities, including planting, harvesting, and crop rotation.</a:t>
          </a:r>
          <a:endParaRPr lang="en-US"/>
        </a:p>
      </dgm:t>
    </dgm:pt>
    <dgm:pt modelId="{CB5808F0-695D-4FBB-B668-377916265AE0}" type="parTrans" cxnId="{31A8D7D1-35EB-4951-9071-3DCBAFF90F87}">
      <dgm:prSet/>
      <dgm:spPr/>
      <dgm:t>
        <a:bodyPr/>
        <a:lstStyle/>
        <a:p>
          <a:endParaRPr lang="en-US"/>
        </a:p>
      </dgm:t>
    </dgm:pt>
    <dgm:pt modelId="{0CFE0EC1-37EA-40D4-BED7-F8E0BE731A35}" type="sibTrans" cxnId="{31A8D7D1-35EB-4951-9071-3DCBAFF90F87}">
      <dgm:prSet/>
      <dgm:spPr/>
      <dgm:t>
        <a:bodyPr/>
        <a:lstStyle/>
        <a:p>
          <a:endParaRPr lang="en-US"/>
        </a:p>
      </dgm:t>
    </dgm:pt>
    <dgm:pt modelId="{60FFC5E1-8598-49E3-B08A-4F994915C6EA}">
      <dgm:prSet/>
      <dgm:spPr/>
      <dgm:t>
        <a:bodyPr/>
        <a:lstStyle/>
        <a:p>
          <a:r>
            <a:rPr lang="en-US" b="1" i="0"/>
            <a:t>Weather Integration Module:</a:t>
          </a:r>
          <a:r>
            <a:rPr lang="en-US" b="0" i="0"/>
            <a:t> Integrates weather data to help farmers plan activities based on weather conditions.</a:t>
          </a:r>
          <a:endParaRPr lang="en-US"/>
        </a:p>
      </dgm:t>
    </dgm:pt>
    <dgm:pt modelId="{BB450DF7-5A47-42C4-9F0A-C118E9092306}" type="parTrans" cxnId="{67583DB9-90CE-49EC-BE63-58D25FC4C842}">
      <dgm:prSet/>
      <dgm:spPr/>
      <dgm:t>
        <a:bodyPr/>
        <a:lstStyle/>
        <a:p>
          <a:endParaRPr lang="en-US"/>
        </a:p>
      </dgm:t>
    </dgm:pt>
    <dgm:pt modelId="{5196CE33-1502-43F2-9CB6-89E4696BC887}" type="sibTrans" cxnId="{67583DB9-90CE-49EC-BE63-58D25FC4C842}">
      <dgm:prSet/>
      <dgm:spPr/>
      <dgm:t>
        <a:bodyPr/>
        <a:lstStyle/>
        <a:p>
          <a:endParaRPr lang="en-US"/>
        </a:p>
      </dgm:t>
    </dgm:pt>
    <dgm:pt modelId="{12BC96C2-0416-4711-B5D3-A23D90E14894}">
      <dgm:prSet/>
      <dgm:spPr/>
      <dgm:t>
        <a:bodyPr/>
        <a:lstStyle/>
        <a:p>
          <a:r>
            <a:rPr lang="en-US" b="1" i="0"/>
            <a:t>Mobile App Interface:</a:t>
          </a:r>
          <a:r>
            <a:rPr lang="en-US" b="0" i="0"/>
            <a:t> Allows users to access and manage the system through mobile devices, enhancing accessibility.</a:t>
          </a:r>
          <a:endParaRPr lang="en-US"/>
        </a:p>
      </dgm:t>
    </dgm:pt>
    <dgm:pt modelId="{DBE7398B-EB38-4E11-A961-8C5C459A77A9}" type="parTrans" cxnId="{42851569-129C-4BBA-921B-55B090F2959C}">
      <dgm:prSet/>
      <dgm:spPr/>
      <dgm:t>
        <a:bodyPr/>
        <a:lstStyle/>
        <a:p>
          <a:endParaRPr lang="en-US"/>
        </a:p>
      </dgm:t>
    </dgm:pt>
    <dgm:pt modelId="{FCC8F602-080A-4623-AB34-63A4DC2E5BB1}" type="sibTrans" cxnId="{42851569-129C-4BBA-921B-55B090F2959C}">
      <dgm:prSet/>
      <dgm:spPr/>
      <dgm:t>
        <a:bodyPr/>
        <a:lstStyle/>
        <a:p>
          <a:endParaRPr lang="en-US"/>
        </a:p>
      </dgm:t>
    </dgm:pt>
    <dgm:pt modelId="{EE274635-4FAE-4E77-B7C6-2E6E85086919}">
      <dgm:prSet/>
      <dgm:spPr/>
      <dgm:t>
        <a:bodyPr/>
        <a:lstStyle/>
        <a:p>
          <a:r>
            <a:rPr lang="en-US" b="1" i="0"/>
            <a:t>Reporting and Analytics Module:</a:t>
          </a:r>
          <a:r>
            <a:rPr lang="en-US" b="0" i="0"/>
            <a:t> Generates reports and provides analytics based on system data for better decision-making.</a:t>
          </a:r>
          <a:endParaRPr lang="en-US"/>
        </a:p>
      </dgm:t>
    </dgm:pt>
    <dgm:pt modelId="{2F51354C-2000-4049-A938-BF329B1720E9}" type="parTrans" cxnId="{904696D4-9A43-4011-913A-52668C315D83}">
      <dgm:prSet/>
      <dgm:spPr/>
      <dgm:t>
        <a:bodyPr/>
        <a:lstStyle/>
        <a:p>
          <a:endParaRPr lang="en-US"/>
        </a:p>
      </dgm:t>
    </dgm:pt>
    <dgm:pt modelId="{C70131FE-B9EC-4FE3-B292-24445A625C9D}" type="sibTrans" cxnId="{904696D4-9A43-4011-913A-52668C315D83}">
      <dgm:prSet/>
      <dgm:spPr/>
      <dgm:t>
        <a:bodyPr/>
        <a:lstStyle/>
        <a:p>
          <a:endParaRPr lang="en-US"/>
        </a:p>
      </dgm:t>
    </dgm:pt>
    <dgm:pt modelId="{F32204CA-98B1-4C76-B04C-B45B1908F4B7}">
      <dgm:prSet/>
      <dgm:spPr/>
      <dgm:t>
        <a:bodyPr/>
        <a:lstStyle/>
        <a:p>
          <a:r>
            <a:rPr lang="en-US" b="1" i="0"/>
            <a:t>Training and Support Module:</a:t>
          </a:r>
          <a:r>
            <a:rPr lang="en-US" b="0" i="0"/>
            <a:t> Offers training resources and support to users for effective utilization of the system.</a:t>
          </a:r>
          <a:endParaRPr lang="en-US"/>
        </a:p>
      </dgm:t>
    </dgm:pt>
    <dgm:pt modelId="{D3EBA82C-FD96-4ED4-8C87-A417164D504C}" type="parTrans" cxnId="{624C89FD-7880-4148-AE8C-83AE13E048A1}">
      <dgm:prSet/>
      <dgm:spPr/>
      <dgm:t>
        <a:bodyPr/>
        <a:lstStyle/>
        <a:p>
          <a:endParaRPr lang="en-US"/>
        </a:p>
      </dgm:t>
    </dgm:pt>
    <dgm:pt modelId="{8317EF26-845C-4626-9422-C53EC309A8E6}" type="sibTrans" cxnId="{624C89FD-7880-4148-AE8C-83AE13E048A1}">
      <dgm:prSet/>
      <dgm:spPr/>
      <dgm:t>
        <a:bodyPr/>
        <a:lstStyle/>
        <a:p>
          <a:endParaRPr lang="en-US"/>
        </a:p>
      </dgm:t>
    </dgm:pt>
    <dgm:pt modelId="{B71892E9-FB70-4028-AF08-0227F0D057FD}">
      <dgm:prSet/>
      <dgm:spPr/>
      <dgm:t>
        <a:bodyPr/>
        <a:lstStyle/>
        <a:p>
          <a:r>
            <a:rPr lang="en-US" b="1" i="0"/>
            <a:t>Collaboration and Communication Module:</a:t>
          </a:r>
          <a:r>
            <a:rPr lang="en-US" b="0" i="0"/>
            <a:t> Facilitates communication and collaboration among farmers, suppliers, and other stakeholders.</a:t>
          </a:r>
          <a:endParaRPr lang="en-US"/>
        </a:p>
      </dgm:t>
    </dgm:pt>
    <dgm:pt modelId="{E5EF6BC1-17B7-4E2B-A48A-8A052E61E6FB}" type="parTrans" cxnId="{C723D29B-90E3-401F-9148-41DB0277100B}">
      <dgm:prSet/>
      <dgm:spPr/>
      <dgm:t>
        <a:bodyPr/>
        <a:lstStyle/>
        <a:p>
          <a:endParaRPr lang="en-US"/>
        </a:p>
      </dgm:t>
    </dgm:pt>
    <dgm:pt modelId="{2706D17A-7A58-4D38-8A36-AF50FAB17D96}" type="sibTrans" cxnId="{C723D29B-90E3-401F-9148-41DB0277100B}">
      <dgm:prSet/>
      <dgm:spPr/>
      <dgm:t>
        <a:bodyPr/>
        <a:lstStyle/>
        <a:p>
          <a:endParaRPr lang="en-US"/>
        </a:p>
      </dgm:t>
    </dgm:pt>
    <dgm:pt modelId="{30D2F2C6-06E2-4B80-A4FF-A7E36D1B48AB}" type="pres">
      <dgm:prSet presAssocID="{0FF911EB-D073-48FA-A35B-D7112177E088}" presName="diagram" presStyleCnt="0">
        <dgm:presLayoutVars>
          <dgm:dir/>
          <dgm:resizeHandles val="exact"/>
        </dgm:presLayoutVars>
      </dgm:prSet>
      <dgm:spPr/>
    </dgm:pt>
    <dgm:pt modelId="{3F7367E7-9948-4DFB-ACED-89126605568C}" type="pres">
      <dgm:prSet presAssocID="{544C3F4E-9069-41A1-9771-FFB863282F09}" presName="node" presStyleLbl="node1" presStyleIdx="0" presStyleCnt="10">
        <dgm:presLayoutVars>
          <dgm:bulletEnabled val="1"/>
        </dgm:presLayoutVars>
      </dgm:prSet>
      <dgm:spPr/>
    </dgm:pt>
    <dgm:pt modelId="{2D326908-4C3C-485C-8054-F0ADCF9BCAA4}" type="pres">
      <dgm:prSet presAssocID="{72719C52-B27F-41FB-9967-933331DDC3B2}" presName="sibTrans" presStyleLbl="sibTrans2D1" presStyleIdx="0" presStyleCnt="9"/>
      <dgm:spPr/>
    </dgm:pt>
    <dgm:pt modelId="{438DF7ED-8CC0-42C8-A7F5-1F2A274CF4C7}" type="pres">
      <dgm:prSet presAssocID="{72719C52-B27F-41FB-9967-933331DDC3B2}" presName="connectorText" presStyleLbl="sibTrans2D1" presStyleIdx="0" presStyleCnt="9"/>
      <dgm:spPr/>
    </dgm:pt>
    <dgm:pt modelId="{3E4E07B7-91F7-4433-943D-0DD077FDC2D4}" type="pres">
      <dgm:prSet presAssocID="{7274318C-659C-427C-A9DE-F7A690604905}" presName="node" presStyleLbl="node1" presStyleIdx="1" presStyleCnt="10">
        <dgm:presLayoutVars>
          <dgm:bulletEnabled val="1"/>
        </dgm:presLayoutVars>
      </dgm:prSet>
      <dgm:spPr/>
    </dgm:pt>
    <dgm:pt modelId="{8B3E63D9-B0E8-4897-A5EC-1CB8EC35EBC2}" type="pres">
      <dgm:prSet presAssocID="{9FF3C79C-2A90-4C3E-A583-B05940925329}" presName="sibTrans" presStyleLbl="sibTrans2D1" presStyleIdx="1" presStyleCnt="9"/>
      <dgm:spPr/>
    </dgm:pt>
    <dgm:pt modelId="{A4720D86-1E8D-4EA2-B1ED-19ECD7CE7DFC}" type="pres">
      <dgm:prSet presAssocID="{9FF3C79C-2A90-4C3E-A583-B05940925329}" presName="connectorText" presStyleLbl="sibTrans2D1" presStyleIdx="1" presStyleCnt="9"/>
      <dgm:spPr/>
    </dgm:pt>
    <dgm:pt modelId="{F83F89A1-20F4-4D4E-938B-3316D1C2B4F7}" type="pres">
      <dgm:prSet presAssocID="{807F8498-A01D-4CB4-ACD8-8E8B372B7CB5}" presName="node" presStyleLbl="node1" presStyleIdx="2" presStyleCnt="10">
        <dgm:presLayoutVars>
          <dgm:bulletEnabled val="1"/>
        </dgm:presLayoutVars>
      </dgm:prSet>
      <dgm:spPr/>
    </dgm:pt>
    <dgm:pt modelId="{EE7195E6-8F64-46C3-B027-72D1C70B9FFA}" type="pres">
      <dgm:prSet presAssocID="{3F20CA2B-B8A1-460A-9C41-EA19B9029629}" presName="sibTrans" presStyleLbl="sibTrans2D1" presStyleIdx="2" presStyleCnt="9"/>
      <dgm:spPr/>
    </dgm:pt>
    <dgm:pt modelId="{383F06B0-AAAB-45E2-AEE3-A5B87D68495D}" type="pres">
      <dgm:prSet presAssocID="{3F20CA2B-B8A1-460A-9C41-EA19B9029629}" presName="connectorText" presStyleLbl="sibTrans2D1" presStyleIdx="2" presStyleCnt="9"/>
      <dgm:spPr/>
    </dgm:pt>
    <dgm:pt modelId="{91AEDD37-2920-4B85-A860-7E837326E633}" type="pres">
      <dgm:prSet presAssocID="{445C9497-5A83-437E-BE97-D9DF80FF5F13}" presName="node" presStyleLbl="node1" presStyleIdx="3" presStyleCnt="10">
        <dgm:presLayoutVars>
          <dgm:bulletEnabled val="1"/>
        </dgm:presLayoutVars>
      </dgm:prSet>
      <dgm:spPr/>
    </dgm:pt>
    <dgm:pt modelId="{D381B5A7-B0E4-4948-BE4F-BCA97B2A3DEB}" type="pres">
      <dgm:prSet presAssocID="{EE31108B-3FFA-4BD8-963C-A0F41AA3CEEC}" presName="sibTrans" presStyleLbl="sibTrans2D1" presStyleIdx="3" presStyleCnt="9"/>
      <dgm:spPr/>
    </dgm:pt>
    <dgm:pt modelId="{5D7D448E-C394-46A8-A19E-ED815377651A}" type="pres">
      <dgm:prSet presAssocID="{EE31108B-3FFA-4BD8-963C-A0F41AA3CEEC}" presName="connectorText" presStyleLbl="sibTrans2D1" presStyleIdx="3" presStyleCnt="9"/>
      <dgm:spPr/>
    </dgm:pt>
    <dgm:pt modelId="{0EC5AF4A-98D6-4E83-BADF-CB7EDDB7B0F0}" type="pres">
      <dgm:prSet presAssocID="{F7542EEE-23FB-44C4-A2DC-EBBA5C10A432}" presName="node" presStyleLbl="node1" presStyleIdx="4" presStyleCnt="10">
        <dgm:presLayoutVars>
          <dgm:bulletEnabled val="1"/>
        </dgm:presLayoutVars>
      </dgm:prSet>
      <dgm:spPr/>
    </dgm:pt>
    <dgm:pt modelId="{1ADB34DD-B812-4E27-96C5-6304BC43F087}" type="pres">
      <dgm:prSet presAssocID="{0CFE0EC1-37EA-40D4-BED7-F8E0BE731A35}" presName="sibTrans" presStyleLbl="sibTrans2D1" presStyleIdx="4" presStyleCnt="9"/>
      <dgm:spPr/>
    </dgm:pt>
    <dgm:pt modelId="{2DDD9114-1ECF-4F13-9588-1ABEAAFA7C14}" type="pres">
      <dgm:prSet presAssocID="{0CFE0EC1-37EA-40D4-BED7-F8E0BE731A35}" presName="connectorText" presStyleLbl="sibTrans2D1" presStyleIdx="4" presStyleCnt="9"/>
      <dgm:spPr/>
    </dgm:pt>
    <dgm:pt modelId="{660B1A20-0AB0-4206-85BA-FDAD7976F0DC}" type="pres">
      <dgm:prSet presAssocID="{60FFC5E1-8598-49E3-B08A-4F994915C6EA}" presName="node" presStyleLbl="node1" presStyleIdx="5" presStyleCnt="10">
        <dgm:presLayoutVars>
          <dgm:bulletEnabled val="1"/>
        </dgm:presLayoutVars>
      </dgm:prSet>
      <dgm:spPr/>
    </dgm:pt>
    <dgm:pt modelId="{5518A914-CC5F-48C1-B587-1FAFC004FDFA}" type="pres">
      <dgm:prSet presAssocID="{5196CE33-1502-43F2-9CB6-89E4696BC887}" presName="sibTrans" presStyleLbl="sibTrans2D1" presStyleIdx="5" presStyleCnt="9"/>
      <dgm:spPr/>
    </dgm:pt>
    <dgm:pt modelId="{72CF46F4-8B8A-41D2-86BD-4B17245F256A}" type="pres">
      <dgm:prSet presAssocID="{5196CE33-1502-43F2-9CB6-89E4696BC887}" presName="connectorText" presStyleLbl="sibTrans2D1" presStyleIdx="5" presStyleCnt="9"/>
      <dgm:spPr/>
    </dgm:pt>
    <dgm:pt modelId="{535152F7-AA2C-4346-81BE-9169E8E8B034}" type="pres">
      <dgm:prSet presAssocID="{12BC96C2-0416-4711-B5D3-A23D90E14894}" presName="node" presStyleLbl="node1" presStyleIdx="6" presStyleCnt="10">
        <dgm:presLayoutVars>
          <dgm:bulletEnabled val="1"/>
        </dgm:presLayoutVars>
      </dgm:prSet>
      <dgm:spPr/>
    </dgm:pt>
    <dgm:pt modelId="{D5AB692F-9B28-4BD8-9992-7DAD6EC992A8}" type="pres">
      <dgm:prSet presAssocID="{FCC8F602-080A-4623-AB34-63A4DC2E5BB1}" presName="sibTrans" presStyleLbl="sibTrans2D1" presStyleIdx="6" presStyleCnt="9"/>
      <dgm:spPr/>
    </dgm:pt>
    <dgm:pt modelId="{3B1914E7-9B6E-4896-8F4C-C589F36C9677}" type="pres">
      <dgm:prSet presAssocID="{FCC8F602-080A-4623-AB34-63A4DC2E5BB1}" presName="connectorText" presStyleLbl="sibTrans2D1" presStyleIdx="6" presStyleCnt="9"/>
      <dgm:spPr/>
    </dgm:pt>
    <dgm:pt modelId="{2E2ACB43-16DD-499B-B80E-5797C39A6B29}" type="pres">
      <dgm:prSet presAssocID="{EE274635-4FAE-4E77-B7C6-2E6E85086919}" presName="node" presStyleLbl="node1" presStyleIdx="7" presStyleCnt="10">
        <dgm:presLayoutVars>
          <dgm:bulletEnabled val="1"/>
        </dgm:presLayoutVars>
      </dgm:prSet>
      <dgm:spPr/>
    </dgm:pt>
    <dgm:pt modelId="{DD7242E8-136E-4E2F-82C1-182F147ECFAE}" type="pres">
      <dgm:prSet presAssocID="{C70131FE-B9EC-4FE3-B292-24445A625C9D}" presName="sibTrans" presStyleLbl="sibTrans2D1" presStyleIdx="7" presStyleCnt="9"/>
      <dgm:spPr/>
    </dgm:pt>
    <dgm:pt modelId="{FC336918-22EF-4798-B8AA-D30340FB9800}" type="pres">
      <dgm:prSet presAssocID="{C70131FE-B9EC-4FE3-B292-24445A625C9D}" presName="connectorText" presStyleLbl="sibTrans2D1" presStyleIdx="7" presStyleCnt="9"/>
      <dgm:spPr/>
    </dgm:pt>
    <dgm:pt modelId="{309680E4-C277-4B61-9E3D-5B0C816C756A}" type="pres">
      <dgm:prSet presAssocID="{F32204CA-98B1-4C76-B04C-B45B1908F4B7}" presName="node" presStyleLbl="node1" presStyleIdx="8" presStyleCnt="10">
        <dgm:presLayoutVars>
          <dgm:bulletEnabled val="1"/>
        </dgm:presLayoutVars>
      </dgm:prSet>
      <dgm:spPr/>
    </dgm:pt>
    <dgm:pt modelId="{CB36D7F4-D8C5-4C9C-91CE-16CE47D5DE54}" type="pres">
      <dgm:prSet presAssocID="{8317EF26-845C-4626-9422-C53EC309A8E6}" presName="sibTrans" presStyleLbl="sibTrans2D1" presStyleIdx="8" presStyleCnt="9"/>
      <dgm:spPr/>
    </dgm:pt>
    <dgm:pt modelId="{A3B7ED5B-FD67-4397-B7A8-0DB86095BA25}" type="pres">
      <dgm:prSet presAssocID="{8317EF26-845C-4626-9422-C53EC309A8E6}" presName="connectorText" presStyleLbl="sibTrans2D1" presStyleIdx="8" presStyleCnt="9"/>
      <dgm:spPr/>
    </dgm:pt>
    <dgm:pt modelId="{11402CBF-9E97-4886-9922-8E3CB3CC6AB2}" type="pres">
      <dgm:prSet presAssocID="{B71892E9-FB70-4028-AF08-0227F0D057FD}" presName="node" presStyleLbl="node1" presStyleIdx="9" presStyleCnt="10">
        <dgm:presLayoutVars>
          <dgm:bulletEnabled val="1"/>
        </dgm:presLayoutVars>
      </dgm:prSet>
      <dgm:spPr/>
    </dgm:pt>
  </dgm:ptLst>
  <dgm:cxnLst>
    <dgm:cxn modelId="{8E727417-D3F4-4C68-9BA0-431123FFB057}" type="presOf" srcId="{445C9497-5A83-437E-BE97-D9DF80FF5F13}" destId="{91AEDD37-2920-4B85-A860-7E837326E633}" srcOrd="0" destOrd="0" presId="urn:microsoft.com/office/officeart/2005/8/layout/process5"/>
    <dgm:cxn modelId="{68B64A18-8419-4A62-A3C8-FAD981828BF3}" type="presOf" srcId="{3F20CA2B-B8A1-460A-9C41-EA19B9029629}" destId="{383F06B0-AAAB-45E2-AEE3-A5B87D68495D}" srcOrd="1" destOrd="0" presId="urn:microsoft.com/office/officeart/2005/8/layout/process5"/>
    <dgm:cxn modelId="{94CC8926-A5EE-4A0E-BFFE-B5B7F024129F}" type="presOf" srcId="{0FF911EB-D073-48FA-A35B-D7112177E088}" destId="{30D2F2C6-06E2-4B80-A4FF-A7E36D1B48AB}" srcOrd="0" destOrd="0" presId="urn:microsoft.com/office/officeart/2005/8/layout/process5"/>
    <dgm:cxn modelId="{E1CB9F3D-F18E-447B-9B6B-17092B6D6FF3}" type="presOf" srcId="{12BC96C2-0416-4711-B5D3-A23D90E14894}" destId="{535152F7-AA2C-4346-81BE-9169E8E8B034}" srcOrd="0" destOrd="0" presId="urn:microsoft.com/office/officeart/2005/8/layout/process5"/>
    <dgm:cxn modelId="{B2E9BC40-3C5A-4BDE-A03B-75470EB16DF1}" type="presOf" srcId="{3F20CA2B-B8A1-460A-9C41-EA19B9029629}" destId="{EE7195E6-8F64-46C3-B027-72D1C70B9FFA}" srcOrd="0" destOrd="0" presId="urn:microsoft.com/office/officeart/2005/8/layout/process5"/>
    <dgm:cxn modelId="{536BD45E-9E8C-4E16-A040-F5EDF9E9961E}" type="presOf" srcId="{807F8498-A01D-4CB4-ACD8-8E8B372B7CB5}" destId="{F83F89A1-20F4-4D4E-938B-3316D1C2B4F7}" srcOrd="0" destOrd="0" presId="urn:microsoft.com/office/officeart/2005/8/layout/process5"/>
    <dgm:cxn modelId="{24FD3764-81F7-48EC-8A0B-94729ABDC6AA}" type="presOf" srcId="{C70131FE-B9EC-4FE3-B292-24445A625C9D}" destId="{FC336918-22EF-4798-B8AA-D30340FB9800}" srcOrd="1" destOrd="0" presId="urn:microsoft.com/office/officeart/2005/8/layout/process5"/>
    <dgm:cxn modelId="{42851569-129C-4BBA-921B-55B090F2959C}" srcId="{0FF911EB-D073-48FA-A35B-D7112177E088}" destId="{12BC96C2-0416-4711-B5D3-A23D90E14894}" srcOrd="6" destOrd="0" parTransId="{DBE7398B-EB38-4E11-A961-8C5C459A77A9}" sibTransId="{FCC8F602-080A-4623-AB34-63A4DC2E5BB1}"/>
    <dgm:cxn modelId="{3C192B4D-FC87-44EA-B7C3-11C18C0AB53F}" type="presOf" srcId="{7274318C-659C-427C-A9DE-F7A690604905}" destId="{3E4E07B7-91F7-4433-943D-0DD077FDC2D4}" srcOrd="0" destOrd="0" presId="urn:microsoft.com/office/officeart/2005/8/layout/process5"/>
    <dgm:cxn modelId="{0832D574-FB1F-4CDD-9F51-FC67D59E0867}" type="presOf" srcId="{F32204CA-98B1-4C76-B04C-B45B1908F4B7}" destId="{309680E4-C277-4B61-9E3D-5B0C816C756A}" srcOrd="0" destOrd="0" presId="urn:microsoft.com/office/officeart/2005/8/layout/process5"/>
    <dgm:cxn modelId="{F0F26A56-0E04-4626-9313-C5E590FCFA4C}" type="presOf" srcId="{60FFC5E1-8598-49E3-B08A-4F994915C6EA}" destId="{660B1A20-0AB0-4206-85BA-FDAD7976F0DC}" srcOrd="0" destOrd="0" presId="urn:microsoft.com/office/officeart/2005/8/layout/process5"/>
    <dgm:cxn modelId="{D7709056-BF4D-4897-A7A8-1660FA97DEE2}" srcId="{0FF911EB-D073-48FA-A35B-D7112177E088}" destId="{807F8498-A01D-4CB4-ACD8-8E8B372B7CB5}" srcOrd="2" destOrd="0" parTransId="{BD951CFA-EB65-4204-892A-179BF6791330}" sibTransId="{3F20CA2B-B8A1-460A-9C41-EA19B9029629}"/>
    <dgm:cxn modelId="{D690F376-6694-4B29-BD26-C5BB9816F3EF}" type="presOf" srcId="{B71892E9-FB70-4028-AF08-0227F0D057FD}" destId="{11402CBF-9E97-4886-9922-8E3CB3CC6AB2}" srcOrd="0" destOrd="0" presId="urn:microsoft.com/office/officeart/2005/8/layout/process5"/>
    <dgm:cxn modelId="{2B7F2A80-D579-4750-8DD2-5CD22F8A72E3}" srcId="{0FF911EB-D073-48FA-A35B-D7112177E088}" destId="{7274318C-659C-427C-A9DE-F7A690604905}" srcOrd="1" destOrd="0" parTransId="{ED4E993B-ACB2-423B-9C11-4066A9DD7834}" sibTransId="{9FF3C79C-2A90-4C3E-A583-B05940925329}"/>
    <dgm:cxn modelId="{16BDFF83-4485-4C3F-8299-FD1BBE687404}" type="presOf" srcId="{FCC8F602-080A-4623-AB34-63A4DC2E5BB1}" destId="{3B1914E7-9B6E-4896-8F4C-C589F36C9677}" srcOrd="1" destOrd="0" presId="urn:microsoft.com/office/officeart/2005/8/layout/process5"/>
    <dgm:cxn modelId="{4FD2B284-8EA1-4E8D-88E8-B45A846FCC17}" type="presOf" srcId="{8317EF26-845C-4626-9422-C53EC309A8E6}" destId="{CB36D7F4-D8C5-4C9C-91CE-16CE47D5DE54}" srcOrd="0" destOrd="0" presId="urn:microsoft.com/office/officeart/2005/8/layout/process5"/>
    <dgm:cxn modelId="{C53D2985-8D8D-400C-8683-F084A49F6FB0}" type="presOf" srcId="{5196CE33-1502-43F2-9CB6-89E4696BC887}" destId="{72CF46F4-8B8A-41D2-86BD-4B17245F256A}" srcOrd="1" destOrd="0" presId="urn:microsoft.com/office/officeart/2005/8/layout/process5"/>
    <dgm:cxn modelId="{610F9390-63D5-4A87-B536-5332FCEE2D43}" type="presOf" srcId="{5196CE33-1502-43F2-9CB6-89E4696BC887}" destId="{5518A914-CC5F-48C1-B587-1FAFC004FDFA}" srcOrd="0" destOrd="0" presId="urn:microsoft.com/office/officeart/2005/8/layout/process5"/>
    <dgm:cxn modelId="{11D2CF90-318F-4A8B-9EBD-39D5313C7E2C}" type="presOf" srcId="{9FF3C79C-2A90-4C3E-A583-B05940925329}" destId="{8B3E63D9-B0E8-4897-A5EC-1CB8EC35EBC2}" srcOrd="0" destOrd="0" presId="urn:microsoft.com/office/officeart/2005/8/layout/process5"/>
    <dgm:cxn modelId="{7FB23892-94A0-4AB1-805D-8D47E0C876EA}" srcId="{0FF911EB-D073-48FA-A35B-D7112177E088}" destId="{544C3F4E-9069-41A1-9771-FFB863282F09}" srcOrd="0" destOrd="0" parTransId="{A2409A7A-C5F5-4DEC-B5CF-D772E840BE84}" sibTransId="{72719C52-B27F-41FB-9967-933331DDC3B2}"/>
    <dgm:cxn modelId="{27EBA796-005B-44A4-980D-92D6AB436C35}" type="presOf" srcId="{72719C52-B27F-41FB-9967-933331DDC3B2}" destId="{438DF7ED-8CC0-42C8-A7F5-1F2A274CF4C7}" srcOrd="1" destOrd="0" presId="urn:microsoft.com/office/officeart/2005/8/layout/process5"/>
    <dgm:cxn modelId="{4FB9D296-9355-4EE1-9A9F-A65659E22D6D}" type="presOf" srcId="{9FF3C79C-2A90-4C3E-A583-B05940925329}" destId="{A4720D86-1E8D-4EA2-B1ED-19ECD7CE7DFC}" srcOrd="1" destOrd="0" presId="urn:microsoft.com/office/officeart/2005/8/layout/process5"/>
    <dgm:cxn modelId="{C958EE99-C274-481D-9887-A20A2D0E3EFE}" type="presOf" srcId="{EE31108B-3FFA-4BD8-963C-A0F41AA3CEEC}" destId="{5D7D448E-C394-46A8-A19E-ED815377651A}" srcOrd="1" destOrd="0" presId="urn:microsoft.com/office/officeart/2005/8/layout/process5"/>
    <dgm:cxn modelId="{C723D29B-90E3-401F-9148-41DB0277100B}" srcId="{0FF911EB-D073-48FA-A35B-D7112177E088}" destId="{B71892E9-FB70-4028-AF08-0227F0D057FD}" srcOrd="9" destOrd="0" parTransId="{E5EF6BC1-17B7-4E2B-A48A-8A052E61E6FB}" sibTransId="{2706D17A-7A58-4D38-8A36-AF50FAB17D96}"/>
    <dgm:cxn modelId="{B7B8E6A6-4161-4CB4-BFF0-7CD45A777F39}" type="presOf" srcId="{FCC8F602-080A-4623-AB34-63A4DC2E5BB1}" destId="{D5AB692F-9B28-4BD8-9992-7DAD6EC992A8}" srcOrd="0" destOrd="0" presId="urn:microsoft.com/office/officeart/2005/8/layout/process5"/>
    <dgm:cxn modelId="{2CB931B4-A379-40BC-95B6-6D218571FFE3}" type="presOf" srcId="{72719C52-B27F-41FB-9967-933331DDC3B2}" destId="{2D326908-4C3C-485C-8054-F0ADCF9BCAA4}" srcOrd="0" destOrd="0" presId="urn:microsoft.com/office/officeart/2005/8/layout/process5"/>
    <dgm:cxn modelId="{E8C666B6-7A75-44EE-985D-DCD9D35F0B0A}" type="presOf" srcId="{F7542EEE-23FB-44C4-A2DC-EBBA5C10A432}" destId="{0EC5AF4A-98D6-4E83-BADF-CB7EDDB7B0F0}" srcOrd="0" destOrd="0" presId="urn:microsoft.com/office/officeart/2005/8/layout/process5"/>
    <dgm:cxn modelId="{67583DB9-90CE-49EC-BE63-58D25FC4C842}" srcId="{0FF911EB-D073-48FA-A35B-D7112177E088}" destId="{60FFC5E1-8598-49E3-B08A-4F994915C6EA}" srcOrd="5" destOrd="0" parTransId="{BB450DF7-5A47-42C4-9F0A-C118E9092306}" sibTransId="{5196CE33-1502-43F2-9CB6-89E4696BC887}"/>
    <dgm:cxn modelId="{C92D84BA-8013-48FA-A13C-19B8B0C717CB}" type="presOf" srcId="{EE31108B-3FFA-4BD8-963C-A0F41AA3CEEC}" destId="{D381B5A7-B0E4-4948-BE4F-BCA97B2A3DEB}" srcOrd="0" destOrd="0" presId="urn:microsoft.com/office/officeart/2005/8/layout/process5"/>
    <dgm:cxn modelId="{039079C4-2B6A-43A2-A4C5-E91B6BF577DD}" type="presOf" srcId="{544C3F4E-9069-41A1-9771-FFB863282F09}" destId="{3F7367E7-9948-4DFB-ACED-89126605568C}" srcOrd="0" destOrd="0" presId="urn:microsoft.com/office/officeart/2005/8/layout/process5"/>
    <dgm:cxn modelId="{72EA8FCC-AFE0-4668-BF95-1C18012BBA30}" srcId="{0FF911EB-D073-48FA-A35B-D7112177E088}" destId="{445C9497-5A83-437E-BE97-D9DF80FF5F13}" srcOrd="3" destOrd="0" parTransId="{CD8342DC-2960-497C-A5E5-65C4A4150918}" sibTransId="{EE31108B-3FFA-4BD8-963C-A0F41AA3CEEC}"/>
    <dgm:cxn modelId="{919ED0D0-0B01-4AD2-9821-43E46B4A8E5A}" type="presOf" srcId="{0CFE0EC1-37EA-40D4-BED7-F8E0BE731A35}" destId="{2DDD9114-1ECF-4F13-9588-1ABEAAFA7C14}" srcOrd="1" destOrd="0" presId="urn:microsoft.com/office/officeart/2005/8/layout/process5"/>
    <dgm:cxn modelId="{E65E27D1-51F8-442C-80CF-A7C766191DF2}" type="presOf" srcId="{C70131FE-B9EC-4FE3-B292-24445A625C9D}" destId="{DD7242E8-136E-4E2F-82C1-182F147ECFAE}" srcOrd="0" destOrd="0" presId="urn:microsoft.com/office/officeart/2005/8/layout/process5"/>
    <dgm:cxn modelId="{31A8D7D1-35EB-4951-9071-3DCBAFF90F87}" srcId="{0FF911EB-D073-48FA-A35B-D7112177E088}" destId="{F7542EEE-23FB-44C4-A2DC-EBBA5C10A432}" srcOrd="4" destOrd="0" parTransId="{CB5808F0-695D-4FBB-B668-377916265AE0}" sibTransId="{0CFE0EC1-37EA-40D4-BED7-F8E0BE731A35}"/>
    <dgm:cxn modelId="{904696D4-9A43-4011-913A-52668C315D83}" srcId="{0FF911EB-D073-48FA-A35B-D7112177E088}" destId="{EE274635-4FAE-4E77-B7C6-2E6E85086919}" srcOrd="7" destOrd="0" parTransId="{2F51354C-2000-4049-A938-BF329B1720E9}" sibTransId="{C70131FE-B9EC-4FE3-B292-24445A625C9D}"/>
    <dgm:cxn modelId="{AB0310D7-A09F-4675-9943-6A4EFD411183}" type="presOf" srcId="{0CFE0EC1-37EA-40D4-BED7-F8E0BE731A35}" destId="{1ADB34DD-B812-4E27-96C5-6304BC43F087}" srcOrd="0" destOrd="0" presId="urn:microsoft.com/office/officeart/2005/8/layout/process5"/>
    <dgm:cxn modelId="{C2DB78EA-2610-40A5-92E4-45FD6B92D77D}" type="presOf" srcId="{EE274635-4FAE-4E77-B7C6-2E6E85086919}" destId="{2E2ACB43-16DD-499B-B80E-5797C39A6B29}" srcOrd="0" destOrd="0" presId="urn:microsoft.com/office/officeart/2005/8/layout/process5"/>
    <dgm:cxn modelId="{09B6DFF4-A179-46EC-A6D3-7B797C3272EC}" type="presOf" srcId="{8317EF26-845C-4626-9422-C53EC309A8E6}" destId="{A3B7ED5B-FD67-4397-B7A8-0DB86095BA25}" srcOrd="1" destOrd="0" presId="urn:microsoft.com/office/officeart/2005/8/layout/process5"/>
    <dgm:cxn modelId="{624C89FD-7880-4148-AE8C-83AE13E048A1}" srcId="{0FF911EB-D073-48FA-A35B-D7112177E088}" destId="{F32204CA-98B1-4C76-B04C-B45B1908F4B7}" srcOrd="8" destOrd="0" parTransId="{D3EBA82C-FD96-4ED4-8C87-A417164D504C}" sibTransId="{8317EF26-845C-4626-9422-C53EC309A8E6}"/>
    <dgm:cxn modelId="{1EC6E87F-A87C-4CAE-94D0-BB3CC240DA37}" type="presParOf" srcId="{30D2F2C6-06E2-4B80-A4FF-A7E36D1B48AB}" destId="{3F7367E7-9948-4DFB-ACED-89126605568C}" srcOrd="0" destOrd="0" presId="urn:microsoft.com/office/officeart/2005/8/layout/process5"/>
    <dgm:cxn modelId="{207526DA-7FCA-45E0-AFF9-8EF5885AE31E}" type="presParOf" srcId="{30D2F2C6-06E2-4B80-A4FF-A7E36D1B48AB}" destId="{2D326908-4C3C-485C-8054-F0ADCF9BCAA4}" srcOrd="1" destOrd="0" presId="urn:microsoft.com/office/officeart/2005/8/layout/process5"/>
    <dgm:cxn modelId="{C71F6F50-5FCB-477A-9C18-9B6499DD5E05}" type="presParOf" srcId="{2D326908-4C3C-485C-8054-F0ADCF9BCAA4}" destId="{438DF7ED-8CC0-42C8-A7F5-1F2A274CF4C7}" srcOrd="0" destOrd="0" presId="urn:microsoft.com/office/officeart/2005/8/layout/process5"/>
    <dgm:cxn modelId="{F9E47009-3F24-4AFC-A15C-F1B37FD34B97}" type="presParOf" srcId="{30D2F2C6-06E2-4B80-A4FF-A7E36D1B48AB}" destId="{3E4E07B7-91F7-4433-943D-0DD077FDC2D4}" srcOrd="2" destOrd="0" presId="urn:microsoft.com/office/officeart/2005/8/layout/process5"/>
    <dgm:cxn modelId="{096E78F6-5795-4151-804E-50E22144250E}" type="presParOf" srcId="{30D2F2C6-06E2-4B80-A4FF-A7E36D1B48AB}" destId="{8B3E63D9-B0E8-4897-A5EC-1CB8EC35EBC2}" srcOrd="3" destOrd="0" presId="urn:microsoft.com/office/officeart/2005/8/layout/process5"/>
    <dgm:cxn modelId="{0F0BE436-B0D3-4F63-A6A7-4C9956F74C05}" type="presParOf" srcId="{8B3E63D9-B0E8-4897-A5EC-1CB8EC35EBC2}" destId="{A4720D86-1E8D-4EA2-B1ED-19ECD7CE7DFC}" srcOrd="0" destOrd="0" presId="urn:microsoft.com/office/officeart/2005/8/layout/process5"/>
    <dgm:cxn modelId="{F6287657-547C-4176-835F-CBEF12365A87}" type="presParOf" srcId="{30D2F2C6-06E2-4B80-A4FF-A7E36D1B48AB}" destId="{F83F89A1-20F4-4D4E-938B-3316D1C2B4F7}" srcOrd="4" destOrd="0" presId="urn:microsoft.com/office/officeart/2005/8/layout/process5"/>
    <dgm:cxn modelId="{B836C518-CBE7-4754-8460-04498FD3B1CC}" type="presParOf" srcId="{30D2F2C6-06E2-4B80-A4FF-A7E36D1B48AB}" destId="{EE7195E6-8F64-46C3-B027-72D1C70B9FFA}" srcOrd="5" destOrd="0" presId="urn:microsoft.com/office/officeart/2005/8/layout/process5"/>
    <dgm:cxn modelId="{6B462950-59F7-4465-9045-B11B47DA0CE5}" type="presParOf" srcId="{EE7195E6-8F64-46C3-B027-72D1C70B9FFA}" destId="{383F06B0-AAAB-45E2-AEE3-A5B87D68495D}" srcOrd="0" destOrd="0" presId="urn:microsoft.com/office/officeart/2005/8/layout/process5"/>
    <dgm:cxn modelId="{938E2EB3-C818-4818-A2C6-1E51DFEC6E0E}" type="presParOf" srcId="{30D2F2C6-06E2-4B80-A4FF-A7E36D1B48AB}" destId="{91AEDD37-2920-4B85-A860-7E837326E633}" srcOrd="6" destOrd="0" presId="urn:microsoft.com/office/officeart/2005/8/layout/process5"/>
    <dgm:cxn modelId="{742E8314-3DCF-48DC-ADC9-7E6301EF12A3}" type="presParOf" srcId="{30D2F2C6-06E2-4B80-A4FF-A7E36D1B48AB}" destId="{D381B5A7-B0E4-4948-BE4F-BCA97B2A3DEB}" srcOrd="7" destOrd="0" presId="urn:microsoft.com/office/officeart/2005/8/layout/process5"/>
    <dgm:cxn modelId="{CF19C06D-D834-4D4B-A3B6-787E7DDDA293}" type="presParOf" srcId="{D381B5A7-B0E4-4948-BE4F-BCA97B2A3DEB}" destId="{5D7D448E-C394-46A8-A19E-ED815377651A}" srcOrd="0" destOrd="0" presId="urn:microsoft.com/office/officeart/2005/8/layout/process5"/>
    <dgm:cxn modelId="{83421A2C-0D27-43A8-99E8-01B45E65B8D0}" type="presParOf" srcId="{30D2F2C6-06E2-4B80-A4FF-A7E36D1B48AB}" destId="{0EC5AF4A-98D6-4E83-BADF-CB7EDDB7B0F0}" srcOrd="8" destOrd="0" presId="urn:microsoft.com/office/officeart/2005/8/layout/process5"/>
    <dgm:cxn modelId="{A2BA02A3-14A2-4E0F-A33B-9614F4A3EEB8}" type="presParOf" srcId="{30D2F2C6-06E2-4B80-A4FF-A7E36D1B48AB}" destId="{1ADB34DD-B812-4E27-96C5-6304BC43F087}" srcOrd="9" destOrd="0" presId="urn:microsoft.com/office/officeart/2005/8/layout/process5"/>
    <dgm:cxn modelId="{1EB29968-195E-4ECC-8D85-79B0A2EEED56}" type="presParOf" srcId="{1ADB34DD-B812-4E27-96C5-6304BC43F087}" destId="{2DDD9114-1ECF-4F13-9588-1ABEAAFA7C14}" srcOrd="0" destOrd="0" presId="urn:microsoft.com/office/officeart/2005/8/layout/process5"/>
    <dgm:cxn modelId="{DA6D255A-ADB7-4C62-B67B-FE455671B6A0}" type="presParOf" srcId="{30D2F2C6-06E2-4B80-A4FF-A7E36D1B48AB}" destId="{660B1A20-0AB0-4206-85BA-FDAD7976F0DC}" srcOrd="10" destOrd="0" presId="urn:microsoft.com/office/officeart/2005/8/layout/process5"/>
    <dgm:cxn modelId="{4B605B7A-2A2F-47BA-BBB7-30E3B3AFFBE1}" type="presParOf" srcId="{30D2F2C6-06E2-4B80-A4FF-A7E36D1B48AB}" destId="{5518A914-CC5F-48C1-B587-1FAFC004FDFA}" srcOrd="11" destOrd="0" presId="urn:microsoft.com/office/officeart/2005/8/layout/process5"/>
    <dgm:cxn modelId="{F886D87B-B514-434D-B9EF-4A28297AA1E7}" type="presParOf" srcId="{5518A914-CC5F-48C1-B587-1FAFC004FDFA}" destId="{72CF46F4-8B8A-41D2-86BD-4B17245F256A}" srcOrd="0" destOrd="0" presId="urn:microsoft.com/office/officeart/2005/8/layout/process5"/>
    <dgm:cxn modelId="{F352A6F8-BC52-47AD-85D8-72F35EF2AC43}" type="presParOf" srcId="{30D2F2C6-06E2-4B80-A4FF-A7E36D1B48AB}" destId="{535152F7-AA2C-4346-81BE-9169E8E8B034}" srcOrd="12" destOrd="0" presId="urn:microsoft.com/office/officeart/2005/8/layout/process5"/>
    <dgm:cxn modelId="{D2B61E44-1859-43FB-BCEA-5A7D9D19C5B5}" type="presParOf" srcId="{30D2F2C6-06E2-4B80-A4FF-A7E36D1B48AB}" destId="{D5AB692F-9B28-4BD8-9992-7DAD6EC992A8}" srcOrd="13" destOrd="0" presId="urn:microsoft.com/office/officeart/2005/8/layout/process5"/>
    <dgm:cxn modelId="{CEE6F72C-59D4-44CF-B1D1-A0D2511B0DCB}" type="presParOf" srcId="{D5AB692F-9B28-4BD8-9992-7DAD6EC992A8}" destId="{3B1914E7-9B6E-4896-8F4C-C589F36C9677}" srcOrd="0" destOrd="0" presId="urn:microsoft.com/office/officeart/2005/8/layout/process5"/>
    <dgm:cxn modelId="{95F67160-9788-4F56-BD20-A3939D6ED207}" type="presParOf" srcId="{30D2F2C6-06E2-4B80-A4FF-A7E36D1B48AB}" destId="{2E2ACB43-16DD-499B-B80E-5797C39A6B29}" srcOrd="14" destOrd="0" presId="urn:microsoft.com/office/officeart/2005/8/layout/process5"/>
    <dgm:cxn modelId="{087D2242-C0E6-4B78-BCD6-180CCC56E5F8}" type="presParOf" srcId="{30D2F2C6-06E2-4B80-A4FF-A7E36D1B48AB}" destId="{DD7242E8-136E-4E2F-82C1-182F147ECFAE}" srcOrd="15" destOrd="0" presId="urn:microsoft.com/office/officeart/2005/8/layout/process5"/>
    <dgm:cxn modelId="{D8A60372-FDA7-460C-AB1D-DDCC9C3E3837}" type="presParOf" srcId="{DD7242E8-136E-4E2F-82C1-182F147ECFAE}" destId="{FC336918-22EF-4798-B8AA-D30340FB9800}" srcOrd="0" destOrd="0" presId="urn:microsoft.com/office/officeart/2005/8/layout/process5"/>
    <dgm:cxn modelId="{9448589B-40D5-46EA-91E0-A2D7423536B8}" type="presParOf" srcId="{30D2F2C6-06E2-4B80-A4FF-A7E36D1B48AB}" destId="{309680E4-C277-4B61-9E3D-5B0C816C756A}" srcOrd="16" destOrd="0" presId="urn:microsoft.com/office/officeart/2005/8/layout/process5"/>
    <dgm:cxn modelId="{4EAE9D83-1E2B-459D-876A-39C9B4812C9B}" type="presParOf" srcId="{30D2F2C6-06E2-4B80-A4FF-A7E36D1B48AB}" destId="{CB36D7F4-D8C5-4C9C-91CE-16CE47D5DE54}" srcOrd="17" destOrd="0" presId="urn:microsoft.com/office/officeart/2005/8/layout/process5"/>
    <dgm:cxn modelId="{25A48832-F949-4148-95E5-B9101747DCA2}" type="presParOf" srcId="{CB36D7F4-D8C5-4C9C-91CE-16CE47D5DE54}" destId="{A3B7ED5B-FD67-4397-B7A8-0DB86095BA25}" srcOrd="0" destOrd="0" presId="urn:microsoft.com/office/officeart/2005/8/layout/process5"/>
    <dgm:cxn modelId="{3C70E789-BF76-4531-9FB7-8DF41CEBA6B7}" type="presParOf" srcId="{30D2F2C6-06E2-4B80-A4FF-A7E36D1B48AB}" destId="{11402CBF-9E97-4886-9922-8E3CB3CC6AB2}"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322B87-E42A-48AB-8F25-D508A1171D0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D3E382D-63D8-4B08-BE79-DA4E90E3DB72}">
      <dgm:prSet/>
      <dgm:spPr/>
      <dgm:t>
        <a:bodyPr/>
        <a:lstStyle/>
        <a:p>
          <a:r>
            <a:rPr lang="en-US" b="0" i="0"/>
            <a:t>Improved Efficiency</a:t>
          </a:r>
          <a:endParaRPr lang="en-US"/>
        </a:p>
      </dgm:t>
    </dgm:pt>
    <dgm:pt modelId="{A5B34FB9-5B04-4C98-AD20-D8D52958649D}" type="parTrans" cxnId="{473F80A5-D91A-4952-BD36-D9CBA29ED409}">
      <dgm:prSet/>
      <dgm:spPr/>
      <dgm:t>
        <a:bodyPr/>
        <a:lstStyle/>
        <a:p>
          <a:endParaRPr lang="en-US"/>
        </a:p>
      </dgm:t>
    </dgm:pt>
    <dgm:pt modelId="{38495C67-4300-4A29-A132-F60CC7BC09C5}" type="sibTrans" cxnId="{473F80A5-D91A-4952-BD36-D9CBA29ED409}">
      <dgm:prSet/>
      <dgm:spPr/>
      <dgm:t>
        <a:bodyPr/>
        <a:lstStyle/>
        <a:p>
          <a:endParaRPr lang="en-US"/>
        </a:p>
      </dgm:t>
    </dgm:pt>
    <dgm:pt modelId="{BA1A4111-5348-4736-8398-2FEB7A2F02F4}">
      <dgm:prSet/>
      <dgm:spPr/>
      <dgm:t>
        <a:bodyPr/>
        <a:lstStyle/>
        <a:p>
          <a:r>
            <a:rPr lang="en-US" b="0" i="0"/>
            <a:t>Informed Decision-Making</a:t>
          </a:r>
          <a:endParaRPr lang="en-US"/>
        </a:p>
      </dgm:t>
    </dgm:pt>
    <dgm:pt modelId="{5D754502-A6E4-4BA6-B847-DDDC04E3940D}" type="parTrans" cxnId="{DB7FD3B8-92DB-4264-A01A-26497581871C}">
      <dgm:prSet/>
      <dgm:spPr/>
      <dgm:t>
        <a:bodyPr/>
        <a:lstStyle/>
        <a:p>
          <a:endParaRPr lang="en-US"/>
        </a:p>
      </dgm:t>
    </dgm:pt>
    <dgm:pt modelId="{EE9D3F97-AB1E-4D89-B76E-B08EE42BB2DE}" type="sibTrans" cxnId="{DB7FD3B8-92DB-4264-A01A-26497581871C}">
      <dgm:prSet/>
      <dgm:spPr/>
      <dgm:t>
        <a:bodyPr/>
        <a:lstStyle/>
        <a:p>
          <a:endParaRPr lang="en-US"/>
        </a:p>
      </dgm:t>
    </dgm:pt>
    <dgm:pt modelId="{A04BD034-D1EB-4FEC-A2A8-E198FAB7DC78}">
      <dgm:prSet/>
      <dgm:spPr/>
      <dgm:t>
        <a:bodyPr/>
        <a:lstStyle/>
        <a:p>
          <a:r>
            <a:rPr lang="en-US" b="0" i="0"/>
            <a:t>Financial Stability</a:t>
          </a:r>
          <a:endParaRPr lang="en-US"/>
        </a:p>
      </dgm:t>
    </dgm:pt>
    <dgm:pt modelId="{2D653772-6DAF-4CC0-ACC0-50C9E73E9556}" type="parTrans" cxnId="{D64E4E35-4949-4740-85F5-E2DE11D744CA}">
      <dgm:prSet/>
      <dgm:spPr/>
      <dgm:t>
        <a:bodyPr/>
        <a:lstStyle/>
        <a:p>
          <a:endParaRPr lang="en-US"/>
        </a:p>
      </dgm:t>
    </dgm:pt>
    <dgm:pt modelId="{5D3DDE3D-CC20-48FE-A377-CB80226803BD}" type="sibTrans" cxnId="{D64E4E35-4949-4740-85F5-E2DE11D744CA}">
      <dgm:prSet/>
      <dgm:spPr/>
      <dgm:t>
        <a:bodyPr/>
        <a:lstStyle/>
        <a:p>
          <a:endParaRPr lang="en-US"/>
        </a:p>
      </dgm:t>
    </dgm:pt>
    <dgm:pt modelId="{A2C6B999-0C4F-4A57-80F8-42A0F44CD7DB}">
      <dgm:prSet/>
      <dgm:spPr/>
      <dgm:t>
        <a:bodyPr/>
        <a:lstStyle/>
        <a:p>
          <a:r>
            <a:rPr lang="en-US" b="0" i="0"/>
            <a:t>Market Access</a:t>
          </a:r>
          <a:endParaRPr lang="en-US"/>
        </a:p>
      </dgm:t>
    </dgm:pt>
    <dgm:pt modelId="{0A7F419A-24D5-4B67-8217-9BBE2584B039}" type="parTrans" cxnId="{C57B520F-84CC-4D83-B3AF-6CE11A8412DE}">
      <dgm:prSet/>
      <dgm:spPr/>
      <dgm:t>
        <a:bodyPr/>
        <a:lstStyle/>
        <a:p>
          <a:endParaRPr lang="en-US"/>
        </a:p>
      </dgm:t>
    </dgm:pt>
    <dgm:pt modelId="{E0E29296-5AFD-4E47-B57C-09DD060E641C}" type="sibTrans" cxnId="{C57B520F-84CC-4D83-B3AF-6CE11A8412DE}">
      <dgm:prSet/>
      <dgm:spPr/>
      <dgm:t>
        <a:bodyPr/>
        <a:lstStyle/>
        <a:p>
          <a:endParaRPr lang="en-US"/>
        </a:p>
      </dgm:t>
    </dgm:pt>
    <dgm:pt modelId="{021BFE99-2036-4099-B404-C8149EB858C7}">
      <dgm:prSet/>
      <dgm:spPr/>
      <dgm:t>
        <a:bodyPr/>
        <a:lstStyle/>
        <a:p>
          <a:r>
            <a:rPr lang="en-US" b="0" i="0"/>
            <a:t>Resource Optimization</a:t>
          </a:r>
          <a:endParaRPr lang="en-US"/>
        </a:p>
      </dgm:t>
    </dgm:pt>
    <dgm:pt modelId="{BEED58A0-1BC0-4561-867C-F62B001D2E3E}" type="parTrans" cxnId="{20A3919A-E0F2-481D-BB24-F7E5CEEEBBAD}">
      <dgm:prSet/>
      <dgm:spPr/>
      <dgm:t>
        <a:bodyPr/>
        <a:lstStyle/>
        <a:p>
          <a:endParaRPr lang="en-US"/>
        </a:p>
      </dgm:t>
    </dgm:pt>
    <dgm:pt modelId="{88D25C51-88CE-4256-97C3-5F4CF60AD722}" type="sibTrans" cxnId="{20A3919A-E0F2-481D-BB24-F7E5CEEEBBAD}">
      <dgm:prSet/>
      <dgm:spPr/>
      <dgm:t>
        <a:bodyPr/>
        <a:lstStyle/>
        <a:p>
          <a:endParaRPr lang="en-US"/>
        </a:p>
      </dgm:t>
    </dgm:pt>
    <dgm:pt modelId="{789B695B-D91E-4AD8-8D95-F0BC7452DF5E}">
      <dgm:prSet/>
      <dgm:spPr/>
      <dgm:t>
        <a:bodyPr/>
        <a:lstStyle/>
        <a:p>
          <a:r>
            <a:rPr lang="en-US" b="0" i="0"/>
            <a:t>Risk Mitigation</a:t>
          </a:r>
          <a:endParaRPr lang="en-US"/>
        </a:p>
      </dgm:t>
    </dgm:pt>
    <dgm:pt modelId="{4995363B-1D5C-4D52-B29B-A0F16702144D}" type="parTrans" cxnId="{9CC31783-C446-44CE-8791-1626819AC007}">
      <dgm:prSet/>
      <dgm:spPr/>
      <dgm:t>
        <a:bodyPr/>
        <a:lstStyle/>
        <a:p>
          <a:endParaRPr lang="en-US"/>
        </a:p>
      </dgm:t>
    </dgm:pt>
    <dgm:pt modelId="{6351F226-9387-412B-B4AC-3599CD6017B3}" type="sibTrans" cxnId="{9CC31783-C446-44CE-8791-1626819AC007}">
      <dgm:prSet/>
      <dgm:spPr/>
      <dgm:t>
        <a:bodyPr/>
        <a:lstStyle/>
        <a:p>
          <a:endParaRPr lang="en-US"/>
        </a:p>
      </dgm:t>
    </dgm:pt>
    <dgm:pt modelId="{D141CBF5-F1FC-48E4-8860-653C4100BA8F}">
      <dgm:prSet/>
      <dgm:spPr/>
      <dgm:t>
        <a:bodyPr/>
        <a:lstStyle/>
        <a:p>
          <a:r>
            <a:rPr lang="en-US" b="0" i="0"/>
            <a:t>Enhanced Collaboration</a:t>
          </a:r>
          <a:endParaRPr lang="en-US"/>
        </a:p>
      </dgm:t>
    </dgm:pt>
    <dgm:pt modelId="{FC99D7A6-32DC-4E39-9EC6-2D9E591F7356}" type="parTrans" cxnId="{806E636C-6364-4899-9727-148B06E3EFC0}">
      <dgm:prSet/>
      <dgm:spPr/>
      <dgm:t>
        <a:bodyPr/>
        <a:lstStyle/>
        <a:p>
          <a:endParaRPr lang="en-US"/>
        </a:p>
      </dgm:t>
    </dgm:pt>
    <dgm:pt modelId="{6D7B23AF-C436-4CED-93AA-AB897BB10B64}" type="sibTrans" cxnId="{806E636C-6364-4899-9727-148B06E3EFC0}">
      <dgm:prSet/>
      <dgm:spPr/>
      <dgm:t>
        <a:bodyPr/>
        <a:lstStyle/>
        <a:p>
          <a:endParaRPr lang="en-US"/>
        </a:p>
      </dgm:t>
    </dgm:pt>
    <dgm:pt modelId="{11842895-A20E-4F33-A9A8-143D35945003}">
      <dgm:prSet/>
      <dgm:spPr/>
      <dgm:t>
        <a:bodyPr/>
        <a:lstStyle/>
        <a:p>
          <a:r>
            <a:rPr lang="en-US" b="0" i="0"/>
            <a:t>Compliance Management</a:t>
          </a:r>
          <a:endParaRPr lang="en-US"/>
        </a:p>
      </dgm:t>
    </dgm:pt>
    <dgm:pt modelId="{4F5E9937-ECA6-441C-95E5-91003FD2A991}" type="parTrans" cxnId="{F3F2C2D5-7284-415A-91AB-60D66D7E4720}">
      <dgm:prSet/>
      <dgm:spPr/>
      <dgm:t>
        <a:bodyPr/>
        <a:lstStyle/>
        <a:p>
          <a:endParaRPr lang="en-US"/>
        </a:p>
      </dgm:t>
    </dgm:pt>
    <dgm:pt modelId="{54313F65-73D5-4ABE-8E4E-90113E771BBF}" type="sibTrans" cxnId="{F3F2C2D5-7284-415A-91AB-60D66D7E4720}">
      <dgm:prSet/>
      <dgm:spPr/>
      <dgm:t>
        <a:bodyPr/>
        <a:lstStyle/>
        <a:p>
          <a:endParaRPr lang="en-US"/>
        </a:p>
      </dgm:t>
    </dgm:pt>
    <dgm:pt modelId="{81A1DBBF-F553-40E2-BEC7-CD18F391CC23}" type="pres">
      <dgm:prSet presAssocID="{0C322B87-E42A-48AB-8F25-D508A1171D05}" presName="diagram" presStyleCnt="0">
        <dgm:presLayoutVars>
          <dgm:dir/>
          <dgm:resizeHandles val="exact"/>
        </dgm:presLayoutVars>
      </dgm:prSet>
      <dgm:spPr/>
    </dgm:pt>
    <dgm:pt modelId="{8761CE84-A439-4DD4-B683-65139A6308E3}" type="pres">
      <dgm:prSet presAssocID="{ED3E382D-63D8-4B08-BE79-DA4E90E3DB72}" presName="node" presStyleLbl="node1" presStyleIdx="0" presStyleCnt="8">
        <dgm:presLayoutVars>
          <dgm:bulletEnabled val="1"/>
        </dgm:presLayoutVars>
      </dgm:prSet>
      <dgm:spPr/>
    </dgm:pt>
    <dgm:pt modelId="{9D8BE064-0ED8-433C-A33A-9B657657A80F}" type="pres">
      <dgm:prSet presAssocID="{38495C67-4300-4A29-A132-F60CC7BC09C5}" presName="sibTrans" presStyleCnt="0"/>
      <dgm:spPr/>
    </dgm:pt>
    <dgm:pt modelId="{432B986B-4FA2-4DAF-9D21-22BBA979C3A5}" type="pres">
      <dgm:prSet presAssocID="{BA1A4111-5348-4736-8398-2FEB7A2F02F4}" presName="node" presStyleLbl="node1" presStyleIdx="1" presStyleCnt="8">
        <dgm:presLayoutVars>
          <dgm:bulletEnabled val="1"/>
        </dgm:presLayoutVars>
      </dgm:prSet>
      <dgm:spPr/>
    </dgm:pt>
    <dgm:pt modelId="{1EB080CC-ECAE-441A-B217-DAE8494C1DF8}" type="pres">
      <dgm:prSet presAssocID="{EE9D3F97-AB1E-4D89-B76E-B08EE42BB2DE}" presName="sibTrans" presStyleCnt="0"/>
      <dgm:spPr/>
    </dgm:pt>
    <dgm:pt modelId="{DF7F445D-44A7-4651-902E-EF69A83F34E5}" type="pres">
      <dgm:prSet presAssocID="{A04BD034-D1EB-4FEC-A2A8-E198FAB7DC78}" presName="node" presStyleLbl="node1" presStyleIdx="2" presStyleCnt="8">
        <dgm:presLayoutVars>
          <dgm:bulletEnabled val="1"/>
        </dgm:presLayoutVars>
      </dgm:prSet>
      <dgm:spPr/>
    </dgm:pt>
    <dgm:pt modelId="{13BEF48D-7C92-42A5-B360-00E43797C608}" type="pres">
      <dgm:prSet presAssocID="{5D3DDE3D-CC20-48FE-A377-CB80226803BD}" presName="sibTrans" presStyleCnt="0"/>
      <dgm:spPr/>
    </dgm:pt>
    <dgm:pt modelId="{A27D739C-4886-495F-896B-AB1EBFC85873}" type="pres">
      <dgm:prSet presAssocID="{A2C6B999-0C4F-4A57-80F8-42A0F44CD7DB}" presName="node" presStyleLbl="node1" presStyleIdx="3" presStyleCnt="8">
        <dgm:presLayoutVars>
          <dgm:bulletEnabled val="1"/>
        </dgm:presLayoutVars>
      </dgm:prSet>
      <dgm:spPr/>
    </dgm:pt>
    <dgm:pt modelId="{E8BC591F-E9E4-48A4-A1CB-3D739C408D88}" type="pres">
      <dgm:prSet presAssocID="{E0E29296-5AFD-4E47-B57C-09DD060E641C}" presName="sibTrans" presStyleCnt="0"/>
      <dgm:spPr/>
    </dgm:pt>
    <dgm:pt modelId="{D897C8AB-140D-43C9-BFA0-8A170A4F76C8}" type="pres">
      <dgm:prSet presAssocID="{021BFE99-2036-4099-B404-C8149EB858C7}" presName="node" presStyleLbl="node1" presStyleIdx="4" presStyleCnt="8">
        <dgm:presLayoutVars>
          <dgm:bulletEnabled val="1"/>
        </dgm:presLayoutVars>
      </dgm:prSet>
      <dgm:spPr/>
    </dgm:pt>
    <dgm:pt modelId="{C31F58F5-6557-4302-AF83-E7B211A62376}" type="pres">
      <dgm:prSet presAssocID="{88D25C51-88CE-4256-97C3-5F4CF60AD722}" presName="sibTrans" presStyleCnt="0"/>
      <dgm:spPr/>
    </dgm:pt>
    <dgm:pt modelId="{FE644DC9-1B50-4F8D-9FD2-6E7BA32E34CD}" type="pres">
      <dgm:prSet presAssocID="{789B695B-D91E-4AD8-8D95-F0BC7452DF5E}" presName="node" presStyleLbl="node1" presStyleIdx="5" presStyleCnt="8">
        <dgm:presLayoutVars>
          <dgm:bulletEnabled val="1"/>
        </dgm:presLayoutVars>
      </dgm:prSet>
      <dgm:spPr/>
    </dgm:pt>
    <dgm:pt modelId="{695D61D9-236F-499F-837A-E2053963A859}" type="pres">
      <dgm:prSet presAssocID="{6351F226-9387-412B-B4AC-3599CD6017B3}" presName="sibTrans" presStyleCnt="0"/>
      <dgm:spPr/>
    </dgm:pt>
    <dgm:pt modelId="{D1CEF9A5-A0F3-43F6-AF6C-EB1A6C51EEAF}" type="pres">
      <dgm:prSet presAssocID="{D141CBF5-F1FC-48E4-8860-653C4100BA8F}" presName="node" presStyleLbl="node1" presStyleIdx="6" presStyleCnt="8">
        <dgm:presLayoutVars>
          <dgm:bulletEnabled val="1"/>
        </dgm:presLayoutVars>
      </dgm:prSet>
      <dgm:spPr/>
    </dgm:pt>
    <dgm:pt modelId="{AC137C1D-2F09-4545-8475-CF1EE9A48D25}" type="pres">
      <dgm:prSet presAssocID="{6D7B23AF-C436-4CED-93AA-AB897BB10B64}" presName="sibTrans" presStyleCnt="0"/>
      <dgm:spPr/>
    </dgm:pt>
    <dgm:pt modelId="{EE31EAF7-515F-4E7B-8FDD-78F5D3434F1F}" type="pres">
      <dgm:prSet presAssocID="{11842895-A20E-4F33-A9A8-143D35945003}" presName="node" presStyleLbl="node1" presStyleIdx="7" presStyleCnt="8">
        <dgm:presLayoutVars>
          <dgm:bulletEnabled val="1"/>
        </dgm:presLayoutVars>
      </dgm:prSet>
      <dgm:spPr/>
    </dgm:pt>
  </dgm:ptLst>
  <dgm:cxnLst>
    <dgm:cxn modelId="{C57B520F-84CC-4D83-B3AF-6CE11A8412DE}" srcId="{0C322B87-E42A-48AB-8F25-D508A1171D05}" destId="{A2C6B999-0C4F-4A57-80F8-42A0F44CD7DB}" srcOrd="3" destOrd="0" parTransId="{0A7F419A-24D5-4B67-8217-9BBE2584B039}" sibTransId="{E0E29296-5AFD-4E47-B57C-09DD060E641C}"/>
    <dgm:cxn modelId="{D64E4E35-4949-4740-85F5-E2DE11D744CA}" srcId="{0C322B87-E42A-48AB-8F25-D508A1171D05}" destId="{A04BD034-D1EB-4FEC-A2A8-E198FAB7DC78}" srcOrd="2" destOrd="0" parTransId="{2D653772-6DAF-4CC0-ACC0-50C9E73E9556}" sibTransId="{5D3DDE3D-CC20-48FE-A377-CB80226803BD}"/>
    <dgm:cxn modelId="{294D8F36-BD18-482F-919E-F8D200DA0753}" type="presOf" srcId="{11842895-A20E-4F33-A9A8-143D35945003}" destId="{EE31EAF7-515F-4E7B-8FDD-78F5D3434F1F}" srcOrd="0" destOrd="0" presId="urn:microsoft.com/office/officeart/2005/8/layout/default"/>
    <dgm:cxn modelId="{63A21367-7818-423B-94C6-71850CE193C9}" type="presOf" srcId="{D141CBF5-F1FC-48E4-8860-653C4100BA8F}" destId="{D1CEF9A5-A0F3-43F6-AF6C-EB1A6C51EEAF}" srcOrd="0" destOrd="0" presId="urn:microsoft.com/office/officeart/2005/8/layout/default"/>
    <dgm:cxn modelId="{806E636C-6364-4899-9727-148B06E3EFC0}" srcId="{0C322B87-E42A-48AB-8F25-D508A1171D05}" destId="{D141CBF5-F1FC-48E4-8860-653C4100BA8F}" srcOrd="6" destOrd="0" parTransId="{FC99D7A6-32DC-4E39-9EC6-2D9E591F7356}" sibTransId="{6D7B23AF-C436-4CED-93AA-AB897BB10B64}"/>
    <dgm:cxn modelId="{9CC31783-C446-44CE-8791-1626819AC007}" srcId="{0C322B87-E42A-48AB-8F25-D508A1171D05}" destId="{789B695B-D91E-4AD8-8D95-F0BC7452DF5E}" srcOrd="5" destOrd="0" parTransId="{4995363B-1D5C-4D52-B29B-A0F16702144D}" sibTransId="{6351F226-9387-412B-B4AC-3599CD6017B3}"/>
    <dgm:cxn modelId="{62C73390-01D5-463D-8F59-A74D99431A1A}" type="presOf" srcId="{A2C6B999-0C4F-4A57-80F8-42A0F44CD7DB}" destId="{A27D739C-4886-495F-896B-AB1EBFC85873}" srcOrd="0" destOrd="0" presId="urn:microsoft.com/office/officeart/2005/8/layout/default"/>
    <dgm:cxn modelId="{20A3919A-E0F2-481D-BB24-F7E5CEEEBBAD}" srcId="{0C322B87-E42A-48AB-8F25-D508A1171D05}" destId="{021BFE99-2036-4099-B404-C8149EB858C7}" srcOrd="4" destOrd="0" parTransId="{BEED58A0-1BC0-4561-867C-F62B001D2E3E}" sibTransId="{88D25C51-88CE-4256-97C3-5F4CF60AD722}"/>
    <dgm:cxn modelId="{C094309D-CA80-4361-A051-EA123A1D9FF7}" type="presOf" srcId="{BA1A4111-5348-4736-8398-2FEB7A2F02F4}" destId="{432B986B-4FA2-4DAF-9D21-22BBA979C3A5}" srcOrd="0" destOrd="0" presId="urn:microsoft.com/office/officeart/2005/8/layout/default"/>
    <dgm:cxn modelId="{3D756DA4-A68C-4584-8A9B-B551C10CF6E4}" type="presOf" srcId="{021BFE99-2036-4099-B404-C8149EB858C7}" destId="{D897C8AB-140D-43C9-BFA0-8A170A4F76C8}" srcOrd="0" destOrd="0" presId="urn:microsoft.com/office/officeart/2005/8/layout/default"/>
    <dgm:cxn modelId="{473F80A5-D91A-4952-BD36-D9CBA29ED409}" srcId="{0C322B87-E42A-48AB-8F25-D508A1171D05}" destId="{ED3E382D-63D8-4B08-BE79-DA4E90E3DB72}" srcOrd="0" destOrd="0" parTransId="{A5B34FB9-5B04-4C98-AD20-D8D52958649D}" sibTransId="{38495C67-4300-4A29-A132-F60CC7BC09C5}"/>
    <dgm:cxn modelId="{9BF169B3-D8FE-403B-A7CC-C94D81FA6959}" type="presOf" srcId="{ED3E382D-63D8-4B08-BE79-DA4E90E3DB72}" destId="{8761CE84-A439-4DD4-B683-65139A6308E3}" srcOrd="0" destOrd="0" presId="urn:microsoft.com/office/officeart/2005/8/layout/default"/>
    <dgm:cxn modelId="{DB7FD3B8-92DB-4264-A01A-26497581871C}" srcId="{0C322B87-E42A-48AB-8F25-D508A1171D05}" destId="{BA1A4111-5348-4736-8398-2FEB7A2F02F4}" srcOrd="1" destOrd="0" parTransId="{5D754502-A6E4-4BA6-B847-DDDC04E3940D}" sibTransId="{EE9D3F97-AB1E-4D89-B76E-B08EE42BB2DE}"/>
    <dgm:cxn modelId="{BB3C8DD3-E0FE-4173-9B86-8A219CDA0FE7}" type="presOf" srcId="{0C322B87-E42A-48AB-8F25-D508A1171D05}" destId="{81A1DBBF-F553-40E2-BEC7-CD18F391CC23}" srcOrd="0" destOrd="0" presId="urn:microsoft.com/office/officeart/2005/8/layout/default"/>
    <dgm:cxn modelId="{F3F2C2D5-7284-415A-91AB-60D66D7E4720}" srcId="{0C322B87-E42A-48AB-8F25-D508A1171D05}" destId="{11842895-A20E-4F33-A9A8-143D35945003}" srcOrd="7" destOrd="0" parTransId="{4F5E9937-ECA6-441C-95E5-91003FD2A991}" sibTransId="{54313F65-73D5-4ABE-8E4E-90113E771BBF}"/>
    <dgm:cxn modelId="{3D8CF3ED-8563-43D4-9858-5F3B5E68ADDD}" type="presOf" srcId="{789B695B-D91E-4AD8-8D95-F0BC7452DF5E}" destId="{FE644DC9-1B50-4F8D-9FD2-6E7BA32E34CD}" srcOrd="0" destOrd="0" presId="urn:microsoft.com/office/officeart/2005/8/layout/default"/>
    <dgm:cxn modelId="{868833FD-2553-4D02-B465-373E3AA4B109}" type="presOf" srcId="{A04BD034-D1EB-4FEC-A2A8-E198FAB7DC78}" destId="{DF7F445D-44A7-4651-902E-EF69A83F34E5}" srcOrd="0" destOrd="0" presId="urn:microsoft.com/office/officeart/2005/8/layout/default"/>
    <dgm:cxn modelId="{F0AEC170-D6E3-476F-ACA6-E30AE4A65C80}" type="presParOf" srcId="{81A1DBBF-F553-40E2-BEC7-CD18F391CC23}" destId="{8761CE84-A439-4DD4-B683-65139A6308E3}" srcOrd="0" destOrd="0" presId="urn:microsoft.com/office/officeart/2005/8/layout/default"/>
    <dgm:cxn modelId="{DF769E7E-0232-441E-BD8E-924BC7F735C2}" type="presParOf" srcId="{81A1DBBF-F553-40E2-BEC7-CD18F391CC23}" destId="{9D8BE064-0ED8-433C-A33A-9B657657A80F}" srcOrd="1" destOrd="0" presId="urn:microsoft.com/office/officeart/2005/8/layout/default"/>
    <dgm:cxn modelId="{FB87349A-944D-4534-9714-407568ABEE48}" type="presParOf" srcId="{81A1DBBF-F553-40E2-BEC7-CD18F391CC23}" destId="{432B986B-4FA2-4DAF-9D21-22BBA979C3A5}" srcOrd="2" destOrd="0" presId="urn:microsoft.com/office/officeart/2005/8/layout/default"/>
    <dgm:cxn modelId="{E9313B51-07CD-4F03-B6CA-E62F4890CB60}" type="presParOf" srcId="{81A1DBBF-F553-40E2-BEC7-CD18F391CC23}" destId="{1EB080CC-ECAE-441A-B217-DAE8494C1DF8}" srcOrd="3" destOrd="0" presId="urn:microsoft.com/office/officeart/2005/8/layout/default"/>
    <dgm:cxn modelId="{1E349652-091F-43F5-8B6B-0B7331B1AE37}" type="presParOf" srcId="{81A1DBBF-F553-40E2-BEC7-CD18F391CC23}" destId="{DF7F445D-44A7-4651-902E-EF69A83F34E5}" srcOrd="4" destOrd="0" presId="urn:microsoft.com/office/officeart/2005/8/layout/default"/>
    <dgm:cxn modelId="{AF181421-963E-46E6-B7AC-CCC02AB33289}" type="presParOf" srcId="{81A1DBBF-F553-40E2-BEC7-CD18F391CC23}" destId="{13BEF48D-7C92-42A5-B360-00E43797C608}" srcOrd="5" destOrd="0" presId="urn:microsoft.com/office/officeart/2005/8/layout/default"/>
    <dgm:cxn modelId="{C57F8633-514D-4EDD-AE53-6B6A78EBEFAB}" type="presParOf" srcId="{81A1DBBF-F553-40E2-BEC7-CD18F391CC23}" destId="{A27D739C-4886-495F-896B-AB1EBFC85873}" srcOrd="6" destOrd="0" presId="urn:microsoft.com/office/officeart/2005/8/layout/default"/>
    <dgm:cxn modelId="{9F9B5AFB-6ADC-4F0C-9785-A20942177DE5}" type="presParOf" srcId="{81A1DBBF-F553-40E2-BEC7-CD18F391CC23}" destId="{E8BC591F-E9E4-48A4-A1CB-3D739C408D88}" srcOrd="7" destOrd="0" presId="urn:microsoft.com/office/officeart/2005/8/layout/default"/>
    <dgm:cxn modelId="{59420C75-626E-4813-9950-B08DDCEBD167}" type="presParOf" srcId="{81A1DBBF-F553-40E2-BEC7-CD18F391CC23}" destId="{D897C8AB-140D-43C9-BFA0-8A170A4F76C8}" srcOrd="8" destOrd="0" presId="urn:microsoft.com/office/officeart/2005/8/layout/default"/>
    <dgm:cxn modelId="{FCE75582-71FE-49EE-A1EC-7923381FA56B}" type="presParOf" srcId="{81A1DBBF-F553-40E2-BEC7-CD18F391CC23}" destId="{C31F58F5-6557-4302-AF83-E7B211A62376}" srcOrd="9" destOrd="0" presId="urn:microsoft.com/office/officeart/2005/8/layout/default"/>
    <dgm:cxn modelId="{6775FBF1-EDAD-43F3-B6D6-D5F1B3D48ABD}" type="presParOf" srcId="{81A1DBBF-F553-40E2-BEC7-CD18F391CC23}" destId="{FE644DC9-1B50-4F8D-9FD2-6E7BA32E34CD}" srcOrd="10" destOrd="0" presId="urn:microsoft.com/office/officeart/2005/8/layout/default"/>
    <dgm:cxn modelId="{90B05BBD-D36E-4ED8-A263-0874BB547A57}" type="presParOf" srcId="{81A1DBBF-F553-40E2-BEC7-CD18F391CC23}" destId="{695D61D9-236F-499F-837A-E2053963A859}" srcOrd="11" destOrd="0" presId="urn:microsoft.com/office/officeart/2005/8/layout/default"/>
    <dgm:cxn modelId="{2F9A2A83-6CCC-430C-AB1B-7645FA56824B}" type="presParOf" srcId="{81A1DBBF-F553-40E2-BEC7-CD18F391CC23}" destId="{D1CEF9A5-A0F3-43F6-AF6C-EB1A6C51EEAF}" srcOrd="12" destOrd="0" presId="urn:microsoft.com/office/officeart/2005/8/layout/default"/>
    <dgm:cxn modelId="{7164D646-7406-419E-86D1-B494F0C59813}" type="presParOf" srcId="{81A1DBBF-F553-40E2-BEC7-CD18F391CC23}" destId="{AC137C1D-2F09-4545-8475-CF1EE9A48D25}" srcOrd="13" destOrd="0" presId="urn:microsoft.com/office/officeart/2005/8/layout/default"/>
    <dgm:cxn modelId="{641E6663-FE2B-4209-AD19-E3B8B3C2D867}" type="presParOf" srcId="{81A1DBBF-F553-40E2-BEC7-CD18F391CC23}" destId="{EE31EAF7-515F-4E7B-8FDD-78F5D3434F1F}" srcOrd="1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2AAD2A-C994-4F0A-9259-0FAE0880000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C3D3EC2-DD98-4411-B35B-8644058A5CD6}">
      <dgm:prSet/>
      <dgm:spPr/>
      <dgm:t>
        <a:bodyPr/>
        <a:lstStyle/>
        <a:p>
          <a:r>
            <a:rPr lang="en-US" b="0" i="0"/>
            <a:t>Technological Barriers</a:t>
          </a:r>
          <a:endParaRPr lang="en-US"/>
        </a:p>
      </dgm:t>
    </dgm:pt>
    <dgm:pt modelId="{02212ADB-F41A-4584-91FF-C50D1E2C676D}" type="parTrans" cxnId="{4DE75E7C-68AA-417B-A46A-EE386D17C9F7}">
      <dgm:prSet/>
      <dgm:spPr/>
      <dgm:t>
        <a:bodyPr/>
        <a:lstStyle/>
        <a:p>
          <a:endParaRPr lang="en-US"/>
        </a:p>
      </dgm:t>
    </dgm:pt>
    <dgm:pt modelId="{429E8B00-72C4-44A0-999D-D22092375FBF}" type="sibTrans" cxnId="{4DE75E7C-68AA-417B-A46A-EE386D17C9F7}">
      <dgm:prSet/>
      <dgm:spPr/>
      <dgm:t>
        <a:bodyPr/>
        <a:lstStyle/>
        <a:p>
          <a:endParaRPr lang="en-US"/>
        </a:p>
      </dgm:t>
    </dgm:pt>
    <dgm:pt modelId="{3CFBD636-0D7D-4FE2-AD3F-EF250B18E81A}">
      <dgm:prSet/>
      <dgm:spPr/>
      <dgm:t>
        <a:bodyPr/>
        <a:lstStyle/>
        <a:p>
          <a:r>
            <a:rPr lang="en-US" b="0" i="0"/>
            <a:t>Cost of Implementation</a:t>
          </a:r>
          <a:endParaRPr lang="en-US"/>
        </a:p>
      </dgm:t>
    </dgm:pt>
    <dgm:pt modelId="{4042739B-91AC-4209-B8F5-5D255519A3F5}" type="parTrans" cxnId="{59183535-6DEC-4784-B0AD-5D75FB2AB93D}">
      <dgm:prSet/>
      <dgm:spPr/>
      <dgm:t>
        <a:bodyPr/>
        <a:lstStyle/>
        <a:p>
          <a:endParaRPr lang="en-US"/>
        </a:p>
      </dgm:t>
    </dgm:pt>
    <dgm:pt modelId="{32213C9F-D7C4-4AAE-9F3D-2A26F41BE63E}" type="sibTrans" cxnId="{59183535-6DEC-4784-B0AD-5D75FB2AB93D}">
      <dgm:prSet/>
      <dgm:spPr/>
      <dgm:t>
        <a:bodyPr/>
        <a:lstStyle/>
        <a:p>
          <a:endParaRPr lang="en-US"/>
        </a:p>
      </dgm:t>
    </dgm:pt>
    <dgm:pt modelId="{19A5B8E1-23E1-4727-81AF-9F1575F46717}">
      <dgm:prSet/>
      <dgm:spPr/>
      <dgm:t>
        <a:bodyPr/>
        <a:lstStyle/>
        <a:p>
          <a:r>
            <a:rPr lang="en-US" b="0" i="0"/>
            <a:t>Data Security Concerns</a:t>
          </a:r>
          <a:endParaRPr lang="en-US"/>
        </a:p>
      </dgm:t>
    </dgm:pt>
    <dgm:pt modelId="{9FF5B48B-1C0B-4623-9339-855D658D3BBB}" type="parTrans" cxnId="{7CAA6813-C58D-436F-8ABD-56E52C315D56}">
      <dgm:prSet/>
      <dgm:spPr/>
      <dgm:t>
        <a:bodyPr/>
        <a:lstStyle/>
        <a:p>
          <a:endParaRPr lang="en-US"/>
        </a:p>
      </dgm:t>
    </dgm:pt>
    <dgm:pt modelId="{99B9C934-0A8E-439E-826D-944985768A90}" type="sibTrans" cxnId="{7CAA6813-C58D-436F-8ABD-56E52C315D56}">
      <dgm:prSet/>
      <dgm:spPr/>
      <dgm:t>
        <a:bodyPr/>
        <a:lstStyle/>
        <a:p>
          <a:endParaRPr lang="en-US"/>
        </a:p>
      </dgm:t>
    </dgm:pt>
    <dgm:pt modelId="{E94106D7-B152-4BAA-BFDC-007D8DF0BF33}">
      <dgm:prSet/>
      <dgm:spPr/>
      <dgm:t>
        <a:bodyPr/>
        <a:lstStyle/>
        <a:p>
          <a:r>
            <a:rPr lang="en-US" b="0" i="0"/>
            <a:t>Dependency on Connectivity</a:t>
          </a:r>
          <a:endParaRPr lang="en-US"/>
        </a:p>
      </dgm:t>
    </dgm:pt>
    <dgm:pt modelId="{E9D620CB-3CE4-487D-8C95-321271E6D3A5}" type="parTrans" cxnId="{013B00C4-DE15-4E17-AFA7-211E906A5A4E}">
      <dgm:prSet/>
      <dgm:spPr/>
      <dgm:t>
        <a:bodyPr/>
        <a:lstStyle/>
        <a:p>
          <a:endParaRPr lang="en-US"/>
        </a:p>
      </dgm:t>
    </dgm:pt>
    <dgm:pt modelId="{DB7874FE-089C-466E-BD9E-D72AEB349078}" type="sibTrans" cxnId="{013B00C4-DE15-4E17-AFA7-211E906A5A4E}">
      <dgm:prSet/>
      <dgm:spPr/>
      <dgm:t>
        <a:bodyPr/>
        <a:lstStyle/>
        <a:p>
          <a:endParaRPr lang="en-US"/>
        </a:p>
      </dgm:t>
    </dgm:pt>
    <dgm:pt modelId="{E6E93EDB-9C16-418F-B9E6-A69F76D0AB72}">
      <dgm:prSet/>
      <dgm:spPr/>
      <dgm:t>
        <a:bodyPr/>
        <a:lstStyle/>
        <a:p>
          <a:r>
            <a:rPr lang="en-US" b="0" i="0"/>
            <a:t>Resistance to Change</a:t>
          </a:r>
          <a:endParaRPr lang="en-US"/>
        </a:p>
      </dgm:t>
    </dgm:pt>
    <dgm:pt modelId="{4BF616E1-EDB7-4D06-A58F-A06147843BE6}" type="parTrans" cxnId="{1CD869C6-B41C-4CD5-806C-01EC90B610A4}">
      <dgm:prSet/>
      <dgm:spPr/>
      <dgm:t>
        <a:bodyPr/>
        <a:lstStyle/>
        <a:p>
          <a:endParaRPr lang="en-US"/>
        </a:p>
      </dgm:t>
    </dgm:pt>
    <dgm:pt modelId="{AC6FEC05-C99D-4EB5-8648-99E0EEBFDE24}" type="sibTrans" cxnId="{1CD869C6-B41C-4CD5-806C-01EC90B610A4}">
      <dgm:prSet/>
      <dgm:spPr/>
      <dgm:t>
        <a:bodyPr/>
        <a:lstStyle/>
        <a:p>
          <a:endParaRPr lang="en-US"/>
        </a:p>
      </dgm:t>
    </dgm:pt>
    <dgm:pt modelId="{2215E5F8-C71B-4979-A59B-2DF89873B984}" type="pres">
      <dgm:prSet presAssocID="{502AAD2A-C994-4F0A-9259-0FAE08800000}" presName="diagram" presStyleCnt="0">
        <dgm:presLayoutVars>
          <dgm:dir/>
          <dgm:resizeHandles val="exact"/>
        </dgm:presLayoutVars>
      </dgm:prSet>
      <dgm:spPr/>
    </dgm:pt>
    <dgm:pt modelId="{3A2D51A4-60DB-4FC6-AC22-5C84C89C6622}" type="pres">
      <dgm:prSet presAssocID="{4C3D3EC2-DD98-4411-B35B-8644058A5CD6}" presName="node" presStyleLbl="node1" presStyleIdx="0" presStyleCnt="5">
        <dgm:presLayoutVars>
          <dgm:bulletEnabled val="1"/>
        </dgm:presLayoutVars>
      </dgm:prSet>
      <dgm:spPr/>
    </dgm:pt>
    <dgm:pt modelId="{5A77857A-7779-4F73-8CEE-AE9B92E1AE00}" type="pres">
      <dgm:prSet presAssocID="{429E8B00-72C4-44A0-999D-D22092375FBF}" presName="sibTrans" presStyleCnt="0"/>
      <dgm:spPr/>
    </dgm:pt>
    <dgm:pt modelId="{2AD7A16D-951D-4E2C-81D8-BC4CBA4CBC87}" type="pres">
      <dgm:prSet presAssocID="{3CFBD636-0D7D-4FE2-AD3F-EF250B18E81A}" presName="node" presStyleLbl="node1" presStyleIdx="1" presStyleCnt="5">
        <dgm:presLayoutVars>
          <dgm:bulletEnabled val="1"/>
        </dgm:presLayoutVars>
      </dgm:prSet>
      <dgm:spPr/>
    </dgm:pt>
    <dgm:pt modelId="{55D6FB92-396E-4977-80E6-ABC266CE924F}" type="pres">
      <dgm:prSet presAssocID="{32213C9F-D7C4-4AAE-9F3D-2A26F41BE63E}" presName="sibTrans" presStyleCnt="0"/>
      <dgm:spPr/>
    </dgm:pt>
    <dgm:pt modelId="{A4D4B8B3-61CD-4FB8-8005-7E59DFC40881}" type="pres">
      <dgm:prSet presAssocID="{19A5B8E1-23E1-4727-81AF-9F1575F46717}" presName="node" presStyleLbl="node1" presStyleIdx="2" presStyleCnt="5">
        <dgm:presLayoutVars>
          <dgm:bulletEnabled val="1"/>
        </dgm:presLayoutVars>
      </dgm:prSet>
      <dgm:spPr/>
    </dgm:pt>
    <dgm:pt modelId="{88CABE03-44C5-4FBE-8DB5-8E19A149EC7F}" type="pres">
      <dgm:prSet presAssocID="{99B9C934-0A8E-439E-826D-944985768A90}" presName="sibTrans" presStyleCnt="0"/>
      <dgm:spPr/>
    </dgm:pt>
    <dgm:pt modelId="{C2F78D2A-0001-460B-8D04-9FCEC3B237EF}" type="pres">
      <dgm:prSet presAssocID="{E94106D7-B152-4BAA-BFDC-007D8DF0BF33}" presName="node" presStyleLbl="node1" presStyleIdx="3" presStyleCnt="5">
        <dgm:presLayoutVars>
          <dgm:bulletEnabled val="1"/>
        </dgm:presLayoutVars>
      </dgm:prSet>
      <dgm:spPr/>
    </dgm:pt>
    <dgm:pt modelId="{B5597D7F-0D1C-4AF4-9003-CC1887DE2CE9}" type="pres">
      <dgm:prSet presAssocID="{DB7874FE-089C-466E-BD9E-D72AEB349078}" presName="sibTrans" presStyleCnt="0"/>
      <dgm:spPr/>
    </dgm:pt>
    <dgm:pt modelId="{9B60A7BF-F267-4B09-99D3-77D74AD0FBE1}" type="pres">
      <dgm:prSet presAssocID="{E6E93EDB-9C16-418F-B9E6-A69F76D0AB72}" presName="node" presStyleLbl="node1" presStyleIdx="4" presStyleCnt="5">
        <dgm:presLayoutVars>
          <dgm:bulletEnabled val="1"/>
        </dgm:presLayoutVars>
      </dgm:prSet>
      <dgm:spPr/>
    </dgm:pt>
  </dgm:ptLst>
  <dgm:cxnLst>
    <dgm:cxn modelId="{22B60208-6BA1-4753-9CDB-90C5B96668E2}" type="presOf" srcId="{4C3D3EC2-DD98-4411-B35B-8644058A5CD6}" destId="{3A2D51A4-60DB-4FC6-AC22-5C84C89C6622}" srcOrd="0" destOrd="0" presId="urn:microsoft.com/office/officeart/2005/8/layout/default"/>
    <dgm:cxn modelId="{B200C40B-8B6A-494A-A86A-8A3323EA32D0}" type="presOf" srcId="{E6E93EDB-9C16-418F-B9E6-A69F76D0AB72}" destId="{9B60A7BF-F267-4B09-99D3-77D74AD0FBE1}" srcOrd="0" destOrd="0" presId="urn:microsoft.com/office/officeart/2005/8/layout/default"/>
    <dgm:cxn modelId="{7CAA6813-C58D-436F-8ABD-56E52C315D56}" srcId="{502AAD2A-C994-4F0A-9259-0FAE08800000}" destId="{19A5B8E1-23E1-4727-81AF-9F1575F46717}" srcOrd="2" destOrd="0" parTransId="{9FF5B48B-1C0B-4623-9339-855D658D3BBB}" sibTransId="{99B9C934-0A8E-439E-826D-944985768A90}"/>
    <dgm:cxn modelId="{59183535-6DEC-4784-B0AD-5D75FB2AB93D}" srcId="{502AAD2A-C994-4F0A-9259-0FAE08800000}" destId="{3CFBD636-0D7D-4FE2-AD3F-EF250B18E81A}" srcOrd="1" destOrd="0" parTransId="{4042739B-91AC-4209-B8F5-5D255519A3F5}" sibTransId="{32213C9F-D7C4-4AAE-9F3D-2A26F41BE63E}"/>
    <dgm:cxn modelId="{4DE75E7C-68AA-417B-A46A-EE386D17C9F7}" srcId="{502AAD2A-C994-4F0A-9259-0FAE08800000}" destId="{4C3D3EC2-DD98-4411-B35B-8644058A5CD6}" srcOrd="0" destOrd="0" parTransId="{02212ADB-F41A-4584-91FF-C50D1E2C676D}" sibTransId="{429E8B00-72C4-44A0-999D-D22092375FBF}"/>
    <dgm:cxn modelId="{E995157F-768D-49CF-86DB-20D960118A36}" type="presOf" srcId="{502AAD2A-C994-4F0A-9259-0FAE08800000}" destId="{2215E5F8-C71B-4979-A59B-2DF89873B984}" srcOrd="0" destOrd="0" presId="urn:microsoft.com/office/officeart/2005/8/layout/default"/>
    <dgm:cxn modelId="{9CFCC586-69C1-446A-A994-2C50D3F778CE}" type="presOf" srcId="{E94106D7-B152-4BAA-BFDC-007D8DF0BF33}" destId="{C2F78D2A-0001-460B-8D04-9FCEC3B237EF}" srcOrd="0" destOrd="0" presId="urn:microsoft.com/office/officeart/2005/8/layout/default"/>
    <dgm:cxn modelId="{013B00C4-DE15-4E17-AFA7-211E906A5A4E}" srcId="{502AAD2A-C994-4F0A-9259-0FAE08800000}" destId="{E94106D7-B152-4BAA-BFDC-007D8DF0BF33}" srcOrd="3" destOrd="0" parTransId="{E9D620CB-3CE4-487D-8C95-321271E6D3A5}" sibTransId="{DB7874FE-089C-466E-BD9E-D72AEB349078}"/>
    <dgm:cxn modelId="{1CD869C6-B41C-4CD5-806C-01EC90B610A4}" srcId="{502AAD2A-C994-4F0A-9259-0FAE08800000}" destId="{E6E93EDB-9C16-418F-B9E6-A69F76D0AB72}" srcOrd="4" destOrd="0" parTransId="{4BF616E1-EDB7-4D06-A58F-A06147843BE6}" sibTransId="{AC6FEC05-C99D-4EB5-8648-99E0EEBFDE24}"/>
    <dgm:cxn modelId="{7C2446E0-0D1F-4E63-AF61-A48FD15BD2F3}" type="presOf" srcId="{19A5B8E1-23E1-4727-81AF-9F1575F46717}" destId="{A4D4B8B3-61CD-4FB8-8005-7E59DFC40881}" srcOrd="0" destOrd="0" presId="urn:microsoft.com/office/officeart/2005/8/layout/default"/>
    <dgm:cxn modelId="{C263CAE6-4FD6-4711-B590-94B945E09B6E}" type="presOf" srcId="{3CFBD636-0D7D-4FE2-AD3F-EF250B18E81A}" destId="{2AD7A16D-951D-4E2C-81D8-BC4CBA4CBC87}" srcOrd="0" destOrd="0" presId="urn:microsoft.com/office/officeart/2005/8/layout/default"/>
    <dgm:cxn modelId="{2A408B60-796D-40A9-BBD5-F6E584CA3E1A}" type="presParOf" srcId="{2215E5F8-C71B-4979-A59B-2DF89873B984}" destId="{3A2D51A4-60DB-4FC6-AC22-5C84C89C6622}" srcOrd="0" destOrd="0" presId="urn:microsoft.com/office/officeart/2005/8/layout/default"/>
    <dgm:cxn modelId="{E8C84F70-B7D8-49B7-A4E6-0AEA1F88E97E}" type="presParOf" srcId="{2215E5F8-C71B-4979-A59B-2DF89873B984}" destId="{5A77857A-7779-4F73-8CEE-AE9B92E1AE00}" srcOrd="1" destOrd="0" presId="urn:microsoft.com/office/officeart/2005/8/layout/default"/>
    <dgm:cxn modelId="{18E39F76-1607-47D5-B615-34B5260AE67F}" type="presParOf" srcId="{2215E5F8-C71B-4979-A59B-2DF89873B984}" destId="{2AD7A16D-951D-4E2C-81D8-BC4CBA4CBC87}" srcOrd="2" destOrd="0" presId="urn:microsoft.com/office/officeart/2005/8/layout/default"/>
    <dgm:cxn modelId="{F3490DE9-BC32-49B1-B986-23D929EEF854}" type="presParOf" srcId="{2215E5F8-C71B-4979-A59B-2DF89873B984}" destId="{55D6FB92-396E-4977-80E6-ABC266CE924F}" srcOrd="3" destOrd="0" presId="urn:microsoft.com/office/officeart/2005/8/layout/default"/>
    <dgm:cxn modelId="{FCBED8B9-8670-4E23-A8D7-907D4088705F}" type="presParOf" srcId="{2215E5F8-C71B-4979-A59B-2DF89873B984}" destId="{A4D4B8B3-61CD-4FB8-8005-7E59DFC40881}" srcOrd="4" destOrd="0" presId="urn:microsoft.com/office/officeart/2005/8/layout/default"/>
    <dgm:cxn modelId="{D41E17C9-12A1-4C64-B593-E75EA1F0ADA4}" type="presParOf" srcId="{2215E5F8-C71B-4979-A59B-2DF89873B984}" destId="{88CABE03-44C5-4FBE-8DB5-8E19A149EC7F}" srcOrd="5" destOrd="0" presId="urn:microsoft.com/office/officeart/2005/8/layout/default"/>
    <dgm:cxn modelId="{6B1774DC-E06C-4756-A0C2-2D36D491AB79}" type="presParOf" srcId="{2215E5F8-C71B-4979-A59B-2DF89873B984}" destId="{C2F78D2A-0001-460B-8D04-9FCEC3B237EF}" srcOrd="6" destOrd="0" presId="urn:microsoft.com/office/officeart/2005/8/layout/default"/>
    <dgm:cxn modelId="{77DCE8BD-ADB3-4DC9-BB96-822088F19AF6}" type="presParOf" srcId="{2215E5F8-C71B-4979-A59B-2DF89873B984}" destId="{B5597D7F-0D1C-4AF4-9003-CC1887DE2CE9}" srcOrd="7" destOrd="0" presId="urn:microsoft.com/office/officeart/2005/8/layout/default"/>
    <dgm:cxn modelId="{D10D1B71-7A39-47E8-83D4-DA530D666578}" type="presParOf" srcId="{2215E5F8-C71B-4979-A59B-2DF89873B984}" destId="{9B60A7BF-F267-4B09-99D3-77D74AD0FBE1}"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54D3B-9616-4C51-9320-20CBC781F161}">
      <dsp:nvSpPr>
        <dsp:cNvPr id="0" name=""/>
        <dsp:cNvSpPr/>
      </dsp:nvSpPr>
      <dsp:spPr>
        <a:xfrm>
          <a:off x="1020203" y="500115"/>
          <a:ext cx="1470050" cy="1470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757385-0C49-43EC-AEFD-B3B0A6F4DC31}">
      <dsp:nvSpPr>
        <dsp:cNvPr id="0" name=""/>
        <dsp:cNvSpPr/>
      </dsp:nvSpPr>
      <dsp:spPr>
        <a:xfrm>
          <a:off x="121839" y="2432259"/>
          <a:ext cx="3266779"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The Agriculture Products Rural Entrepreneurship Management System is developed against the backdrop of the challenges faced by rural communities in the agricultural sector. In many regions, farmers encounter difficulties in effectively managing their products, accessing markets, and making informed business decisions.</a:t>
          </a:r>
          <a:endParaRPr lang="en-US" sz="1100" kern="1200"/>
        </a:p>
      </dsp:txBody>
      <dsp:txXfrm>
        <a:off x="121839" y="2432259"/>
        <a:ext cx="3266779" cy="1147500"/>
      </dsp:txXfrm>
    </dsp:sp>
    <dsp:sp modelId="{76951B81-002E-465F-8B3F-BE336EB36D6A}">
      <dsp:nvSpPr>
        <dsp:cNvPr id="0" name=""/>
        <dsp:cNvSpPr/>
      </dsp:nvSpPr>
      <dsp:spPr>
        <a:xfrm>
          <a:off x="4858669" y="500115"/>
          <a:ext cx="1470050" cy="1470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0E9BE4-9C38-49C5-A7E1-22516F9F97D1}">
      <dsp:nvSpPr>
        <dsp:cNvPr id="0" name=""/>
        <dsp:cNvSpPr/>
      </dsp:nvSpPr>
      <dsp:spPr>
        <a:xfrm>
          <a:off x="3960305" y="2432259"/>
          <a:ext cx="3266779"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This system is a response to these challenges, aiming to empower rural entrepreneurs by providing them with a user-friendly and integrated platform.</a:t>
          </a:r>
          <a:endParaRPr lang="en-US" sz="1100" kern="1200"/>
        </a:p>
      </dsp:txBody>
      <dsp:txXfrm>
        <a:off x="3960305" y="2432259"/>
        <a:ext cx="3266779" cy="1147500"/>
      </dsp:txXfrm>
    </dsp:sp>
    <dsp:sp modelId="{3A44DD82-C582-4C33-BE93-EA06F95F9FC7}">
      <dsp:nvSpPr>
        <dsp:cNvPr id="0" name=""/>
        <dsp:cNvSpPr/>
      </dsp:nvSpPr>
      <dsp:spPr>
        <a:xfrm>
          <a:off x="8697135" y="500115"/>
          <a:ext cx="1470050" cy="1470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817A92-2A50-4B32-BDD5-5B606115D22A}">
      <dsp:nvSpPr>
        <dsp:cNvPr id="0" name=""/>
        <dsp:cNvSpPr/>
      </dsp:nvSpPr>
      <dsp:spPr>
        <a:xfrm>
          <a:off x="7798771" y="2432259"/>
          <a:ext cx="3266779"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By addressing issues related to inventory, market information, and financial planning, it strives to uplift rural economies, promote sustainable agricultural practices, and bridge the gap between farmers and market opportunities. The context underscores the system's role in fostering positive change in rural communities.</a:t>
          </a:r>
          <a:endParaRPr lang="en-US" sz="1100" kern="1200"/>
        </a:p>
      </dsp:txBody>
      <dsp:txXfrm>
        <a:off x="7798771" y="2432259"/>
        <a:ext cx="3266779" cy="114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3F19E-0B13-4023-9195-978D1CCF077F}">
      <dsp:nvSpPr>
        <dsp:cNvPr id="0" name=""/>
        <dsp:cNvSpPr/>
      </dsp:nvSpPr>
      <dsp:spPr>
        <a:xfrm>
          <a:off x="3056837" y="-58577"/>
          <a:ext cx="4712267" cy="4712267"/>
        </a:xfrm>
        <a:prstGeom prst="circularArrow">
          <a:avLst>
            <a:gd name="adj1" fmla="val 5544"/>
            <a:gd name="adj2" fmla="val 330680"/>
            <a:gd name="adj3" fmla="val 14837835"/>
            <a:gd name="adj4" fmla="val 16767912"/>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3FD246-FFF5-4919-8A9B-0F20907E5CAC}">
      <dsp:nvSpPr>
        <dsp:cNvPr id="0" name=""/>
        <dsp:cNvSpPr/>
      </dsp:nvSpPr>
      <dsp:spPr>
        <a:xfrm>
          <a:off x="4849340" y="3304"/>
          <a:ext cx="1127261" cy="5636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baseline="0"/>
            <a:t>Inventory Management</a:t>
          </a:r>
          <a:endParaRPr lang="en-US" sz="1000" kern="1200"/>
        </a:p>
      </dsp:txBody>
      <dsp:txXfrm>
        <a:off x="4876854" y="30818"/>
        <a:ext cx="1072233" cy="508602"/>
      </dsp:txXfrm>
    </dsp:sp>
    <dsp:sp modelId="{07AF18B4-C80E-4C61-85C0-6C278B39BD42}">
      <dsp:nvSpPr>
        <dsp:cNvPr id="0" name=""/>
        <dsp:cNvSpPr/>
      </dsp:nvSpPr>
      <dsp:spPr>
        <a:xfrm>
          <a:off x="6030492" y="387084"/>
          <a:ext cx="1127261" cy="5636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baseline="0"/>
            <a:t>Market Analysis</a:t>
          </a:r>
          <a:endParaRPr lang="en-US" sz="1000" kern="1200"/>
        </a:p>
      </dsp:txBody>
      <dsp:txXfrm>
        <a:off x="6058006" y="414598"/>
        <a:ext cx="1072233" cy="508602"/>
      </dsp:txXfrm>
    </dsp:sp>
    <dsp:sp modelId="{623F78D8-8386-4B1D-9DD9-8219000318B2}">
      <dsp:nvSpPr>
        <dsp:cNvPr id="0" name=""/>
        <dsp:cNvSpPr/>
      </dsp:nvSpPr>
      <dsp:spPr>
        <a:xfrm>
          <a:off x="6760484" y="1391832"/>
          <a:ext cx="1127261" cy="5636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baseline="0"/>
            <a:t>Financial Planning</a:t>
          </a:r>
          <a:endParaRPr lang="en-US" sz="1000" kern="1200"/>
        </a:p>
      </dsp:txBody>
      <dsp:txXfrm>
        <a:off x="6787998" y="1419346"/>
        <a:ext cx="1072233" cy="508602"/>
      </dsp:txXfrm>
    </dsp:sp>
    <dsp:sp modelId="{76B78829-C0DB-41FE-BA72-F97A7E6B67E1}">
      <dsp:nvSpPr>
        <dsp:cNvPr id="0" name=""/>
        <dsp:cNvSpPr/>
      </dsp:nvSpPr>
      <dsp:spPr>
        <a:xfrm>
          <a:off x="6760484" y="2633768"/>
          <a:ext cx="1127261" cy="5636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baseline="0"/>
            <a:t>Supplier and Buyer Management</a:t>
          </a:r>
          <a:endParaRPr lang="en-US" sz="1000" kern="1200"/>
        </a:p>
      </dsp:txBody>
      <dsp:txXfrm>
        <a:off x="6787998" y="2661282"/>
        <a:ext cx="1072233" cy="508602"/>
      </dsp:txXfrm>
    </dsp:sp>
    <dsp:sp modelId="{7858425F-18AA-485B-9D18-BB740975E40B}">
      <dsp:nvSpPr>
        <dsp:cNvPr id="0" name=""/>
        <dsp:cNvSpPr/>
      </dsp:nvSpPr>
      <dsp:spPr>
        <a:xfrm>
          <a:off x="6030492" y="3638516"/>
          <a:ext cx="1127261" cy="56363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baseline="0"/>
            <a:t>Crop Management</a:t>
          </a:r>
          <a:endParaRPr lang="en-US" sz="1000" kern="1200"/>
        </a:p>
      </dsp:txBody>
      <dsp:txXfrm>
        <a:off x="6058006" y="3666030"/>
        <a:ext cx="1072233" cy="508602"/>
      </dsp:txXfrm>
    </dsp:sp>
    <dsp:sp modelId="{11283FD7-55B2-45C9-A2FD-CB32674B4B5B}">
      <dsp:nvSpPr>
        <dsp:cNvPr id="0" name=""/>
        <dsp:cNvSpPr/>
      </dsp:nvSpPr>
      <dsp:spPr>
        <a:xfrm>
          <a:off x="4849340" y="4022296"/>
          <a:ext cx="1127261" cy="5636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baseline="0"/>
            <a:t>Weather Integration</a:t>
          </a:r>
          <a:endParaRPr lang="en-US" sz="1000" kern="1200"/>
        </a:p>
      </dsp:txBody>
      <dsp:txXfrm>
        <a:off x="4876854" y="4049810"/>
        <a:ext cx="1072233" cy="508602"/>
      </dsp:txXfrm>
    </dsp:sp>
    <dsp:sp modelId="{7E3B956F-6094-4A28-8E57-0FFEA8123B46}">
      <dsp:nvSpPr>
        <dsp:cNvPr id="0" name=""/>
        <dsp:cNvSpPr/>
      </dsp:nvSpPr>
      <dsp:spPr>
        <a:xfrm>
          <a:off x="3668188" y="3638516"/>
          <a:ext cx="1127261" cy="5636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baseline="0"/>
            <a:t>Mobile App Interface</a:t>
          </a:r>
          <a:endParaRPr lang="en-US" sz="1000" kern="1200"/>
        </a:p>
      </dsp:txBody>
      <dsp:txXfrm>
        <a:off x="3695702" y="3666030"/>
        <a:ext cx="1072233" cy="508602"/>
      </dsp:txXfrm>
    </dsp:sp>
    <dsp:sp modelId="{75BA5592-469F-4D8F-94F3-BFA05864C983}">
      <dsp:nvSpPr>
        <dsp:cNvPr id="0" name=""/>
        <dsp:cNvSpPr/>
      </dsp:nvSpPr>
      <dsp:spPr>
        <a:xfrm>
          <a:off x="2938196" y="2633768"/>
          <a:ext cx="1127261" cy="5636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baseline="0"/>
            <a:t>Reporting and Analytics</a:t>
          </a:r>
          <a:endParaRPr lang="en-US" sz="1000" kern="1200"/>
        </a:p>
      </dsp:txBody>
      <dsp:txXfrm>
        <a:off x="2965710" y="2661282"/>
        <a:ext cx="1072233" cy="508602"/>
      </dsp:txXfrm>
    </dsp:sp>
    <dsp:sp modelId="{9DD2C221-4A0C-46D9-9AEC-45EA994F563E}">
      <dsp:nvSpPr>
        <dsp:cNvPr id="0" name=""/>
        <dsp:cNvSpPr/>
      </dsp:nvSpPr>
      <dsp:spPr>
        <a:xfrm>
          <a:off x="2938196" y="1391832"/>
          <a:ext cx="1127261" cy="5636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baseline="0"/>
            <a:t>Training and Support</a:t>
          </a:r>
          <a:endParaRPr lang="en-US" sz="1000" kern="1200"/>
        </a:p>
      </dsp:txBody>
      <dsp:txXfrm>
        <a:off x="2965710" y="1419346"/>
        <a:ext cx="1072233" cy="508602"/>
      </dsp:txXfrm>
    </dsp:sp>
    <dsp:sp modelId="{0A68F9E1-8DFC-4E33-94F0-768D83032222}">
      <dsp:nvSpPr>
        <dsp:cNvPr id="0" name=""/>
        <dsp:cNvSpPr/>
      </dsp:nvSpPr>
      <dsp:spPr>
        <a:xfrm>
          <a:off x="3668188" y="387084"/>
          <a:ext cx="1127261" cy="56363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baseline="0"/>
            <a:t>Collaboration and Communication </a:t>
          </a:r>
          <a:endParaRPr lang="en-US" sz="1000" kern="1200"/>
        </a:p>
      </dsp:txBody>
      <dsp:txXfrm>
        <a:off x="3695702" y="414598"/>
        <a:ext cx="1072233" cy="5086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367E7-9948-4DFB-ACED-89126605568C}">
      <dsp:nvSpPr>
        <dsp:cNvPr id="0" name=""/>
        <dsp:cNvSpPr/>
      </dsp:nvSpPr>
      <dsp:spPr>
        <a:xfrm>
          <a:off x="5357" y="383678"/>
          <a:ext cx="2342554" cy="14055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a:t>Inventory Management Module:</a:t>
          </a:r>
          <a:r>
            <a:rPr lang="en-US" sz="1300" b="0" i="0" kern="1200" dirty="0"/>
            <a:t> Tracks and manages the agricultural product inventory, providing real-time information on stock levels.</a:t>
          </a:r>
          <a:endParaRPr lang="en-US" sz="1300" kern="1200" dirty="0"/>
        </a:p>
      </dsp:txBody>
      <dsp:txXfrm>
        <a:off x="46524" y="424845"/>
        <a:ext cx="2260220" cy="1323198"/>
      </dsp:txXfrm>
    </dsp:sp>
    <dsp:sp modelId="{2D326908-4C3C-485C-8054-F0ADCF9BCAA4}">
      <dsp:nvSpPr>
        <dsp:cNvPr id="0" name=""/>
        <dsp:cNvSpPr/>
      </dsp:nvSpPr>
      <dsp:spPr>
        <a:xfrm>
          <a:off x="2554057" y="795968"/>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554057" y="912159"/>
        <a:ext cx="347635" cy="348571"/>
      </dsp:txXfrm>
    </dsp:sp>
    <dsp:sp modelId="{3E4E07B7-91F7-4433-943D-0DD077FDC2D4}">
      <dsp:nvSpPr>
        <dsp:cNvPr id="0" name=""/>
        <dsp:cNvSpPr/>
      </dsp:nvSpPr>
      <dsp:spPr>
        <a:xfrm>
          <a:off x="3284934" y="383678"/>
          <a:ext cx="2342554" cy="14055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a:t>Market Analysis Module:</a:t>
          </a:r>
          <a:r>
            <a:rPr lang="en-US" sz="1300" b="0" i="0" kern="1200" dirty="0"/>
            <a:t> Analyzes market trends and demands, offering insights to farmers for informed decision-making.</a:t>
          </a:r>
          <a:endParaRPr lang="en-US" sz="1300" kern="1200" dirty="0"/>
        </a:p>
      </dsp:txBody>
      <dsp:txXfrm>
        <a:off x="3326101" y="424845"/>
        <a:ext cx="2260220" cy="1323198"/>
      </dsp:txXfrm>
    </dsp:sp>
    <dsp:sp modelId="{8B3E63D9-B0E8-4897-A5EC-1CB8EC35EBC2}">
      <dsp:nvSpPr>
        <dsp:cNvPr id="0" name=""/>
        <dsp:cNvSpPr/>
      </dsp:nvSpPr>
      <dsp:spPr>
        <a:xfrm>
          <a:off x="5833633" y="795968"/>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833633" y="912159"/>
        <a:ext cx="347635" cy="348571"/>
      </dsp:txXfrm>
    </dsp:sp>
    <dsp:sp modelId="{F83F89A1-20F4-4D4E-938B-3316D1C2B4F7}">
      <dsp:nvSpPr>
        <dsp:cNvPr id="0" name=""/>
        <dsp:cNvSpPr/>
      </dsp:nvSpPr>
      <dsp:spPr>
        <a:xfrm>
          <a:off x="6564510" y="383678"/>
          <a:ext cx="2342554" cy="14055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Financial Planning Module:</a:t>
          </a:r>
          <a:r>
            <a:rPr lang="en-US" sz="1300" b="0" i="0" kern="1200"/>
            <a:t> Assists farmers in budgeting, financial planning, and investment decisions.</a:t>
          </a:r>
          <a:endParaRPr lang="en-US" sz="1300" kern="1200"/>
        </a:p>
      </dsp:txBody>
      <dsp:txXfrm>
        <a:off x="6605677" y="424845"/>
        <a:ext cx="2260220" cy="1323198"/>
      </dsp:txXfrm>
    </dsp:sp>
    <dsp:sp modelId="{EE7195E6-8F64-46C3-B027-72D1C70B9FFA}">
      <dsp:nvSpPr>
        <dsp:cNvPr id="0" name=""/>
        <dsp:cNvSpPr/>
      </dsp:nvSpPr>
      <dsp:spPr>
        <a:xfrm>
          <a:off x="9113210" y="795968"/>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9113210" y="912159"/>
        <a:ext cx="347635" cy="348571"/>
      </dsp:txXfrm>
    </dsp:sp>
    <dsp:sp modelId="{91AEDD37-2920-4B85-A860-7E837326E633}">
      <dsp:nvSpPr>
        <dsp:cNvPr id="0" name=""/>
        <dsp:cNvSpPr/>
      </dsp:nvSpPr>
      <dsp:spPr>
        <a:xfrm>
          <a:off x="9844087" y="383678"/>
          <a:ext cx="2342554" cy="14055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Supplier and Buyer Management Module:</a:t>
          </a:r>
          <a:r>
            <a:rPr lang="en-US" sz="1300" b="0" i="0" kern="1200"/>
            <a:t> Manages relationships with suppliers and buyers, facilitating efficient transactions.</a:t>
          </a:r>
          <a:endParaRPr lang="en-US" sz="1300" kern="1200"/>
        </a:p>
      </dsp:txBody>
      <dsp:txXfrm>
        <a:off x="9885254" y="424845"/>
        <a:ext cx="2260220" cy="1323198"/>
      </dsp:txXfrm>
    </dsp:sp>
    <dsp:sp modelId="{D381B5A7-B0E4-4948-BE4F-BCA97B2A3DEB}">
      <dsp:nvSpPr>
        <dsp:cNvPr id="0" name=""/>
        <dsp:cNvSpPr/>
      </dsp:nvSpPr>
      <dsp:spPr>
        <a:xfrm rot="5400000">
          <a:off x="10767054" y="1953190"/>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0841079" y="1995356"/>
        <a:ext cx="348571" cy="347635"/>
      </dsp:txXfrm>
    </dsp:sp>
    <dsp:sp modelId="{0EC5AF4A-98D6-4E83-BADF-CB7EDDB7B0F0}">
      <dsp:nvSpPr>
        <dsp:cNvPr id="0" name=""/>
        <dsp:cNvSpPr/>
      </dsp:nvSpPr>
      <dsp:spPr>
        <a:xfrm>
          <a:off x="9844087" y="2726233"/>
          <a:ext cx="2342554" cy="14055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Crop Management Module:</a:t>
          </a:r>
          <a:r>
            <a:rPr lang="en-US" sz="1300" b="0" i="0" kern="1200"/>
            <a:t> Monitors and provides guidance on crop-related activities, including planting, harvesting, and crop rotation.</a:t>
          </a:r>
          <a:endParaRPr lang="en-US" sz="1300" kern="1200"/>
        </a:p>
      </dsp:txBody>
      <dsp:txXfrm>
        <a:off x="9885254" y="2767400"/>
        <a:ext cx="2260220" cy="1323198"/>
      </dsp:txXfrm>
    </dsp:sp>
    <dsp:sp modelId="{1ADB34DD-B812-4E27-96C5-6304BC43F087}">
      <dsp:nvSpPr>
        <dsp:cNvPr id="0" name=""/>
        <dsp:cNvSpPr/>
      </dsp:nvSpPr>
      <dsp:spPr>
        <a:xfrm rot="10800000">
          <a:off x="9141321" y="3138523"/>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9290307" y="3254714"/>
        <a:ext cx="347635" cy="348571"/>
      </dsp:txXfrm>
    </dsp:sp>
    <dsp:sp modelId="{660B1A20-0AB0-4206-85BA-FDAD7976F0DC}">
      <dsp:nvSpPr>
        <dsp:cNvPr id="0" name=""/>
        <dsp:cNvSpPr/>
      </dsp:nvSpPr>
      <dsp:spPr>
        <a:xfrm>
          <a:off x="6564510" y="2726233"/>
          <a:ext cx="2342554" cy="14055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Weather Integration Module:</a:t>
          </a:r>
          <a:r>
            <a:rPr lang="en-US" sz="1300" b="0" i="0" kern="1200"/>
            <a:t> Integrates weather data to help farmers plan activities based on weather conditions.</a:t>
          </a:r>
          <a:endParaRPr lang="en-US" sz="1300" kern="1200"/>
        </a:p>
      </dsp:txBody>
      <dsp:txXfrm>
        <a:off x="6605677" y="2767400"/>
        <a:ext cx="2260220" cy="1323198"/>
      </dsp:txXfrm>
    </dsp:sp>
    <dsp:sp modelId="{5518A914-CC5F-48C1-B587-1FAFC004FDFA}">
      <dsp:nvSpPr>
        <dsp:cNvPr id="0" name=""/>
        <dsp:cNvSpPr/>
      </dsp:nvSpPr>
      <dsp:spPr>
        <a:xfrm rot="10800000">
          <a:off x="5861744" y="3138523"/>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6010730" y="3254714"/>
        <a:ext cx="347635" cy="348571"/>
      </dsp:txXfrm>
    </dsp:sp>
    <dsp:sp modelId="{535152F7-AA2C-4346-81BE-9169E8E8B034}">
      <dsp:nvSpPr>
        <dsp:cNvPr id="0" name=""/>
        <dsp:cNvSpPr/>
      </dsp:nvSpPr>
      <dsp:spPr>
        <a:xfrm>
          <a:off x="3284934" y="2726233"/>
          <a:ext cx="2342554" cy="14055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Mobile App Interface:</a:t>
          </a:r>
          <a:r>
            <a:rPr lang="en-US" sz="1300" b="0" i="0" kern="1200"/>
            <a:t> Allows users to access and manage the system through mobile devices, enhancing accessibility.</a:t>
          </a:r>
          <a:endParaRPr lang="en-US" sz="1300" kern="1200"/>
        </a:p>
      </dsp:txBody>
      <dsp:txXfrm>
        <a:off x="3326101" y="2767400"/>
        <a:ext cx="2260220" cy="1323198"/>
      </dsp:txXfrm>
    </dsp:sp>
    <dsp:sp modelId="{D5AB692F-9B28-4BD8-9992-7DAD6EC992A8}">
      <dsp:nvSpPr>
        <dsp:cNvPr id="0" name=""/>
        <dsp:cNvSpPr/>
      </dsp:nvSpPr>
      <dsp:spPr>
        <a:xfrm rot="10800000">
          <a:off x="2582167" y="3138523"/>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731153" y="3254714"/>
        <a:ext cx="347635" cy="348571"/>
      </dsp:txXfrm>
    </dsp:sp>
    <dsp:sp modelId="{2E2ACB43-16DD-499B-B80E-5797C39A6B29}">
      <dsp:nvSpPr>
        <dsp:cNvPr id="0" name=""/>
        <dsp:cNvSpPr/>
      </dsp:nvSpPr>
      <dsp:spPr>
        <a:xfrm>
          <a:off x="5357" y="2726233"/>
          <a:ext cx="2342554" cy="14055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Reporting and Analytics Module:</a:t>
          </a:r>
          <a:r>
            <a:rPr lang="en-US" sz="1300" b="0" i="0" kern="1200"/>
            <a:t> Generates reports and provides analytics based on system data for better decision-making.</a:t>
          </a:r>
          <a:endParaRPr lang="en-US" sz="1300" kern="1200"/>
        </a:p>
      </dsp:txBody>
      <dsp:txXfrm>
        <a:off x="46524" y="2767400"/>
        <a:ext cx="2260220" cy="1323198"/>
      </dsp:txXfrm>
    </dsp:sp>
    <dsp:sp modelId="{DD7242E8-136E-4E2F-82C1-182F147ECFAE}">
      <dsp:nvSpPr>
        <dsp:cNvPr id="0" name=""/>
        <dsp:cNvSpPr/>
      </dsp:nvSpPr>
      <dsp:spPr>
        <a:xfrm rot="5400000">
          <a:off x="928324" y="4295745"/>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002349" y="4337911"/>
        <a:ext cx="348571" cy="347635"/>
      </dsp:txXfrm>
    </dsp:sp>
    <dsp:sp modelId="{309680E4-C277-4B61-9E3D-5B0C816C756A}">
      <dsp:nvSpPr>
        <dsp:cNvPr id="0" name=""/>
        <dsp:cNvSpPr/>
      </dsp:nvSpPr>
      <dsp:spPr>
        <a:xfrm>
          <a:off x="5357" y="5068788"/>
          <a:ext cx="2342554" cy="14055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Training and Support Module:</a:t>
          </a:r>
          <a:r>
            <a:rPr lang="en-US" sz="1300" b="0" i="0" kern="1200"/>
            <a:t> Offers training resources and support to users for effective utilization of the system.</a:t>
          </a:r>
          <a:endParaRPr lang="en-US" sz="1300" kern="1200"/>
        </a:p>
      </dsp:txBody>
      <dsp:txXfrm>
        <a:off x="46524" y="5109955"/>
        <a:ext cx="2260220" cy="1323198"/>
      </dsp:txXfrm>
    </dsp:sp>
    <dsp:sp modelId="{CB36D7F4-D8C5-4C9C-91CE-16CE47D5DE54}">
      <dsp:nvSpPr>
        <dsp:cNvPr id="0" name=""/>
        <dsp:cNvSpPr/>
      </dsp:nvSpPr>
      <dsp:spPr>
        <a:xfrm>
          <a:off x="2554057" y="5481077"/>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554057" y="5597268"/>
        <a:ext cx="347635" cy="348571"/>
      </dsp:txXfrm>
    </dsp:sp>
    <dsp:sp modelId="{11402CBF-9E97-4886-9922-8E3CB3CC6AB2}">
      <dsp:nvSpPr>
        <dsp:cNvPr id="0" name=""/>
        <dsp:cNvSpPr/>
      </dsp:nvSpPr>
      <dsp:spPr>
        <a:xfrm>
          <a:off x="3284934" y="5068788"/>
          <a:ext cx="2342554" cy="14055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Collaboration and Communication Module:</a:t>
          </a:r>
          <a:r>
            <a:rPr lang="en-US" sz="1300" b="0" i="0" kern="1200"/>
            <a:t> Facilitates communication and collaboration among farmers, suppliers, and other stakeholders.</a:t>
          </a:r>
          <a:endParaRPr lang="en-US" sz="1300" kern="1200"/>
        </a:p>
      </dsp:txBody>
      <dsp:txXfrm>
        <a:off x="3326101" y="5109955"/>
        <a:ext cx="2260220" cy="13231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1CE84-A439-4DD4-B683-65139A6308E3}">
      <dsp:nvSpPr>
        <dsp:cNvPr id="0" name=""/>
        <dsp:cNvSpPr/>
      </dsp:nvSpPr>
      <dsp:spPr>
        <a:xfrm>
          <a:off x="0" y="197755"/>
          <a:ext cx="1842369" cy="1105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Improved Efficiency</a:t>
          </a:r>
          <a:endParaRPr lang="en-US" sz="2100" kern="1200"/>
        </a:p>
      </dsp:txBody>
      <dsp:txXfrm>
        <a:off x="0" y="197755"/>
        <a:ext cx="1842369" cy="1105421"/>
      </dsp:txXfrm>
    </dsp:sp>
    <dsp:sp modelId="{432B986B-4FA2-4DAF-9D21-22BBA979C3A5}">
      <dsp:nvSpPr>
        <dsp:cNvPr id="0" name=""/>
        <dsp:cNvSpPr/>
      </dsp:nvSpPr>
      <dsp:spPr>
        <a:xfrm>
          <a:off x="2026605" y="197755"/>
          <a:ext cx="1842369" cy="1105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Informed Decision-Making</a:t>
          </a:r>
          <a:endParaRPr lang="en-US" sz="2100" kern="1200"/>
        </a:p>
      </dsp:txBody>
      <dsp:txXfrm>
        <a:off x="2026605" y="197755"/>
        <a:ext cx="1842369" cy="1105421"/>
      </dsp:txXfrm>
    </dsp:sp>
    <dsp:sp modelId="{DF7F445D-44A7-4651-902E-EF69A83F34E5}">
      <dsp:nvSpPr>
        <dsp:cNvPr id="0" name=""/>
        <dsp:cNvSpPr/>
      </dsp:nvSpPr>
      <dsp:spPr>
        <a:xfrm>
          <a:off x="4053211" y="197755"/>
          <a:ext cx="1842369" cy="1105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Financial Stability</a:t>
          </a:r>
          <a:endParaRPr lang="en-US" sz="2100" kern="1200"/>
        </a:p>
      </dsp:txBody>
      <dsp:txXfrm>
        <a:off x="4053211" y="197755"/>
        <a:ext cx="1842369" cy="1105421"/>
      </dsp:txXfrm>
    </dsp:sp>
    <dsp:sp modelId="{A27D739C-4886-495F-896B-AB1EBFC85873}">
      <dsp:nvSpPr>
        <dsp:cNvPr id="0" name=""/>
        <dsp:cNvSpPr/>
      </dsp:nvSpPr>
      <dsp:spPr>
        <a:xfrm>
          <a:off x="0" y="1487414"/>
          <a:ext cx="1842369" cy="1105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Market Access</a:t>
          </a:r>
          <a:endParaRPr lang="en-US" sz="2100" kern="1200"/>
        </a:p>
      </dsp:txBody>
      <dsp:txXfrm>
        <a:off x="0" y="1487414"/>
        <a:ext cx="1842369" cy="1105421"/>
      </dsp:txXfrm>
    </dsp:sp>
    <dsp:sp modelId="{D897C8AB-140D-43C9-BFA0-8A170A4F76C8}">
      <dsp:nvSpPr>
        <dsp:cNvPr id="0" name=""/>
        <dsp:cNvSpPr/>
      </dsp:nvSpPr>
      <dsp:spPr>
        <a:xfrm>
          <a:off x="2026605" y="1487414"/>
          <a:ext cx="1842369" cy="1105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Resource Optimization</a:t>
          </a:r>
          <a:endParaRPr lang="en-US" sz="2100" kern="1200"/>
        </a:p>
      </dsp:txBody>
      <dsp:txXfrm>
        <a:off x="2026605" y="1487414"/>
        <a:ext cx="1842369" cy="1105421"/>
      </dsp:txXfrm>
    </dsp:sp>
    <dsp:sp modelId="{FE644DC9-1B50-4F8D-9FD2-6E7BA32E34CD}">
      <dsp:nvSpPr>
        <dsp:cNvPr id="0" name=""/>
        <dsp:cNvSpPr/>
      </dsp:nvSpPr>
      <dsp:spPr>
        <a:xfrm>
          <a:off x="4053211" y="1487414"/>
          <a:ext cx="1842369" cy="1105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Risk Mitigation</a:t>
          </a:r>
          <a:endParaRPr lang="en-US" sz="2100" kern="1200"/>
        </a:p>
      </dsp:txBody>
      <dsp:txXfrm>
        <a:off x="4053211" y="1487414"/>
        <a:ext cx="1842369" cy="1105421"/>
      </dsp:txXfrm>
    </dsp:sp>
    <dsp:sp modelId="{D1CEF9A5-A0F3-43F6-AF6C-EB1A6C51EEAF}">
      <dsp:nvSpPr>
        <dsp:cNvPr id="0" name=""/>
        <dsp:cNvSpPr/>
      </dsp:nvSpPr>
      <dsp:spPr>
        <a:xfrm>
          <a:off x="1013302" y="2777072"/>
          <a:ext cx="1842369" cy="1105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Enhanced Collaboration</a:t>
          </a:r>
          <a:endParaRPr lang="en-US" sz="2100" kern="1200"/>
        </a:p>
      </dsp:txBody>
      <dsp:txXfrm>
        <a:off x="1013302" y="2777072"/>
        <a:ext cx="1842369" cy="1105421"/>
      </dsp:txXfrm>
    </dsp:sp>
    <dsp:sp modelId="{EE31EAF7-515F-4E7B-8FDD-78F5D3434F1F}">
      <dsp:nvSpPr>
        <dsp:cNvPr id="0" name=""/>
        <dsp:cNvSpPr/>
      </dsp:nvSpPr>
      <dsp:spPr>
        <a:xfrm>
          <a:off x="3039908" y="2777072"/>
          <a:ext cx="1842369" cy="1105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Compliance Management</a:t>
          </a:r>
          <a:endParaRPr lang="en-US" sz="2100" kern="1200"/>
        </a:p>
      </dsp:txBody>
      <dsp:txXfrm>
        <a:off x="3039908" y="2777072"/>
        <a:ext cx="1842369" cy="11054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D51A4-60DB-4FC6-AC22-5C84C89C6622}">
      <dsp:nvSpPr>
        <dsp:cNvPr id="0" name=""/>
        <dsp:cNvSpPr/>
      </dsp:nvSpPr>
      <dsp:spPr>
        <a:xfrm>
          <a:off x="281321" y="1846"/>
          <a:ext cx="1941945" cy="11651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Technological Barriers</a:t>
          </a:r>
          <a:endParaRPr lang="en-US" sz="2100" kern="1200"/>
        </a:p>
      </dsp:txBody>
      <dsp:txXfrm>
        <a:off x="281321" y="1846"/>
        <a:ext cx="1941945" cy="1165167"/>
      </dsp:txXfrm>
    </dsp:sp>
    <dsp:sp modelId="{2AD7A16D-951D-4E2C-81D8-BC4CBA4CBC87}">
      <dsp:nvSpPr>
        <dsp:cNvPr id="0" name=""/>
        <dsp:cNvSpPr/>
      </dsp:nvSpPr>
      <dsp:spPr>
        <a:xfrm>
          <a:off x="2417461" y="1846"/>
          <a:ext cx="1941945" cy="11651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Cost of Implementation</a:t>
          </a:r>
          <a:endParaRPr lang="en-US" sz="2100" kern="1200"/>
        </a:p>
      </dsp:txBody>
      <dsp:txXfrm>
        <a:off x="2417461" y="1846"/>
        <a:ext cx="1941945" cy="1165167"/>
      </dsp:txXfrm>
    </dsp:sp>
    <dsp:sp modelId="{A4D4B8B3-61CD-4FB8-8005-7E59DFC40881}">
      <dsp:nvSpPr>
        <dsp:cNvPr id="0" name=""/>
        <dsp:cNvSpPr/>
      </dsp:nvSpPr>
      <dsp:spPr>
        <a:xfrm>
          <a:off x="281321" y="1361208"/>
          <a:ext cx="1941945" cy="11651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Data Security Concerns</a:t>
          </a:r>
          <a:endParaRPr lang="en-US" sz="2100" kern="1200"/>
        </a:p>
      </dsp:txBody>
      <dsp:txXfrm>
        <a:off x="281321" y="1361208"/>
        <a:ext cx="1941945" cy="1165167"/>
      </dsp:txXfrm>
    </dsp:sp>
    <dsp:sp modelId="{C2F78D2A-0001-460B-8D04-9FCEC3B237EF}">
      <dsp:nvSpPr>
        <dsp:cNvPr id="0" name=""/>
        <dsp:cNvSpPr/>
      </dsp:nvSpPr>
      <dsp:spPr>
        <a:xfrm>
          <a:off x="2417461" y="1361208"/>
          <a:ext cx="1941945" cy="11651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Dependency on Connectivity</a:t>
          </a:r>
          <a:endParaRPr lang="en-US" sz="2100" kern="1200"/>
        </a:p>
      </dsp:txBody>
      <dsp:txXfrm>
        <a:off x="2417461" y="1361208"/>
        <a:ext cx="1941945" cy="1165167"/>
      </dsp:txXfrm>
    </dsp:sp>
    <dsp:sp modelId="{9B60A7BF-F267-4B09-99D3-77D74AD0FBE1}">
      <dsp:nvSpPr>
        <dsp:cNvPr id="0" name=""/>
        <dsp:cNvSpPr/>
      </dsp:nvSpPr>
      <dsp:spPr>
        <a:xfrm>
          <a:off x="1349391" y="2720570"/>
          <a:ext cx="1941945" cy="11651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Resistance to Change</a:t>
          </a:r>
          <a:endParaRPr lang="en-US" sz="2100" kern="1200"/>
        </a:p>
      </dsp:txBody>
      <dsp:txXfrm>
        <a:off x="1349391" y="2720570"/>
        <a:ext cx="1941945" cy="116516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2/1/2024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1760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2/1/2024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7110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2/1/2024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4736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2/1/2024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09644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2/1/2024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65605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2/1/2024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7195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2/1/2024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7065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2/1/2024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12655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2/1/2024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0285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2/1/2024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57015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2/1/2024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4556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2/1/2024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657054240"/>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61" r:id="rId6"/>
    <p:sldLayoutId id="2147483856" r:id="rId7"/>
    <p:sldLayoutId id="2147483857" r:id="rId8"/>
    <p:sldLayoutId id="2147483858" r:id="rId9"/>
    <p:sldLayoutId id="2147483860" r:id="rId10"/>
    <p:sldLayoutId id="21474838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jpe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2.jpe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2"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2" descr="A field of green plants&#10;&#10;Description automatically generated">
            <a:extLst>
              <a:ext uri="{FF2B5EF4-FFF2-40B4-BE49-F238E27FC236}">
                <a16:creationId xmlns:a16="http://schemas.microsoft.com/office/drawing/2014/main" id="{2642A1EA-1B97-43E0-3893-2F4F702392F6}"/>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r="25"/>
          <a:stretch/>
        </p:blipFill>
        <p:spPr bwMode="auto">
          <a:xfrm>
            <a:off x="3059" y="10"/>
            <a:ext cx="1218894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ED2A4DF0-03DA-4CBE-8EE8-51932D5F69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3811" y="4034118"/>
            <a:ext cx="3343513" cy="2823882"/>
            <a:chOff x="8276452" y="3495816"/>
            <a:chExt cx="3980868" cy="3362184"/>
          </a:xfrm>
        </p:grpSpPr>
        <p:sp>
          <p:nvSpPr>
            <p:cNvPr id="25" name="Graphic 9">
              <a:extLst>
                <a:ext uri="{FF2B5EF4-FFF2-40B4-BE49-F238E27FC236}">
                  <a16:creationId xmlns:a16="http://schemas.microsoft.com/office/drawing/2014/main" id="{1A81A98D-C769-4C3F-8D1A-476D90A39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6452" y="3495816"/>
              <a:ext cx="2031397" cy="203139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26" name="Graphic 18">
              <a:extLst>
                <a:ext uri="{FF2B5EF4-FFF2-40B4-BE49-F238E27FC236}">
                  <a16:creationId xmlns:a16="http://schemas.microsoft.com/office/drawing/2014/main" id="{9F86444B-E709-4FA7-B54E-AB0431850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22357" y="3738383"/>
              <a:ext cx="1374744" cy="2095182"/>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27" name="Oval 26">
              <a:extLst>
                <a:ext uri="{FF2B5EF4-FFF2-40B4-BE49-F238E27FC236}">
                  <a16:creationId xmlns:a16="http://schemas.microsoft.com/office/drawing/2014/main" id="{DEACF969-601F-4A19-B0C5-469737680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06276" y="5771958"/>
              <a:ext cx="293699" cy="2936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5EFD3E3-45A4-4EF0-A0F4-2104D6D92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50051" y="5667901"/>
              <a:ext cx="1741682" cy="1190099"/>
            </a:xfrm>
            <a:custGeom>
              <a:avLst/>
              <a:gdLst>
                <a:gd name="connsiteX0" fmla="*/ 688454 w 2606118"/>
                <a:gd name="connsiteY0" fmla="*/ 45 h 1780771"/>
                <a:gd name="connsiteX1" fmla="*/ 2185726 w 2606118"/>
                <a:gd name="connsiteY1" fmla="*/ 493214 h 1780771"/>
                <a:gd name="connsiteX2" fmla="*/ 2604211 w 2606118"/>
                <a:gd name="connsiteY2" fmla="*/ 1304250 h 1780771"/>
                <a:gd name="connsiteX3" fmla="*/ 2606118 w 2606118"/>
                <a:gd name="connsiteY3" fmla="*/ 1313978 h 1780771"/>
                <a:gd name="connsiteX4" fmla="*/ 2606118 w 2606118"/>
                <a:gd name="connsiteY4" fmla="*/ 1780771 h 1780771"/>
                <a:gd name="connsiteX5" fmla="*/ 215846 w 2606118"/>
                <a:gd name="connsiteY5" fmla="*/ 1780771 h 1780771"/>
                <a:gd name="connsiteX6" fmla="*/ 187787 w 2606118"/>
                <a:gd name="connsiteY6" fmla="*/ 1724104 h 1780771"/>
                <a:gd name="connsiteX7" fmla="*/ 49732 w 2606118"/>
                <a:gd name="connsiteY7" fmla="*/ 49732 h 1780771"/>
                <a:gd name="connsiteX8" fmla="*/ 688454 w 2606118"/>
                <a:gd name="connsiteY8" fmla="*/ 45 h 178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6118" h="1780771">
                  <a:moveTo>
                    <a:pt x="688454" y="45"/>
                  </a:moveTo>
                  <a:cubicBezTo>
                    <a:pt x="1159303" y="2313"/>
                    <a:pt x="1785062" y="92550"/>
                    <a:pt x="2185726" y="493214"/>
                  </a:cubicBezTo>
                  <a:cubicBezTo>
                    <a:pt x="2408317" y="715805"/>
                    <a:pt x="2535097" y="1007870"/>
                    <a:pt x="2604211" y="1304250"/>
                  </a:cubicBezTo>
                  <a:lnTo>
                    <a:pt x="2606118" y="1313978"/>
                  </a:lnTo>
                  <a:lnTo>
                    <a:pt x="2606118" y="1780771"/>
                  </a:lnTo>
                  <a:lnTo>
                    <a:pt x="215846" y="1780771"/>
                  </a:lnTo>
                  <a:lnTo>
                    <a:pt x="187787" y="1724104"/>
                  </a:lnTo>
                  <a:cubicBezTo>
                    <a:pt x="-127724" y="989597"/>
                    <a:pt x="49732" y="49732"/>
                    <a:pt x="49732" y="49732"/>
                  </a:cubicBezTo>
                  <a:cubicBezTo>
                    <a:pt x="49732" y="49732"/>
                    <a:pt x="322237" y="-1720"/>
                    <a:pt x="688454" y="45"/>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grpSp>
    </p:spTree>
    <p:extLst>
      <p:ext uri="{BB962C8B-B14F-4D97-AF65-F5344CB8AC3E}">
        <p14:creationId xmlns:p14="http://schemas.microsoft.com/office/powerpoint/2010/main" val="3096221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36"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5138" name="Color Fill">
            <a:extLst>
              <a:ext uri="{FF2B5EF4-FFF2-40B4-BE49-F238E27FC236}">
                <a16:creationId xmlns:a16="http://schemas.microsoft.com/office/drawing/2014/main" id="{0F94AE0D-FB90-4B84-B9A3-27BC2145C9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44"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5139" name="Group 5138">
            <a:extLst>
              <a:ext uri="{FF2B5EF4-FFF2-40B4-BE49-F238E27FC236}">
                <a16:creationId xmlns:a16="http://schemas.microsoft.com/office/drawing/2014/main" id="{2D30A5B1-C22A-4176-AF17-0FA4FBAD1A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7047" y="251443"/>
            <a:ext cx="5041905" cy="6606558"/>
            <a:chOff x="7147047" y="251443"/>
            <a:chExt cx="5041905" cy="6606558"/>
          </a:xfrm>
        </p:grpSpPr>
        <p:sp>
          <p:nvSpPr>
            <p:cNvPr id="5132" name="Freeform: Shape 5131">
              <a:extLst>
                <a:ext uri="{FF2B5EF4-FFF2-40B4-BE49-F238E27FC236}">
                  <a16:creationId xmlns:a16="http://schemas.microsoft.com/office/drawing/2014/main" id="{278224C7-90A3-4804-9333-89D52C30A4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469962"/>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5140" name="Freeform: Shape 5139">
              <a:extLst>
                <a:ext uri="{FF2B5EF4-FFF2-40B4-BE49-F238E27FC236}">
                  <a16:creationId xmlns:a16="http://schemas.microsoft.com/office/drawing/2014/main" id="{3F4F9E0B-6FBA-4894-934D-4C4BC3014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14366" y="5727610"/>
              <a:ext cx="3362487" cy="1130391"/>
            </a:xfrm>
            <a:custGeom>
              <a:avLst/>
              <a:gdLst>
                <a:gd name="connsiteX0" fmla="*/ 1627680 w 3362487"/>
                <a:gd name="connsiteY0" fmla="*/ 0 h 1130391"/>
                <a:gd name="connsiteX1" fmla="*/ 3362487 w 3362487"/>
                <a:gd name="connsiteY1" fmla="*/ 0 h 1130391"/>
                <a:gd name="connsiteX2" fmla="*/ 3362487 w 3362487"/>
                <a:gd name="connsiteY2" fmla="*/ 1130391 h 1130391"/>
                <a:gd name="connsiteX3" fmla="*/ 0 w 3362487"/>
                <a:gd name="connsiteY3" fmla="*/ 1130391 h 1130391"/>
                <a:gd name="connsiteX4" fmla="*/ 8454 w 3362487"/>
                <a:gd name="connsiteY4" fmla="*/ 1101926 h 1130391"/>
                <a:gd name="connsiteX5" fmla="*/ 1627680 w 3362487"/>
                <a:gd name="connsiteY5" fmla="*/ 0 h 113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2487" h="1130391">
                  <a:moveTo>
                    <a:pt x="1627680" y="0"/>
                  </a:moveTo>
                  <a:lnTo>
                    <a:pt x="3362487" y="0"/>
                  </a:lnTo>
                  <a:lnTo>
                    <a:pt x="3362487" y="1130391"/>
                  </a:lnTo>
                  <a:lnTo>
                    <a:pt x="0" y="1130391"/>
                  </a:lnTo>
                  <a:lnTo>
                    <a:pt x="8454" y="1101926"/>
                  </a:lnTo>
                  <a:cubicBezTo>
                    <a:pt x="262909" y="456621"/>
                    <a:pt x="891962" y="0"/>
                    <a:pt x="1627680" y="0"/>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dirty="0"/>
            </a:p>
          </p:txBody>
        </p:sp>
        <p:sp>
          <p:nvSpPr>
            <p:cNvPr id="5134" name="Graphic 9">
              <a:extLst>
                <a:ext uri="{FF2B5EF4-FFF2-40B4-BE49-F238E27FC236}">
                  <a16:creationId xmlns:a16="http://schemas.microsoft.com/office/drawing/2014/main" id="{56BD2312-7B5F-4144-B46D-D2239BA1E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7047" y="683381"/>
              <a:ext cx="4829805" cy="482980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5135" name="Oval 5134">
              <a:extLst>
                <a:ext uri="{FF2B5EF4-FFF2-40B4-BE49-F238E27FC236}">
                  <a16:creationId xmlns:a16="http://schemas.microsoft.com/office/drawing/2014/main" id="{72CA08BE-5B8E-4552-9A5B-612C2421C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329" y="251443"/>
              <a:ext cx="328008" cy="328008"/>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grpSp>
      <p:sp>
        <p:nvSpPr>
          <p:cNvPr id="5137" name="Texture">
            <a:extLst>
              <a:ext uri="{FF2B5EF4-FFF2-40B4-BE49-F238E27FC236}">
                <a16:creationId xmlns:a16="http://schemas.microsoft.com/office/drawing/2014/main" id="{E465B78B-2F54-4F7E-8648-D68DF86FF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35647573-ADED-1B62-2597-EFE2D51B308E}"/>
              </a:ext>
            </a:extLst>
          </p:cNvPr>
          <p:cNvSpPr>
            <a:spLocks noGrp="1"/>
          </p:cNvSpPr>
          <p:nvPr>
            <p:ph type="title"/>
          </p:nvPr>
        </p:nvSpPr>
        <p:spPr>
          <a:xfrm>
            <a:off x="457200" y="758952"/>
            <a:ext cx="5351843" cy="1325563"/>
          </a:xfrm>
        </p:spPr>
        <p:txBody>
          <a:bodyPr anchor="b">
            <a:normAutofit/>
          </a:bodyPr>
          <a:lstStyle/>
          <a:p>
            <a:r>
              <a:rPr lang="en-IN" b="1" i="0" dirty="0">
                <a:effectLst/>
                <a:latin typeface="-apple-system"/>
              </a:rPr>
              <a:t>USERS STORY:</a:t>
            </a:r>
            <a:endParaRPr lang="en-IN" dirty="0"/>
          </a:p>
        </p:txBody>
      </p:sp>
      <p:sp>
        <p:nvSpPr>
          <p:cNvPr id="3" name="Content Placeholder 2">
            <a:extLst>
              <a:ext uri="{FF2B5EF4-FFF2-40B4-BE49-F238E27FC236}">
                <a16:creationId xmlns:a16="http://schemas.microsoft.com/office/drawing/2014/main" id="{F694C603-66B2-5443-4C64-2915278D832D}"/>
              </a:ext>
            </a:extLst>
          </p:cNvPr>
          <p:cNvSpPr>
            <a:spLocks noGrp="1"/>
          </p:cNvSpPr>
          <p:nvPr>
            <p:ph idx="1"/>
          </p:nvPr>
        </p:nvSpPr>
        <p:spPr>
          <a:xfrm>
            <a:off x="457200" y="2286000"/>
            <a:ext cx="5351843" cy="3878709"/>
          </a:xfrm>
        </p:spPr>
        <p:txBody>
          <a:bodyPr>
            <a:normAutofit/>
          </a:bodyPr>
          <a:lstStyle/>
          <a:p>
            <a:pPr algn="just"/>
            <a:r>
              <a:rPr lang="en-US" b="0" i="0" dirty="0">
                <a:effectLst/>
                <a:latin typeface="-apple-system"/>
              </a:rPr>
              <a:t>"As a rural farmer, I need an Agriculture Products Rural Entrepreneurship Management System to streamline inventory, analyze markets, and facilitate financial planning, empowering me for sustainable and profitable agricultural entrepreneurship."</a:t>
            </a:r>
            <a:endParaRPr lang="en-IN" dirty="0"/>
          </a:p>
        </p:txBody>
      </p:sp>
      <p:pic>
        <p:nvPicPr>
          <p:cNvPr id="5122" name="Picture 2" descr="Illustration Indian Agriculture Happy Farmer Stock Vector (Royalty Free)  1709295130 | Shutterstock">
            <a:extLst>
              <a:ext uri="{FF2B5EF4-FFF2-40B4-BE49-F238E27FC236}">
                <a16:creationId xmlns:a16="http://schemas.microsoft.com/office/drawing/2014/main" id="{FAA92B27-6205-FE9B-39E1-2FE6FA3353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29260" y="1814547"/>
            <a:ext cx="3217333" cy="243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84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1"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3" name="Group 22">
            <a:extLst>
              <a:ext uri="{FF2B5EF4-FFF2-40B4-BE49-F238E27FC236}">
                <a16:creationId xmlns:a16="http://schemas.microsoft.com/office/drawing/2014/main" id="{F6404A68-5931-43D8-B2F1-B632DAC4E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49180" y="-1190"/>
            <a:ext cx="4263283" cy="6859191"/>
            <a:chOff x="7649180" y="-1190"/>
            <a:chExt cx="4263283" cy="6859191"/>
          </a:xfrm>
        </p:grpSpPr>
        <p:sp>
          <p:nvSpPr>
            <p:cNvPr id="24" name="Oval 23">
              <a:extLst>
                <a:ext uri="{FF2B5EF4-FFF2-40B4-BE49-F238E27FC236}">
                  <a16:creationId xmlns:a16="http://schemas.microsoft.com/office/drawing/2014/main" id="{1A39B074-6320-47A6-B37F-11F5C092F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02463" y="453951"/>
              <a:ext cx="608046" cy="608046"/>
            </a:xfrm>
            <a:prstGeom prst="ellipse">
              <a:avLst/>
            </a:prstGeom>
            <a:solidFill>
              <a:schemeClr val="accent1">
                <a:lumMod val="60000"/>
                <a:lumOff val="40000"/>
                <a:alpha val="60000"/>
              </a:schemeClr>
            </a:solidFill>
            <a:ln w="9331" cap="flat">
              <a:noFill/>
              <a:prstDash val="solid"/>
              <a:miter/>
            </a:ln>
          </p:spPr>
          <p:txBody>
            <a:bodyPr rtlCol="0" anchor="ctr"/>
            <a:lstStyle/>
            <a:p>
              <a:endParaRPr lang="en-US">
                <a:solidFill>
                  <a:schemeClr val="tx1"/>
                </a:solidFill>
              </a:endParaRPr>
            </a:p>
          </p:txBody>
        </p:sp>
        <p:sp>
          <p:nvSpPr>
            <p:cNvPr id="25" name="Graphic 18">
              <a:extLst>
                <a:ext uri="{FF2B5EF4-FFF2-40B4-BE49-F238E27FC236}">
                  <a16:creationId xmlns:a16="http://schemas.microsoft.com/office/drawing/2014/main" id="{BC943D3E-EE8F-41E2-BAE3-C16E786F9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9180" y="4581409"/>
              <a:ext cx="856614" cy="1305524"/>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26" name="Oval 25">
              <a:extLst>
                <a:ext uri="{FF2B5EF4-FFF2-40B4-BE49-F238E27FC236}">
                  <a16:creationId xmlns:a16="http://schemas.microsoft.com/office/drawing/2014/main" id="{61372153-F8F4-4C78-9183-AB99ED32D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66922" y="5224794"/>
              <a:ext cx="439469" cy="439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C53F320-7F87-42E2-826D-DCA61223C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9791" y="-1190"/>
              <a:ext cx="3522672" cy="1501977"/>
            </a:xfrm>
            <a:custGeom>
              <a:avLst/>
              <a:gdLst>
                <a:gd name="connsiteX0" fmla="*/ 0 w 3597981"/>
                <a:gd name="connsiteY0" fmla="*/ 0 h 1501977"/>
                <a:gd name="connsiteX1" fmla="*/ 3597981 w 3597981"/>
                <a:gd name="connsiteY1" fmla="*/ 0 h 1501977"/>
                <a:gd name="connsiteX2" fmla="*/ 3590068 w 3597981"/>
                <a:gd name="connsiteY2" fmla="*/ 51850 h 1501977"/>
                <a:gd name="connsiteX3" fmla="*/ 1810819 w 3597981"/>
                <a:gd name="connsiteY3" fmla="*/ 1501977 h 1501977"/>
                <a:gd name="connsiteX4" fmla="*/ 0 w 3597981"/>
                <a:gd name="connsiteY4" fmla="*/ 1501977 h 1501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7981" h="1501977">
                  <a:moveTo>
                    <a:pt x="0" y="0"/>
                  </a:moveTo>
                  <a:lnTo>
                    <a:pt x="3597981" y="0"/>
                  </a:lnTo>
                  <a:lnTo>
                    <a:pt x="3590068" y="51850"/>
                  </a:lnTo>
                  <a:cubicBezTo>
                    <a:pt x="3420721" y="879443"/>
                    <a:pt x="2688479" y="1501977"/>
                    <a:pt x="1810819" y="1501977"/>
                  </a:cubicBezTo>
                  <a:lnTo>
                    <a:pt x="0" y="1501977"/>
                  </a:ln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2C73C35A-A029-4C6C-BECB-D73FCEC2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8140" y="5358010"/>
              <a:ext cx="3597678" cy="1499991"/>
            </a:xfrm>
            <a:custGeom>
              <a:avLst/>
              <a:gdLst>
                <a:gd name="connsiteX0" fmla="*/ 1786859 w 3597678"/>
                <a:gd name="connsiteY0" fmla="*/ 0 h 1499991"/>
                <a:gd name="connsiteX1" fmla="*/ 3597678 w 3597678"/>
                <a:gd name="connsiteY1" fmla="*/ 0 h 1499991"/>
                <a:gd name="connsiteX2" fmla="*/ 3597678 w 3597678"/>
                <a:gd name="connsiteY2" fmla="*/ 1499991 h 1499991"/>
                <a:gd name="connsiteX3" fmla="*/ 0 w 3597678"/>
                <a:gd name="connsiteY3" fmla="*/ 1499991 h 1499991"/>
                <a:gd name="connsiteX4" fmla="*/ 7610 w 3597678"/>
                <a:gd name="connsiteY4" fmla="*/ 1450127 h 1499991"/>
                <a:gd name="connsiteX5" fmla="*/ 1786859 w 3597678"/>
                <a:gd name="connsiteY5" fmla="*/ 0 h 14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678" h="1499991">
                  <a:moveTo>
                    <a:pt x="1786859" y="0"/>
                  </a:moveTo>
                  <a:lnTo>
                    <a:pt x="3597678" y="0"/>
                  </a:lnTo>
                  <a:lnTo>
                    <a:pt x="3597678" y="1499991"/>
                  </a:lnTo>
                  <a:lnTo>
                    <a:pt x="0" y="1499991"/>
                  </a:lnTo>
                  <a:lnTo>
                    <a:pt x="7610" y="1450127"/>
                  </a:lnTo>
                  <a:cubicBezTo>
                    <a:pt x="176957" y="622534"/>
                    <a:pt x="909198" y="0"/>
                    <a:pt x="1786859" y="0"/>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dirty="0"/>
            </a:p>
          </p:txBody>
        </p:sp>
        <p:sp>
          <p:nvSpPr>
            <p:cNvPr id="20" name="Graphic 9">
              <a:extLst>
                <a:ext uri="{FF2B5EF4-FFF2-40B4-BE49-F238E27FC236}">
                  <a16:creationId xmlns:a16="http://schemas.microsoft.com/office/drawing/2014/main" id="{1F17AF78-D785-4C1C-B823-1B0A9F422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9791" y="1693710"/>
              <a:ext cx="3496027" cy="349602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grpSp>
      <p:sp>
        <p:nvSpPr>
          <p:cNvPr id="22"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A6EBCE-8BDD-1D2E-5C74-AFE5D56E6337}"/>
              </a:ext>
            </a:extLst>
          </p:cNvPr>
          <p:cNvSpPr>
            <a:spLocks noGrp="1"/>
          </p:cNvSpPr>
          <p:nvPr>
            <p:ph type="title"/>
          </p:nvPr>
        </p:nvSpPr>
        <p:spPr>
          <a:xfrm>
            <a:off x="457200" y="758952"/>
            <a:ext cx="6943725" cy="1325563"/>
          </a:xfrm>
        </p:spPr>
        <p:txBody>
          <a:bodyPr anchor="b">
            <a:normAutofit/>
          </a:bodyPr>
          <a:lstStyle/>
          <a:p>
            <a:r>
              <a:rPr lang="en-IN" b="1" i="0" dirty="0">
                <a:effectLst/>
                <a:latin typeface="-apple-system"/>
              </a:rPr>
              <a:t>CONCLUSION:</a:t>
            </a:r>
            <a:endParaRPr lang="en-IN" dirty="0"/>
          </a:p>
        </p:txBody>
      </p:sp>
      <p:sp>
        <p:nvSpPr>
          <p:cNvPr id="3" name="Content Placeholder 2">
            <a:extLst>
              <a:ext uri="{FF2B5EF4-FFF2-40B4-BE49-F238E27FC236}">
                <a16:creationId xmlns:a16="http://schemas.microsoft.com/office/drawing/2014/main" id="{2071B6D7-77F2-4776-E43D-147B499CE2B1}"/>
              </a:ext>
            </a:extLst>
          </p:cNvPr>
          <p:cNvSpPr>
            <a:spLocks noGrp="1"/>
          </p:cNvSpPr>
          <p:nvPr>
            <p:ph idx="1"/>
          </p:nvPr>
        </p:nvSpPr>
        <p:spPr>
          <a:xfrm>
            <a:off x="457200" y="2286000"/>
            <a:ext cx="6943725" cy="3878712"/>
          </a:xfrm>
        </p:spPr>
        <p:txBody>
          <a:bodyPr>
            <a:normAutofit/>
          </a:bodyPr>
          <a:lstStyle/>
          <a:p>
            <a:pPr marL="0" indent="0" algn="just" fontAlgn="auto">
              <a:buNone/>
            </a:pPr>
            <a:r>
              <a:rPr lang="en-US" sz="2400" dirty="0">
                <a:effectLst/>
              </a:rPr>
              <a:t>The Agriculture Products Rural Entrepreneurship Management System stands as a pivotal tool in revolutionizing agricultural practices. By integrating innovative modules, it empowers farmers, fosters economic growth, and contributes to sustainable rural development, ushering in a new era of efficiency and prosperity in the agricultural landscape.</a:t>
            </a:r>
          </a:p>
          <a:p>
            <a:pPr marL="0" indent="0" algn="just" fontAlgn="auto">
              <a:buNone/>
            </a:pPr>
            <a:br>
              <a:rPr lang="en-US" dirty="0">
                <a:effectLst/>
              </a:rPr>
            </a:br>
            <a:endParaRPr lang="en-IN" dirty="0"/>
          </a:p>
        </p:txBody>
      </p:sp>
      <p:pic>
        <p:nvPicPr>
          <p:cNvPr id="7" name="Graphic 6" descr="Farm scene">
            <a:extLst>
              <a:ext uri="{FF2B5EF4-FFF2-40B4-BE49-F238E27FC236}">
                <a16:creationId xmlns:a16="http://schemas.microsoft.com/office/drawing/2014/main" id="{EE042A27-51BB-E3F0-92E3-02CF1E78E9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70228" y="2201131"/>
            <a:ext cx="2396444" cy="2396444"/>
          </a:xfrm>
          <a:prstGeom prst="rect">
            <a:avLst/>
          </a:prstGeom>
        </p:spPr>
      </p:pic>
    </p:spTree>
    <p:extLst>
      <p:ext uri="{BB962C8B-B14F-4D97-AF65-F5344CB8AC3E}">
        <p14:creationId xmlns:p14="http://schemas.microsoft.com/office/powerpoint/2010/main" val="392918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5"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20" name="Picture 19" descr="Green building in a cornfield">
            <a:extLst>
              <a:ext uri="{FF2B5EF4-FFF2-40B4-BE49-F238E27FC236}">
                <a16:creationId xmlns:a16="http://schemas.microsoft.com/office/drawing/2014/main" id="{A70F3CE8-9455-204C-27B3-B6014AFA7D29}"/>
              </a:ext>
            </a:extLst>
          </p:cNvPr>
          <p:cNvPicPr>
            <a:picLocks noChangeAspect="1"/>
          </p:cNvPicPr>
          <p:nvPr/>
        </p:nvPicPr>
        <p:blipFill rotWithShape="1">
          <a:blip r:embed="rId2">
            <a:alphaModFix amt="60000"/>
          </a:blip>
          <a:srcRect t="15709" r="-1" b="-1"/>
          <a:stretch/>
        </p:blipFill>
        <p:spPr>
          <a:xfrm>
            <a:off x="-13818" y="0"/>
            <a:ext cx="12188932" cy="6858000"/>
          </a:xfrm>
          <a:prstGeom prst="rect">
            <a:avLst/>
          </a:prstGeom>
        </p:spPr>
      </p:pic>
      <p:sp>
        <p:nvSpPr>
          <p:cNvPr id="2" name="Title 1">
            <a:extLst>
              <a:ext uri="{FF2B5EF4-FFF2-40B4-BE49-F238E27FC236}">
                <a16:creationId xmlns:a16="http://schemas.microsoft.com/office/drawing/2014/main" id="{0A9AFDFE-5D49-6F66-BF8F-768606AA08E9}"/>
              </a:ext>
            </a:extLst>
          </p:cNvPr>
          <p:cNvSpPr>
            <a:spLocks noGrp="1"/>
          </p:cNvSpPr>
          <p:nvPr>
            <p:ph type="title"/>
          </p:nvPr>
        </p:nvSpPr>
        <p:spPr>
          <a:xfrm>
            <a:off x="457200" y="668049"/>
            <a:ext cx="7685037" cy="1325563"/>
          </a:xfrm>
        </p:spPr>
        <p:txBody>
          <a:bodyPr>
            <a:normAutofit/>
          </a:bodyPr>
          <a:lstStyle/>
          <a:p>
            <a:r>
              <a:rPr lang="en-US" dirty="0">
                <a:solidFill>
                  <a:srgbClr val="FFFFFF"/>
                </a:solidFill>
              </a:rPr>
              <a:t>INTRODUCTION</a:t>
            </a:r>
            <a:endParaRPr lang="en-IN" dirty="0">
              <a:solidFill>
                <a:srgbClr val="FFFFFF"/>
              </a:solidFill>
            </a:endParaRPr>
          </a:p>
        </p:txBody>
      </p:sp>
      <p:sp>
        <p:nvSpPr>
          <p:cNvPr id="3" name="Content Placeholder 2">
            <a:extLst>
              <a:ext uri="{FF2B5EF4-FFF2-40B4-BE49-F238E27FC236}">
                <a16:creationId xmlns:a16="http://schemas.microsoft.com/office/drawing/2014/main" id="{D032BEE8-7978-C9EB-EEA8-C147318EF1C2}"/>
              </a:ext>
            </a:extLst>
          </p:cNvPr>
          <p:cNvSpPr>
            <a:spLocks noGrp="1"/>
          </p:cNvSpPr>
          <p:nvPr>
            <p:ph idx="1"/>
          </p:nvPr>
        </p:nvSpPr>
        <p:spPr>
          <a:xfrm>
            <a:off x="457199" y="2943021"/>
            <a:ext cx="7685037" cy="4080250"/>
          </a:xfrm>
        </p:spPr>
        <p:txBody>
          <a:bodyPr>
            <a:normAutofit/>
          </a:bodyPr>
          <a:lstStyle/>
          <a:p>
            <a:pPr marL="0" indent="0" algn="just">
              <a:buNone/>
            </a:pPr>
            <a:r>
              <a:rPr lang="en-US" sz="2400" b="0" i="0" dirty="0">
                <a:solidFill>
                  <a:srgbClr val="FFFFFF"/>
                </a:solidFill>
                <a:effectLst/>
                <a:latin typeface="-apple-system"/>
              </a:rPr>
              <a:t>The Agriculture Products Rural Entrepreneurship Management System is a comprehensive platform aimed at fostering rural entrepreneurship in agriculture. This system is tailored to efficiently manage and promote a wide array of agricultural products, empowering farmers in their business endeavors. It integrates tools for inventory management, market analysis, and financial planning, facilitating informed decision-making.</a:t>
            </a:r>
            <a:endParaRPr lang="en-IN" sz="2400" dirty="0">
              <a:solidFill>
                <a:srgbClr val="FFFFFF"/>
              </a:solidFill>
            </a:endParaRPr>
          </a:p>
        </p:txBody>
      </p:sp>
      <p:grpSp>
        <p:nvGrpSpPr>
          <p:cNvPr id="46" name="Group 45">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35" name="Oval 34">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48" name="Freeform: Shape 47">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49" name="Freeform: Shape 48">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50"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1"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8030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A1C9649-3DE5-2DDA-7104-4E82174A0C67}"/>
              </a:ext>
            </a:extLst>
          </p:cNvPr>
          <p:cNvSpPr>
            <a:spLocks noGrp="1"/>
          </p:cNvSpPr>
          <p:nvPr>
            <p:ph type="title"/>
          </p:nvPr>
        </p:nvSpPr>
        <p:spPr>
          <a:xfrm>
            <a:off x="457200" y="668049"/>
            <a:ext cx="11187316" cy="1325563"/>
          </a:xfrm>
        </p:spPr>
        <p:txBody>
          <a:bodyPr>
            <a:normAutofit/>
          </a:bodyPr>
          <a:lstStyle/>
          <a:p>
            <a:r>
              <a:rPr lang="en-IN" b="1" i="0" dirty="0">
                <a:effectLst/>
                <a:latin typeface="-apple-system"/>
              </a:rPr>
              <a:t>CONTEXT:</a:t>
            </a:r>
            <a:endParaRPr lang="en-IN" dirty="0"/>
          </a:p>
        </p:txBody>
      </p:sp>
      <p:graphicFrame>
        <p:nvGraphicFramePr>
          <p:cNvPr id="5" name="Content Placeholder 2">
            <a:extLst>
              <a:ext uri="{FF2B5EF4-FFF2-40B4-BE49-F238E27FC236}">
                <a16:creationId xmlns:a16="http://schemas.microsoft.com/office/drawing/2014/main" id="{C0240FF6-A63C-8B0D-3F81-D127CCB3A51B}"/>
              </a:ext>
            </a:extLst>
          </p:cNvPr>
          <p:cNvGraphicFramePr>
            <a:graphicFrameLocks noGrp="1"/>
          </p:cNvGraphicFramePr>
          <p:nvPr>
            <p:ph idx="1"/>
            <p:extLst>
              <p:ext uri="{D42A27DB-BD31-4B8C-83A1-F6EECF244321}">
                <p14:modId xmlns:p14="http://schemas.microsoft.com/office/powerpoint/2010/main" val="3873368833"/>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149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25" name="Group 24">
            <a:extLst>
              <a:ext uri="{FF2B5EF4-FFF2-40B4-BE49-F238E27FC236}">
                <a16:creationId xmlns:a16="http://schemas.microsoft.com/office/drawing/2014/main" id="{B86AF8CF-633E-412E-96E3-67B7B96324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26" name="Oval 25">
              <a:extLst>
                <a:ext uri="{FF2B5EF4-FFF2-40B4-BE49-F238E27FC236}">
                  <a16:creationId xmlns:a16="http://schemas.microsoft.com/office/drawing/2014/main" id="{1D7166A1-C3C1-4FC8-BE48-DE359B61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Graphic 9">
              <a:extLst>
                <a:ext uri="{FF2B5EF4-FFF2-40B4-BE49-F238E27FC236}">
                  <a16:creationId xmlns:a16="http://schemas.microsoft.com/office/drawing/2014/main" id="{3557B6F1-5BA8-43C0-9951-35E8513BF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28" name="Freeform: Shape 27">
              <a:extLst>
                <a:ext uri="{FF2B5EF4-FFF2-40B4-BE49-F238E27FC236}">
                  <a16:creationId xmlns:a16="http://schemas.microsoft.com/office/drawing/2014/main" id="{B5FA9AA9-0E23-474D-97B8-2998484A9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29" name="Freeform: Shape 28">
              <a:extLst>
                <a:ext uri="{FF2B5EF4-FFF2-40B4-BE49-F238E27FC236}">
                  <a16:creationId xmlns:a16="http://schemas.microsoft.com/office/drawing/2014/main" id="{B4CDFD59-E3B8-4EC9-AB9D-EE34EB1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0" name="Graphic 9">
              <a:extLst>
                <a:ext uri="{FF2B5EF4-FFF2-40B4-BE49-F238E27FC236}">
                  <a16:creationId xmlns:a16="http://schemas.microsoft.com/office/drawing/2014/main" id="{F1A280C6-1700-4098-9578-CD91F8EFB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Graphic 9">
              <a:extLst>
                <a:ext uri="{FF2B5EF4-FFF2-40B4-BE49-F238E27FC236}">
                  <a16:creationId xmlns:a16="http://schemas.microsoft.com/office/drawing/2014/main" id="{8FAF8CC6-F036-444B-AEB8-DF82B64BA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3"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graphicFrame>
        <p:nvGraphicFramePr>
          <p:cNvPr id="6" name="Rectangle 1">
            <a:extLst>
              <a:ext uri="{FF2B5EF4-FFF2-40B4-BE49-F238E27FC236}">
                <a16:creationId xmlns:a16="http://schemas.microsoft.com/office/drawing/2014/main" id="{505CE0EF-FB82-F1C6-753B-47F088496ABA}"/>
              </a:ext>
            </a:extLst>
          </p:cNvPr>
          <p:cNvGraphicFramePr>
            <a:graphicFrameLocks noGrp="1"/>
          </p:cNvGraphicFramePr>
          <p:nvPr>
            <p:ph idx="1"/>
            <p:extLst>
              <p:ext uri="{D42A27DB-BD31-4B8C-83A1-F6EECF244321}">
                <p14:modId xmlns:p14="http://schemas.microsoft.com/office/powerpoint/2010/main" val="1121124631"/>
              </p:ext>
            </p:extLst>
          </p:nvPr>
        </p:nvGraphicFramePr>
        <p:xfrm>
          <a:off x="1122218" y="1587731"/>
          <a:ext cx="10825942" cy="4589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3DFCEA52-E847-63CD-ABC0-16A7CD776D39}"/>
              </a:ext>
            </a:extLst>
          </p:cNvPr>
          <p:cNvSpPr txBox="1"/>
          <p:nvPr/>
        </p:nvSpPr>
        <p:spPr>
          <a:xfrm>
            <a:off x="656704" y="390698"/>
            <a:ext cx="7074131" cy="646331"/>
          </a:xfrm>
          <a:prstGeom prst="rect">
            <a:avLst/>
          </a:prstGeom>
          <a:noFill/>
        </p:spPr>
        <p:txBody>
          <a:bodyPr wrap="square" rtlCol="0">
            <a:spAutoFit/>
          </a:bodyPr>
          <a:lstStyle/>
          <a:p>
            <a:pPr algn="l" fontAlgn="auto"/>
            <a:r>
              <a:rPr lang="en-IN" sz="3600" b="1" i="0" dirty="0">
                <a:effectLst/>
                <a:latin typeface="Calibri" panose="020F0502020204030204" pitchFamily="34" charset="0"/>
                <a:ea typeface="Calibri" panose="020F0502020204030204" pitchFamily="34" charset="0"/>
                <a:cs typeface="Calibri" panose="020F0502020204030204" pitchFamily="34" charset="0"/>
              </a:rPr>
              <a:t>SYSTEM ARCHITECTURE:</a:t>
            </a:r>
            <a:endParaRPr lang="en-IN" sz="3600" b="0"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773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8FD5AA42-322E-CB61-81F3-75AA54F68AB5}"/>
              </a:ext>
            </a:extLst>
          </p:cNvPr>
          <p:cNvGraphicFramePr>
            <a:graphicFrameLocks noGrp="1"/>
          </p:cNvGraphicFramePr>
          <p:nvPr>
            <p:ph idx="1"/>
            <p:extLst>
              <p:ext uri="{D42A27DB-BD31-4B8C-83A1-F6EECF244321}">
                <p14:modId xmlns:p14="http://schemas.microsoft.com/office/powerpoint/2010/main" val="3705060108"/>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550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08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087"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308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49CCE87-D9F7-9B75-5F04-C8B98D4861A7}"/>
              </a:ext>
            </a:extLst>
          </p:cNvPr>
          <p:cNvSpPr>
            <a:spLocks noGrp="1"/>
          </p:cNvSpPr>
          <p:nvPr>
            <p:ph type="title"/>
          </p:nvPr>
        </p:nvSpPr>
        <p:spPr>
          <a:xfrm>
            <a:off x="0" y="-304303"/>
            <a:ext cx="4640729" cy="1325563"/>
          </a:xfrm>
        </p:spPr>
        <p:txBody>
          <a:bodyPr anchor="b">
            <a:normAutofit/>
          </a:bodyPr>
          <a:lstStyle/>
          <a:p>
            <a:r>
              <a:rPr lang="en-US" dirty="0"/>
              <a:t>PROTOTYPE:</a:t>
            </a:r>
            <a:endParaRPr lang="en-IN" dirty="0"/>
          </a:p>
        </p:txBody>
      </p:sp>
      <p:pic>
        <p:nvPicPr>
          <p:cNvPr id="3076" name="Picture 4">
            <a:extLst>
              <a:ext uri="{FF2B5EF4-FFF2-40B4-BE49-F238E27FC236}">
                <a16:creationId xmlns:a16="http://schemas.microsoft.com/office/drawing/2014/main" id="{AA73D143-092B-009C-6F02-C178A157D57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45" y="1508015"/>
            <a:ext cx="11143385" cy="4595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19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8CF0-1F27-F262-2639-AB1712433647}"/>
              </a:ext>
            </a:extLst>
          </p:cNvPr>
          <p:cNvSpPr>
            <a:spLocks noGrp="1"/>
          </p:cNvSpPr>
          <p:nvPr>
            <p:ph type="title"/>
          </p:nvPr>
        </p:nvSpPr>
        <p:spPr/>
        <p:txBody>
          <a:bodyPr>
            <a:normAutofit fontScale="90000"/>
          </a:bodyPr>
          <a:lstStyle/>
          <a:p>
            <a:pPr fontAlgn="auto"/>
            <a:r>
              <a:rPr lang="en-IN" b="1" i="0" dirty="0">
                <a:effectLst/>
                <a:latin typeface="-apple-system"/>
              </a:rPr>
              <a:t>CUSTOMER JOURNEY MAP:</a:t>
            </a:r>
            <a:br>
              <a:rPr lang="en-IN" b="0" i="0" dirty="0">
                <a:effectLst/>
                <a:latin typeface="-apple-system"/>
              </a:rPr>
            </a:br>
            <a:br>
              <a:rPr lang="en-IN" dirty="0"/>
            </a:br>
            <a:endParaRPr lang="en-IN" dirty="0"/>
          </a:p>
        </p:txBody>
      </p:sp>
      <p:pic>
        <p:nvPicPr>
          <p:cNvPr id="4098" name="Picture 2">
            <a:extLst>
              <a:ext uri="{FF2B5EF4-FFF2-40B4-BE49-F238E27FC236}">
                <a16:creationId xmlns:a16="http://schemas.microsoft.com/office/drawing/2014/main" id="{D1275F39-0B56-4CF1-ADB0-E7A0E039BC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44195"/>
            <a:ext cx="11277600" cy="4803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53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5"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6" name="Color Fill">
            <a:extLst>
              <a:ext uri="{FF2B5EF4-FFF2-40B4-BE49-F238E27FC236}">
                <a16:creationId xmlns:a16="http://schemas.microsoft.com/office/drawing/2014/main" id="{BA44E6CA-03F3-47EA-A9F3-5C0674E28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237" name="Group 236">
            <a:extLst>
              <a:ext uri="{FF2B5EF4-FFF2-40B4-BE49-F238E27FC236}">
                <a16:creationId xmlns:a16="http://schemas.microsoft.com/office/drawing/2014/main" id="{7EE36A67-006F-476F-9635-DC6B386EE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238" name="Oval 237">
              <a:extLst>
                <a:ext uri="{FF2B5EF4-FFF2-40B4-BE49-F238E27FC236}">
                  <a16:creationId xmlns:a16="http://schemas.microsoft.com/office/drawing/2014/main" id="{D09EE09B-0433-4F4A-B864-D895D8BAE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7132" y="6155147"/>
              <a:ext cx="227139" cy="2271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Graphic 9">
              <a:extLst>
                <a:ext uri="{FF2B5EF4-FFF2-40B4-BE49-F238E27FC236}">
                  <a16:creationId xmlns:a16="http://schemas.microsoft.com/office/drawing/2014/main" id="{50531F8D-2903-44C8-A854-DDCFFC34F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240" name="Graphic 18">
              <a:extLst>
                <a:ext uri="{FF2B5EF4-FFF2-40B4-BE49-F238E27FC236}">
                  <a16:creationId xmlns:a16="http://schemas.microsoft.com/office/drawing/2014/main" id="{95661429-E56F-4057-B25B-914DB7F87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241" name="Oval 240">
              <a:extLst>
                <a:ext uri="{FF2B5EF4-FFF2-40B4-BE49-F238E27FC236}">
                  <a16:creationId xmlns:a16="http://schemas.microsoft.com/office/drawing/2014/main" id="{07D6490B-F4AE-4A13-BB54-35274AB32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242" name="Freeform: Shape 241">
              <a:extLst>
                <a:ext uri="{FF2B5EF4-FFF2-40B4-BE49-F238E27FC236}">
                  <a16:creationId xmlns:a16="http://schemas.microsoft.com/office/drawing/2014/main" id="{D0FA281D-945D-4639-8F12-BC2D20C49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24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497B585-AD50-6122-5C3C-D99F61285F17}"/>
              </a:ext>
            </a:extLst>
          </p:cNvPr>
          <p:cNvSpPr>
            <a:spLocks noGrp="1"/>
          </p:cNvSpPr>
          <p:nvPr>
            <p:ph type="title"/>
          </p:nvPr>
        </p:nvSpPr>
        <p:spPr>
          <a:xfrm>
            <a:off x="486231" y="100590"/>
            <a:ext cx="5895581" cy="1325563"/>
          </a:xfrm>
        </p:spPr>
        <p:txBody>
          <a:bodyPr vert="horz" lIns="91440" tIns="45720" rIns="91440" bIns="45720" rtlCol="0" anchor="b">
            <a:normAutofit/>
          </a:bodyPr>
          <a:lstStyle/>
          <a:p>
            <a:r>
              <a:rPr lang="en-US" dirty="0"/>
              <a:t>Advantages😊</a:t>
            </a:r>
          </a:p>
        </p:txBody>
      </p:sp>
      <p:pic>
        <p:nvPicPr>
          <p:cNvPr id="78" name="Picture 77" descr="Light bulb on yellow background with sketched light beams and cord">
            <a:extLst>
              <a:ext uri="{FF2B5EF4-FFF2-40B4-BE49-F238E27FC236}">
                <a16:creationId xmlns:a16="http://schemas.microsoft.com/office/drawing/2014/main" id="{917EE179-A94E-A35F-76B6-4B79A02BDF67}"/>
              </a:ext>
            </a:extLst>
          </p:cNvPr>
          <p:cNvPicPr>
            <a:picLocks noChangeAspect="1"/>
          </p:cNvPicPr>
          <p:nvPr/>
        </p:nvPicPr>
        <p:blipFill rotWithShape="1">
          <a:blip r:embed="rId3"/>
          <a:srcRect l="38500"/>
          <a:stretch/>
        </p:blipFill>
        <p:spPr>
          <a:xfrm>
            <a:off x="7048316" y="1135173"/>
            <a:ext cx="4748792" cy="4748792"/>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p:spPr>
      </p:pic>
      <p:graphicFrame>
        <p:nvGraphicFramePr>
          <p:cNvPr id="219" name="TextBox 5">
            <a:extLst>
              <a:ext uri="{FF2B5EF4-FFF2-40B4-BE49-F238E27FC236}">
                <a16:creationId xmlns:a16="http://schemas.microsoft.com/office/drawing/2014/main" id="{4F59E70C-CB2E-2911-1EF5-6AED9594E4BC}"/>
              </a:ext>
            </a:extLst>
          </p:cNvPr>
          <p:cNvGraphicFramePr/>
          <p:nvPr/>
        </p:nvGraphicFramePr>
        <p:xfrm>
          <a:off x="457200" y="2096713"/>
          <a:ext cx="5895581" cy="40802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13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fade">
                                      <p:cBhvr>
                                        <p:cTn id="12"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1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8"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50"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52"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254"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497B585-AD50-6122-5C3C-D99F61285F17}"/>
              </a:ext>
            </a:extLst>
          </p:cNvPr>
          <p:cNvSpPr>
            <a:spLocks noGrp="1"/>
          </p:cNvSpPr>
          <p:nvPr>
            <p:ph type="title"/>
          </p:nvPr>
        </p:nvSpPr>
        <p:spPr>
          <a:xfrm>
            <a:off x="457200" y="758952"/>
            <a:ext cx="4640729" cy="1325563"/>
          </a:xfrm>
        </p:spPr>
        <p:txBody>
          <a:bodyPr vert="horz" lIns="91440" tIns="45720" rIns="91440" bIns="45720" rtlCol="0" anchor="b">
            <a:normAutofit/>
          </a:bodyPr>
          <a:lstStyle/>
          <a:p>
            <a:r>
              <a:rPr lang="en-US" dirty="0"/>
              <a:t>Disadvantage's 😒</a:t>
            </a:r>
          </a:p>
        </p:txBody>
      </p:sp>
      <p:pic>
        <p:nvPicPr>
          <p:cNvPr id="78" name="Picture 77" descr="Light bulb on yellow background with sketched light beams and cord">
            <a:extLst>
              <a:ext uri="{FF2B5EF4-FFF2-40B4-BE49-F238E27FC236}">
                <a16:creationId xmlns:a16="http://schemas.microsoft.com/office/drawing/2014/main" id="{917EE179-A94E-A35F-76B6-4B79A02BDF67}"/>
              </a:ext>
            </a:extLst>
          </p:cNvPr>
          <p:cNvPicPr>
            <a:picLocks noChangeAspect="1"/>
          </p:cNvPicPr>
          <p:nvPr/>
        </p:nvPicPr>
        <p:blipFill rotWithShape="1">
          <a:blip r:embed="rId3"/>
          <a:srcRect l="38500"/>
          <a:stretch/>
        </p:blipFill>
        <p:spPr>
          <a:xfrm>
            <a:off x="6566913" y="1197430"/>
            <a:ext cx="4593771" cy="4593771"/>
          </a:xfrm>
          <a:prstGeom prst="rect">
            <a:avLst/>
          </a:prstGeom>
        </p:spPr>
      </p:pic>
      <p:graphicFrame>
        <p:nvGraphicFramePr>
          <p:cNvPr id="256" name="TextBox 3">
            <a:extLst>
              <a:ext uri="{FF2B5EF4-FFF2-40B4-BE49-F238E27FC236}">
                <a16:creationId xmlns:a16="http://schemas.microsoft.com/office/drawing/2014/main" id="{9160A0EC-CB82-1E53-1B81-FD9B2B35D43A}"/>
              </a:ext>
            </a:extLst>
          </p:cNvPr>
          <p:cNvGraphicFramePr/>
          <p:nvPr/>
        </p:nvGraphicFramePr>
        <p:xfrm>
          <a:off x="457200" y="2286000"/>
          <a:ext cx="4640729" cy="3887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6234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
                                        </p:tgtEl>
                                        <p:attrNameLst>
                                          <p:attrName>style.visibility</p:attrName>
                                        </p:attrNameLst>
                                      </p:cBhvr>
                                      <p:to>
                                        <p:strVal val="visible"/>
                                      </p:to>
                                    </p:set>
                                    <p:animEffect transition="in" filter="fade">
                                      <p:cBhvr>
                                        <p:cTn id="12"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56" grpId="0">
        <p:bldAsOne/>
      </p:bldGraphic>
    </p:bldLst>
  </p:timing>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64</TotalTime>
  <Words>529</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Gill Sans Nova</vt:lpstr>
      <vt:lpstr>TropicVTI</vt:lpstr>
      <vt:lpstr>PowerPoint Presentation</vt:lpstr>
      <vt:lpstr>INTRODUCTION</vt:lpstr>
      <vt:lpstr>CONTEXT:</vt:lpstr>
      <vt:lpstr>PowerPoint Presentation</vt:lpstr>
      <vt:lpstr>PowerPoint Presentation</vt:lpstr>
      <vt:lpstr>PROTOTYPE:</vt:lpstr>
      <vt:lpstr>CUSTOMER JOURNEY MAP:  </vt:lpstr>
      <vt:lpstr>Advantages😊</vt:lpstr>
      <vt:lpstr>Disadvantage's 😒</vt:lpstr>
      <vt:lpstr>USERS STORY: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BONDU  DHANUSH</dc:creator>
  <cp:lastModifiedBy>BONDU  DHANUSH</cp:lastModifiedBy>
  <cp:revision>1</cp:revision>
  <dcterms:created xsi:type="dcterms:W3CDTF">2024-02-01T16:06:19Z</dcterms:created>
  <dcterms:modified xsi:type="dcterms:W3CDTF">2024-02-01T17:10:47Z</dcterms:modified>
</cp:coreProperties>
</file>