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9644" autoAdjust="0"/>
  </p:normalViewPr>
  <p:slideViewPr>
    <p:cSldViewPr snapToObjects="1" showGuides="1">
      <p:cViewPr>
        <p:scale>
          <a:sx n="53" d="100"/>
          <a:sy n="53" d="100"/>
        </p:scale>
        <p:origin x="616" y="5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8/16/2023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16,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16,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16,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B3C2C-C335-EA4C-0E8F-FAFA147FE85B}"/>
              </a:ext>
            </a:extLst>
          </p:cNvPr>
          <p:cNvSpPr txBox="1"/>
          <p:nvPr/>
        </p:nvSpPr>
        <p:spPr>
          <a:xfrm>
            <a:off x="685800" y="1083623"/>
            <a:ext cx="13727875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Significant correlations identified between body signals and smoking behavior, indicating potential health implications.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Causation should be interpreted cautiously; further research needed to establish     direct links.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C1E4A-BBB6-A0DC-988E-2B07C48232FA}"/>
              </a:ext>
            </a:extLst>
          </p:cNvPr>
          <p:cNvSpPr txBox="1"/>
          <p:nvPr/>
        </p:nvSpPr>
        <p:spPr>
          <a:xfrm>
            <a:off x="685800" y="3898775"/>
            <a:ext cx="13831785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Work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Conduct longitudinal studies to track body signals over time for a deeper understanding of long-term effects.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Employ causal inference methods to establish causation between smoking and    specific body signal changes.</a:t>
            </a:r>
          </a:p>
        </p:txBody>
      </p:sp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Student Name : </a:t>
            </a:r>
            <a:r>
              <a:rPr lang="en-US" sz="2000" b="1" dirty="0" err="1">
                <a:solidFill>
                  <a:schemeClr val="bg1"/>
                </a:solidFill>
                <a:latin typeface="Arial"/>
              </a:rPr>
              <a:t>Botcha</a:t>
            </a:r>
            <a:r>
              <a:rPr lang="en-US" sz="2000" b="1" dirty="0">
                <a:solidFill>
                  <a:schemeClr val="bg1"/>
                </a:solidFill>
                <a:latin typeface="Arial"/>
              </a:rPr>
              <a:t> Dhanush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    : 21B91A0425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7093822145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21B91A0425@srkrec.ac.in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8ED1C-A75F-8009-E941-FAD60032A530}"/>
              </a:ext>
            </a:extLst>
          </p:cNvPr>
          <p:cNvSpPr txBox="1"/>
          <p:nvPr/>
        </p:nvSpPr>
        <p:spPr>
          <a:xfrm>
            <a:off x="969817" y="1551709"/>
            <a:ext cx="12760037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body signal smoking data science project aims to analyze and interpret the effects of smoking on various physiological signals collected from individuals.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project seeks to explore the correlation between smoking habits and the changes in body signals, such as heart rate, blood pressure, respiratory rate, and other relevant metrics.</a:t>
            </a:r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1F71B7-7F51-38B3-0C31-CB48E8A2C0A0}"/>
              </a:ext>
            </a:extLst>
          </p:cNvPr>
          <p:cNvSpPr txBox="1"/>
          <p:nvPr/>
        </p:nvSpPr>
        <p:spPr>
          <a:xfrm>
            <a:off x="578922" y="1543792"/>
            <a:ext cx="10721190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dirty="0" err="1"/>
              <a:t>object,int</a:t>
            </a:r>
            <a:r>
              <a:rPr lang="en-US" dirty="0"/>
              <a:t>, float data types are found in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 data types are converted into int using label encoder.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Null values are not found in the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Duplicates are not found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63E5B-6D18-5B63-006B-0545C7F53DF2}"/>
              </a:ext>
            </a:extLst>
          </p:cNvPr>
          <p:cNvSpPr txBox="1"/>
          <p:nvPr/>
        </p:nvSpPr>
        <p:spPr>
          <a:xfrm>
            <a:off x="430481" y="1425039"/>
            <a:ext cx="12142519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the proportion of target variable (balance or imbalance)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the duplicate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Drop duplicates if 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Dropping of columns which not effect the target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the dependent and independent variables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F1043-1ECB-6EE8-A7E4-C21348B6858A}"/>
              </a:ext>
            </a:extLst>
          </p:cNvPr>
          <p:cNvSpPr txBox="1"/>
          <p:nvPr/>
        </p:nvSpPr>
        <p:spPr>
          <a:xfrm>
            <a:off x="816429" y="1603169"/>
            <a:ext cx="10483683" cy="36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Importing required libraries</a:t>
            </a:r>
          </a:p>
          <a:p>
            <a:endParaRPr lang="en-US"/>
          </a:p>
          <a:p>
            <a:r>
              <a:rPr lang="en-US"/>
              <a:t>Spliting the data -&gt;x_train,x_test&gt;</a:t>
            </a:r>
          </a:p>
          <a:p>
            <a:r>
              <a:rPr lang="en-US"/>
              <a:t>                           -&gt;y_train,y_test</a:t>
            </a:r>
          </a:p>
          <a:p>
            <a:endParaRPr lang="en-US"/>
          </a:p>
          <a:p>
            <a:r>
              <a:rPr lang="en-US"/>
              <a:t>Scaling the features by using minmax</a:t>
            </a:r>
          </a:p>
          <a:p>
            <a:endParaRPr lang="en-US"/>
          </a:p>
          <a:p>
            <a:r>
              <a:rPr lang="en-US"/>
              <a:t>ScalerBuilding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59539F-E2A2-4F5F-E770-7D02E3E5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0" y="859818"/>
            <a:ext cx="3386724" cy="26543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898C46-281C-43FB-1ADC-2D4B7DD4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59" y="859818"/>
            <a:ext cx="3588017" cy="281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F6478D-A274-EFAC-F744-5439BF5D8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11" y="862067"/>
            <a:ext cx="3588017" cy="281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0E2E0F-7BB5-E119-4F02-D29A3C89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9" y="4114800"/>
            <a:ext cx="3386725" cy="26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8AF8B3-F505-DF9B-E531-A5906942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61" y="4035920"/>
            <a:ext cx="3588017" cy="281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A559925-EBC3-0EB4-4C2D-02FEB2AC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78" y="4035920"/>
            <a:ext cx="3744416" cy="2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FD945-A540-B06B-577E-EABDC4DED997}"/>
              </a:ext>
            </a:extLst>
          </p:cNvPr>
          <p:cNvSpPr txBox="1"/>
          <p:nvPr/>
        </p:nvSpPr>
        <p:spPr>
          <a:xfrm>
            <a:off x="964870" y="1514104"/>
            <a:ext cx="10335242" cy="5853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Multi-label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Mutlinomial</a:t>
            </a:r>
            <a:r>
              <a:rPr lang="en-US" dirty="0"/>
              <a:t> 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Multinomial Decision tree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Multinomial Random forest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Multinomial Extra trees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Multinomial </a:t>
            </a:r>
            <a:r>
              <a:rPr lang="en-US" dirty="0" err="1"/>
              <a:t>KNeighbors</a:t>
            </a:r>
            <a:r>
              <a:rPr lang="en-US" dirty="0"/>
              <a:t>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Multinomial </a:t>
            </a:r>
            <a:r>
              <a:rPr lang="en-US" dirty="0" err="1"/>
              <a:t>GaussianNB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B59FD-4C70-8E0E-C9F7-1769DE41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92684"/>
            <a:ext cx="9293696" cy="309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C8B6A-150E-768E-9262-76E0B0D26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81" y="4330824"/>
            <a:ext cx="7488832" cy="30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17560</TotalTime>
  <Words>365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Mohan Krishna</cp:lastModifiedBy>
  <cp:revision>1125</cp:revision>
  <dcterms:created xsi:type="dcterms:W3CDTF">2018-11-22T06:53:55Z</dcterms:created>
  <dcterms:modified xsi:type="dcterms:W3CDTF">2023-08-16T06:58:59Z</dcterms:modified>
</cp:coreProperties>
</file>