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3" r:id="rId6"/>
    <p:sldId id="271" r:id="rId7"/>
    <p:sldId id="272" r:id="rId8"/>
    <p:sldId id="274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56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846417583"/>
              </p:ext>
            </p:extLst>
          </p:nvPr>
        </p:nvGraphicFramePr>
        <p:xfrm>
          <a:off x="569151" y="2299510"/>
          <a:ext cx="5650808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1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https://www.damcogroup.com/blogs/software-for-insurance-brokers-improves-customer-relationships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https://www.mckinsey.com/industries/financial-services/our-insights/how-top-tech-trends-will-transform-insurance#/auth-save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PSC174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983226"/>
            <a:ext cx="11182555" cy="569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Organization:   Future Generali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Increasing customer demand for transparency in the insurance industry is crucial\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Utilizing QR codes for quick access to important documents and resources.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  <a:t>				              Difficulty Level : Complex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https://github.com/RohitM1518/Capstone61.git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Software – Web App Development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 Front-End (User Interface)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HTML, CSS, JavaScript: Using these core technologies for building the website.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React.js: Lightweight framework to make the front-end interactive and responsive.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Bootstrap / Tailwind CSS: For styling and making the design responsive. 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Back-End (API &amp; Server)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Node.js with Express: Simple and fast to set up a back-end server to handle API requests for fetching videos, voice summaries, and other content.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API: To serve content and data like policy details and multimedia.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: For storing and handling multiple data.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7804"/>
            <a:ext cx="10808182" cy="52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3. Libraries and APIs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Google Text-to-Speech API or Amazon Polly: For generating voice summaries from text.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qrcode.js: To generate QR codes linking to specific policy or multimedia content.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HTML5 QR Code Scanner: For scanning QR codes directly in the browser.</a:t>
            </a:r>
          </a:p>
          <a:p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Cloudinary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/ Amazon S3: For hosting multimedia content like videos and images.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4. Development Tools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Visual Studio Code (VS Code): Code editor with great extensions for web development.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Postman: For testing API endpoints.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Git: Version control for tracking changes in codebase.</a:t>
            </a:r>
          </a:p>
          <a:p>
            <a:pPr marL="7620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5. Deployment Tools</a:t>
            </a:r>
          </a:p>
          <a:p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Netlify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Vercel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For front-end deployment. They also support serverless functions to handle basic back-end tasks.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Heroku: For easy deployment of both front-end and back-end apps.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657966"/>
            <a:ext cx="10854481" cy="535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1. Operating System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Windows, macOS, or Linux: Any modern OS capable of running development environments.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2. Development Environment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Code Editor  :  Visual Studio Code 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Node.js: For back-end development and running JavaScript on the server-side.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Database Management Tool   : MongoDB.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3. Version Control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Git: For managing version control and collaboration.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GitHub : For hosting the repository.</a:t>
            </a:r>
          </a:p>
          <a:p>
            <a:pPr marL="558800" lvl="1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1. Development Machine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i5 (or equivalent AMD) or higher.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RAM: 8GB or more for handling multiple tasks such as running the local server, browser, and development tools simultaneously.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Storage:  256GB SSD or more for faster performance and to handle development tasks quickly.</a:t>
            </a:r>
          </a:p>
          <a:p>
            <a:pPr marL="7620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2. Internet Connection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Stable broadband connection for accessing APIs, cloud storage, and deploying the application to cloud platforms.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96333"/>
              </p:ext>
            </p:extLst>
          </p:nvPr>
        </p:nvGraphicFramePr>
        <p:xfrm>
          <a:off x="386800" y="1081547"/>
          <a:ext cx="11520000" cy="57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494503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54942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587066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143865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668476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4242619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758671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94672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373390"/>
            <a:ext cx="1376516" cy="27530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841</Words>
  <Application>Microsoft Office PowerPoint</Application>
  <PresentationFormat>Widescreen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Content</vt:lpstr>
      <vt:lpstr>Problem Statement Number: PSC174</vt:lpstr>
      <vt:lpstr>Github Link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DHANUSH</cp:lastModifiedBy>
  <cp:revision>70</cp:revision>
  <dcterms:modified xsi:type="dcterms:W3CDTF">2024-09-24T08:49:37Z</dcterms:modified>
</cp:coreProperties>
</file>