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8" r:id="rId2"/>
    <p:sldId id="257" r:id="rId3"/>
    <p:sldId id="259" r:id="rId4"/>
    <p:sldId id="263" r:id="rId5"/>
    <p:sldId id="261" r:id="rId6"/>
    <p:sldId id="262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1" r:id="rId16"/>
    <p:sldId id="273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0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BBA VENKATA NAGA DHANUSH" userId="0c9e35a85b919b56" providerId="LiveId" clId="{D08FA61A-F451-44EE-9DFF-8013C930AE96}"/>
    <pc:docChg chg="undo custSel addSld modSld">
      <pc:chgData name="GUBBA VENKATA NAGA DHANUSH" userId="0c9e35a85b919b56" providerId="LiveId" clId="{D08FA61A-F451-44EE-9DFF-8013C930AE96}" dt="2024-02-03T09:01:47.276" v="435" actId="1076"/>
      <pc:docMkLst>
        <pc:docMk/>
      </pc:docMkLst>
      <pc:sldChg chg="modSp mod">
        <pc:chgData name="GUBBA VENKATA NAGA DHANUSH" userId="0c9e35a85b919b56" providerId="LiveId" clId="{D08FA61A-F451-44EE-9DFF-8013C930AE96}" dt="2024-02-03T08:49:40.691" v="369" actId="20577"/>
        <pc:sldMkLst>
          <pc:docMk/>
          <pc:sldMk cId="2517485260" sldId="263"/>
        </pc:sldMkLst>
        <pc:spChg chg="mod">
          <ac:chgData name="GUBBA VENKATA NAGA DHANUSH" userId="0c9e35a85b919b56" providerId="LiveId" clId="{D08FA61A-F451-44EE-9DFF-8013C930AE96}" dt="2024-02-03T08:49:40.691" v="369" actId="20577"/>
          <ac:spMkLst>
            <pc:docMk/>
            <pc:sldMk cId="2517485260" sldId="263"/>
            <ac:spMk id="9" creationId="{868AFEB4-4556-4471-60A1-A361182EEF54}"/>
          </ac:spMkLst>
        </pc:spChg>
      </pc:sldChg>
      <pc:sldChg chg="addSp delSp modSp new mod setBg">
        <pc:chgData name="GUBBA VENKATA NAGA DHANUSH" userId="0c9e35a85b919b56" providerId="LiveId" clId="{D08FA61A-F451-44EE-9DFF-8013C930AE96}" dt="2024-02-02T16:57:08.883" v="162" actId="1076"/>
        <pc:sldMkLst>
          <pc:docMk/>
          <pc:sldMk cId="545491590" sldId="271"/>
        </pc:sldMkLst>
        <pc:spChg chg="add mod">
          <ac:chgData name="GUBBA VENKATA NAGA DHANUSH" userId="0c9e35a85b919b56" providerId="LiveId" clId="{D08FA61A-F451-44EE-9DFF-8013C930AE96}" dt="2024-02-02T16:46:55.844" v="89" actId="3062"/>
          <ac:spMkLst>
            <pc:docMk/>
            <pc:sldMk cId="545491590" sldId="271"/>
            <ac:spMk id="4" creationId="{23071F04-510A-3D0B-75A6-54047A2F54D5}"/>
          </ac:spMkLst>
        </pc:spChg>
        <pc:spChg chg="add del mod">
          <ac:chgData name="GUBBA VENKATA NAGA DHANUSH" userId="0c9e35a85b919b56" providerId="LiveId" clId="{D08FA61A-F451-44EE-9DFF-8013C930AE96}" dt="2024-02-02T16:56:18.825" v="153" actId="478"/>
          <ac:spMkLst>
            <pc:docMk/>
            <pc:sldMk cId="545491590" sldId="271"/>
            <ac:spMk id="5" creationId="{FC5057C0-FE7E-2350-C235-217FABE7BAF8}"/>
          </ac:spMkLst>
        </pc:spChg>
        <pc:spChg chg="add mod">
          <ac:chgData name="GUBBA VENKATA NAGA DHANUSH" userId="0c9e35a85b919b56" providerId="LiveId" clId="{D08FA61A-F451-44EE-9DFF-8013C930AE96}" dt="2024-02-02T16:57:04.038" v="161" actId="1076"/>
          <ac:spMkLst>
            <pc:docMk/>
            <pc:sldMk cId="545491590" sldId="271"/>
            <ac:spMk id="6" creationId="{A2BE39B6-F944-3C1C-0F77-74454165F2A0}"/>
          </ac:spMkLst>
        </pc:spChg>
        <pc:spChg chg="add del">
          <ac:chgData name="GUBBA VENKATA NAGA DHANUSH" userId="0c9e35a85b919b56" providerId="LiveId" clId="{D08FA61A-F451-44EE-9DFF-8013C930AE96}" dt="2024-02-02T16:56:22.798" v="155" actId="22"/>
          <ac:spMkLst>
            <pc:docMk/>
            <pc:sldMk cId="545491590" sldId="271"/>
            <ac:spMk id="8" creationId="{331F40D4-2657-8560-13E9-C506AE3E5B1B}"/>
          </ac:spMkLst>
        </pc:spChg>
        <pc:spChg chg="add mod">
          <ac:chgData name="GUBBA VENKATA NAGA DHANUSH" userId="0c9e35a85b919b56" providerId="LiveId" clId="{D08FA61A-F451-44EE-9DFF-8013C930AE96}" dt="2024-02-02T16:57:08.883" v="162" actId="1076"/>
          <ac:spMkLst>
            <pc:docMk/>
            <pc:sldMk cId="545491590" sldId="271"/>
            <ac:spMk id="9" creationId="{A4FE61F8-2667-2525-A880-5FA901F4162F}"/>
          </ac:spMkLst>
        </pc:spChg>
        <pc:picChg chg="add mod">
          <ac:chgData name="GUBBA VENKATA NAGA DHANUSH" userId="0c9e35a85b919b56" providerId="LiveId" clId="{D08FA61A-F451-44EE-9DFF-8013C930AE96}" dt="2024-02-02T16:55:22.241" v="137" actId="14100"/>
          <ac:picMkLst>
            <pc:docMk/>
            <pc:sldMk cId="545491590" sldId="271"/>
            <ac:picMk id="3" creationId="{6717DA99-7C93-31EE-8477-DC615EB87DEE}"/>
          </ac:picMkLst>
        </pc:picChg>
      </pc:sldChg>
      <pc:sldChg chg="addSp delSp modSp new mod setBg">
        <pc:chgData name="GUBBA VENKATA NAGA DHANUSH" userId="0c9e35a85b919b56" providerId="LiveId" clId="{D08FA61A-F451-44EE-9DFF-8013C930AE96}" dt="2024-02-02T17:12:19.185" v="356" actId="1440"/>
        <pc:sldMkLst>
          <pc:docMk/>
          <pc:sldMk cId="2394441687" sldId="272"/>
        </pc:sldMkLst>
        <pc:spChg chg="add mod">
          <ac:chgData name="GUBBA VENKATA NAGA DHANUSH" userId="0c9e35a85b919b56" providerId="LiveId" clId="{D08FA61A-F451-44EE-9DFF-8013C930AE96}" dt="2024-02-02T17:06:16.457" v="191" actId="1076"/>
          <ac:spMkLst>
            <pc:docMk/>
            <pc:sldMk cId="2394441687" sldId="272"/>
            <ac:spMk id="3" creationId="{22EB56E6-556F-47CF-B922-4549174F13CE}"/>
          </ac:spMkLst>
        </pc:spChg>
        <pc:spChg chg="add del mod">
          <ac:chgData name="GUBBA VENKATA NAGA DHANUSH" userId="0c9e35a85b919b56" providerId="LiveId" clId="{D08FA61A-F451-44EE-9DFF-8013C930AE96}" dt="2024-02-02T17:08:19.266" v="204" actId="478"/>
          <ac:spMkLst>
            <pc:docMk/>
            <pc:sldMk cId="2394441687" sldId="272"/>
            <ac:spMk id="6" creationId="{5B93166B-23CE-6E43-0DD7-143B8A82AE2F}"/>
          </ac:spMkLst>
        </pc:spChg>
        <pc:spChg chg="add mod">
          <ac:chgData name="GUBBA VENKATA NAGA DHANUSH" userId="0c9e35a85b919b56" providerId="LiveId" clId="{D08FA61A-F451-44EE-9DFF-8013C930AE96}" dt="2024-02-02T17:11:26.420" v="345" actId="1076"/>
          <ac:spMkLst>
            <pc:docMk/>
            <pc:sldMk cId="2394441687" sldId="272"/>
            <ac:spMk id="7" creationId="{0381763D-23C9-C4A8-4731-EDC19570BA38}"/>
          </ac:spMkLst>
        </pc:spChg>
        <pc:spChg chg="add mod">
          <ac:chgData name="GUBBA VENKATA NAGA DHANUSH" userId="0c9e35a85b919b56" providerId="LiveId" clId="{D08FA61A-F451-44EE-9DFF-8013C930AE96}" dt="2024-02-02T17:11:16.205" v="344" actId="207"/>
          <ac:spMkLst>
            <pc:docMk/>
            <pc:sldMk cId="2394441687" sldId="272"/>
            <ac:spMk id="8" creationId="{CDD63E98-6A4B-6496-4C9A-CB4FCF4B43F4}"/>
          </ac:spMkLst>
        </pc:spChg>
        <pc:spChg chg="add del">
          <ac:chgData name="GUBBA VENKATA NAGA DHANUSH" userId="0c9e35a85b919b56" providerId="LiveId" clId="{D08FA61A-F451-44EE-9DFF-8013C930AE96}" dt="2024-02-02T17:11:45.909" v="349" actId="11529"/>
          <ac:spMkLst>
            <pc:docMk/>
            <pc:sldMk cId="2394441687" sldId="272"/>
            <ac:spMk id="9" creationId="{91882B04-47D8-ADF5-D7E6-CEB4103B7667}"/>
          </ac:spMkLst>
        </pc:spChg>
        <pc:picChg chg="add mod">
          <ac:chgData name="GUBBA VENKATA NAGA DHANUSH" userId="0c9e35a85b919b56" providerId="LiveId" clId="{D08FA61A-F451-44EE-9DFF-8013C930AE96}" dt="2024-02-02T17:12:19.185" v="356" actId="1440"/>
          <ac:picMkLst>
            <pc:docMk/>
            <pc:sldMk cId="2394441687" sldId="272"/>
            <ac:picMk id="5" creationId="{5F467DD3-7508-1187-98D2-328DB29D9F9F}"/>
          </ac:picMkLst>
        </pc:picChg>
      </pc:sldChg>
      <pc:sldChg chg="addSp modSp new mod setBg">
        <pc:chgData name="GUBBA VENKATA NAGA DHANUSH" userId="0c9e35a85b919b56" providerId="LiveId" clId="{D08FA61A-F451-44EE-9DFF-8013C930AE96}" dt="2024-02-03T09:01:47.276" v="435" actId="1076"/>
        <pc:sldMkLst>
          <pc:docMk/>
          <pc:sldMk cId="293233011" sldId="273"/>
        </pc:sldMkLst>
        <pc:spChg chg="add mod">
          <ac:chgData name="GUBBA VENKATA NAGA DHANUSH" userId="0c9e35a85b919b56" providerId="LiveId" clId="{D08FA61A-F451-44EE-9DFF-8013C930AE96}" dt="2024-02-03T08:56:32.455" v="395" actId="403"/>
          <ac:spMkLst>
            <pc:docMk/>
            <pc:sldMk cId="293233011" sldId="273"/>
            <ac:spMk id="2" creationId="{460469C0-8344-3200-6E1D-2EECA3CF8C37}"/>
          </ac:spMkLst>
        </pc:spChg>
        <pc:spChg chg="add mod">
          <ac:chgData name="GUBBA VENKATA NAGA DHANUSH" userId="0c9e35a85b919b56" providerId="LiveId" clId="{D08FA61A-F451-44EE-9DFF-8013C930AE96}" dt="2024-02-03T09:01:32.351" v="431" actId="1076"/>
          <ac:spMkLst>
            <pc:docMk/>
            <pc:sldMk cId="293233011" sldId="273"/>
            <ac:spMk id="3" creationId="{42B87101-C7DC-39B0-EB98-555BA1448BEA}"/>
          </ac:spMkLst>
        </pc:spChg>
        <pc:picChg chg="add mod">
          <ac:chgData name="GUBBA VENKATA NAGA DHANUSH" userId="0c9e35a85b919b56" providerId="LiveId" clId="{D08FA61A-F451-44EE-9DFF-8013C930AE96}" dt="2024-02-03T09:01:47.276" v="435" actId="1076"/>
          <ac:picMkLst>
            <pc:docMk/>
            <pc:sldMk cId="293233011" sldId="273"/>
            <ac:picMk id="1026" creationId="{03389B83-4734-F4EB-6AA3-8F6EBBF7AD08}"/>
          </ac:picMkLst>
        </pc:picChg>
      </pc:sldChg>
    </pc:docChg>
  </pc:docChgLst>
  <pc:docChgLst>
    <pc:chgData name="GUBBA VENKATA NAGA DHANUSH" userId="0c9e35a85b919b56" providerId="LiveId" clId="{75D4606B-006E-43CA-BB3F-10216CBA0127}"/>
    <pc:docChg chg="modSld">
      <pc:chgData name="GUBBA VENKATA NAGA DHANUSH" userId="0c9e35a85b919b56" providerId="LiveId" clId="{75D4606B-006E-43CA-BB3F-10216CBA0127}" dt="2024-03-09T04:00:30.100" v="1" actId="20577"/>
      <pc:docMkLst>
        <pc:docMk/>
      </pc:docMkLst>
      <pc:sldChg chg="modSp mod">
        <pc:chgData name="GUBBA VENKATA NAGA DHANUSH" userId="0c9e35a85b919b56" providerId="LiveId" clId="{75D4606B-006E-43CA-BB3F-10216CBA0127}" dt="2024-03-09T04:00:30.100" v="1" actId="20577"/>
        <pc:sldMkLst>
          <pc:docMk/>
          <pc:sldMk cId="1970161610" sldId="269"/>
        </pc:sldMkLst>
        <pc:spChg chg="mod">
          <ac:chgData name="GUBBA VENKATA NAGA DHANUSH" userId="0c9e35a85b919b56" providerId="LiveId" clId="{75D4606B-006E-43CA-BB3F-10216CBA0127}" dt="2024-03-09T04:00:30.100" v="1" actId="20577"/>
          <ac:spMkLst>
            <pc:docMk/>
            <pc:sldMk cId="1970161610" sldId="269"/>
            <ac:spMk id="5" creationId="{BAADCAA8-0CC0-2B63-DB7E-EF11AE6D555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6F564-40CB-B671-D0DC-A72642069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1E540-AF9C-1E10-487F-1A1992835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43B49-34AC-9C37-34D7-1C282C9D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8752-2E63-44AB-BD5B-6709E4E74B74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814E3-5129-31B3-EC87-C90161AE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72FF8-008C-E3E6-64DB-2DBF28AC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D5DF-1577-47F6-BB42-6BE63BE49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99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87BDD-C047-4432-BA47-97A9780CD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178E8-E541-0DBB-C2A2-0A0F6D34C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93075-E060-AD0E-91F8-8BA23F55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8752-2E63-44AB-BD5B-6709E4E74B74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A0C2E-8158-CC5E-35D0-110ABCDF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57C4F-677A-4359-EF83-F282E5E80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D5DF-1577-47F6-BB42-6BE63BE49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95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A4B5CB-415F-41FA-B0B4-A1845266B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08EBF-2B3E-3892-B6E0-CB547A987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489B1-6710-F4E6-9B5F-96697240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8752-2E63-44AB-BD5B-6709E4E74B74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7DB48-6732-D12C-37E0-DCE8AC9A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52A14-62DD-417C-3A74-F2839D85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D5DF-1577-47F6-BB42-6BE63BE49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37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D3932-F308-6385-4A9A-DE94D0E0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9C48F-FC08-93F3-8129-412B96048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F87A6-7179-F89E-B503-823A3DA46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8752-2E63-44AB-BD5B-6709E4E74B74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029E7-51AB-5E7B-8DAC-60E5E370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837D3-3562-9EE9-4412-D9547232B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D5DF-1577-47F6-BB42-6BE63BE49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40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12E8D-2336-0AD7-3790-FFD8E60ED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4CEBF-327D-FFD1-D1B8-3F0558BA8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8723B-F9C0-1465-9CD5-90AD5B89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8752-2E63-44AB-BD5B-6709E4E74B74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863F6-A068-DB46-2962-35BDE9E7C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3E2A0-D9FD-8B24-FCB9-ABE43263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D5DF-1577-47F6-BB42-6BE63BE49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99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4417-6420-6310-9B7C-797F34F8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88BFD-4B2F-EA45-B1F9-7D40C37AF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96665-4BFA-4459-B0A5-16E0836B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A37EC-16E5-3FFB-6C0A-DE88D7F7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8752-2E63-44AB-BD5B-6709E4E74B74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6928E-C114-BBF9-25B3-0EAB3A7F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B5655-2484-4C7F-880E-B58488DB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D5DF-1577-47F6-BB42-6BE63BE49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30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00AC-034F-F7B5-09BE-11DF1F4F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524C0-3684-44CC-22B0-351A4A7C2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90F56-9A6C-9B0E-3C31-DC7B52177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3362DC-79A6-9892-3572-058DF0603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A528E-85DB-E6CB-99FF-F77366081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B7568-B00C-2B48-6CC1-DF2B3B9B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8752-2E63-44AB-BD5B-6709E4E74B74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4DC63-88F2-A16F-ACB1-AD720FDA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DDBFFE-27EC-A1AF-4718-24A9250D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D5DF-1577-47F6-BB42-6BE63BE49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46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5A5F-5E11-BEDA-2046-25A4E2EE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42EDF-5A88-8EEF-18A1-7BDB7EE3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8752-2E63-44AB-BD5B-6709E4E74B74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56567-B9DB-B5A7-4043-C54B6DB24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40054-B812-F91B-83D6-8F546FD2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D5DF-1577-47F6-BB42-6BE63BE49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7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D25DEB-BFDC-85F3-6E53-1D10DD65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8752-2E63-44AB-BD5B-6709E4E74B74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8BF29-BF06-DA6E-FC44-569EB085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746E6-C432-DEA2-60F8-40FF08AB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D5DF-1577-47F6-BB42-6BE63BE49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55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ECCC-E5D5-A6DC-782A-3F595053E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82B47-1F1B-B5D0-1E04-E5453D070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53089-F15E-417F-C960-BC2D84D33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8D67F-6414-784A-CFCE-35147CC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8752-2E63-44AB-BD5B-6709E4E74B74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D0993-D634-E25B-2681-C3F6D658A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5C91B-3D65-614F-D4B5-73A7B1D1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D5DF-1577-47F6-BB42-6BE63BE49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76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C0B9-A684-14CF-E3A9-07E464DA7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EB7FD-00EF-14C3-2350-566384D57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3DEB8-94DC-82DE-911C-6A1BA01FB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36D85-9466-5889-CBC5-2F269B37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8752-2E63-44AB-BD5B-6709E4E74B74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67E2D-1870-03BE-7227-744EE6DC3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F73BA-5C11-356C-439A-046BF182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D5DF-1577-47F6-BB42-6BE63BE49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81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0283D6-D9B0-27D6-A66F-206B22F2C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F2683-186A-1264-3729-9CD5949AA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1B84C-564F-829D-E599-D927860E6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68752-2E63-44AB-BD5B-6709E4E74B74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A8687-8403-CE5A-E4DD-6FEB143A0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B84E4-E415-CBBD-4330-58DAFF424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5D5DF-1577-47F6-BB42-6BE63BE49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9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44E6EB-02A0-8D82-81D9-0E4CB014E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3D5BC8-6E10-293D-1747-E20A9A3DA447}"/>
              </a:ext>
            </a:extLst>
          </p:cNvPr>
          <p:cNvSpPr txBox="1"/>
          <p:nvPr/>
        </p:nvSpPr>
        <p:spPr>
          <a:xfrm>
            <a:off x="1417037" y="19209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Revolutionizing Voting: The Online Voting System</a:t>
            </a:r>
          </a:p>
          <a:p>
            <a:endParaRPr lang="en-IN" sz="48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7913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E7C1D53-261A-B96C-F985-46BF9670C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7875"/>
            <a:ext cx="12191999" cy="6857999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4DD8D06-BCC8-28A9-7042-638A7ACB74A1}"/>
              </a:ext>
            </a:extLst>
          </p:cNvPr>
          <p:cNvSpPr/>
          <p:nvPr/>
        </p:nvSpPr>
        <p:spPr>
          <a:xfrm>
            <a:off x="1794076" y="1805651"/>
            <a:ext cx="2696901" cy="39585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400" b="1" dirty="0"/>
          </a:p>
          <a:p>
            <a:pPr algn="ctr"/>
            <a:endParaRPr lang="en-IN" sz="4400" b="1" dirty="0"/>
          </a:p>
          <a:p>
            <a:pPr algn="ctr"/>
            <a:r>
              <a:rPr lang="en-IN" sz="4400" b="1" dirty="0"/>
              <a:t>01</a:t>
            </a:r>
          </a:p>
          <a:p>
            <a:pPr algn="ctr"/>
            <a:endParaRPr lang="en-IN" sz="2000" b="1" dirty="0"/>
          </a:p>
          <a:p>
            <a:pPr algn="ctr"/>
            <a:r>
              <a:rPr lang="en-IN" b="1" dirty="0"/>
              <a:t>Educational</a:t>
            </a:r>
          </a:p>
          <a:p>
            <a:pPr algn="ctr"/>
            <a:r>
              <a:rPr lang="en-IN" b="1" dirty="0"/>
              <a:t> Campaigns</a:t>
            </a:r>
          </a:p>
          <a:p>
            <a:pPr algn="ctr"/>
            <a:endParaRPr lang="en-IN" b="1" dirty="0"/>
          </a:p>
          <a:p>
            <a:pPr algn="ctr"/>
            <a:r>
              <a:rPr lang="en-US" sz="1600" dirty="0"/>
              <a:t>Conducting voter education campaigns to familiarize voters with the online voting process, security measures, and the importance of participation.</a:t>
            </a:r>
          </a:p>
          <a:p>
            <a:pPr algn="ctr"/>
            <a:endParaRPr lang="en-IN" sz="4400" b="1" dirty="0"/>
          </a:p>
          <a:p>
            <a:pPr algn="ctr"/>
            <a:endParaRPr lang="en-IN" sz="2000" b="1" dirty="0"/>
          </a:p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987C32-1018-7CFD-2708-9006A22A7B15}"/>
              </a:ext>
            </a:extLst>
          </p:cNvPr>
          <p:cNvSpPr txBox="1"/>
          <p:nvPr/>
        </p:nvSpPr>
        <p:spPr>
          <a:xfrm>
            <a:off x="2099840" y="600705"/>
            <a:ext cx="6186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Voter Education and Management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52DE860-193F-4D3B-06DA-F6E15C24E5AA}"/>
              </a:ext>
            </a:extLst>
          </p:cNvPr>
          <p:cNvSpPr/>
          <p:nvPr/>
        </p:nvSpPr>
        <p:spPr>
          <a:xfrm>
            <a:off x="5345574" y="1805651"/>
            <a:ext cx="2696901" cy="39585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/>
              <a:t>02</a:t>
            </a:r>
          </a:p>
          <a:p>
            <a:pPr algn="ctr"/>
            <a:endParaRPr lang="en-IN" sz="2000" b="1" dirty="0"/>
          </a:p>
          <a:p>
            <a:pPr algn="ctr"/>
            <a:r>
              <a:rPr lang="en-IN" b="1" dirty="0"/>
              <a:t>Interactive Tutorials</a:t>
            </a:r>
          </a:p>
          <a:p>
            <a:pPr algn="ctr"/>
            <a:endParaRPr lang="en-IN" b="1" dirty="0"/>
          </a:p>
          <a:p>
            <a:pPr algn="ctr"/>
            <a:endParaRPr lang="en-IN" sz="2000" b="1" dirty="0"/>
          </a:p>
          <a:p>
            <a:pPr algn="ctr"/>
            <a:r>
              <a:rPr lang="en-US" sz="1700" dirty="0"/>
              <a:t>Providing interactive tutorials and resources to guide voters through the online voting platform and address common concerns.</a:t>
            </a:r>
          </a:p>
          <a:p>
            <a:pPr algn="ctr"/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099B02F-4EF9-BB65-2708-EE4BB399832E}"/>
              </a:ext>
            </a:extLst>
          </p:cNvPr>
          <p:cNvSpPr/>
          <p:nvPr/>
        </p:nvSpPr>
        <p:spPr>
          <a:xfrm>
            <a:off x="8897072" y="1805651"/>
            <a:ext cx="2696901" cy="39585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400" b="1" dirty="0"/>
          </a:p>
          <a:p>
            <a:pPr algn="ctr"/>
            <a:r>
              <a:rPr lang="en-IN" sz="4400" b="1" dirty="0"/>
              <a:t>03</a:t>
            </a:r>
          </a:p>
          <a:p>
            <a:pPr algn="ctr"/>
            <a:endParaRPr lang="en-IN" sz="2000" b="1" dirty="0"/>
          </a:p>
          <a:p>
            <a:pPr algn="ctr"/>
            <a:r>
              <a:rPr lang="en-IN" b="1" dirty="0"/>
              <a:t>Community Engagement</a:t>
            </a:r>
          </a:p>
          <a:p>
            <a:pPr algn="ctr"/>
            <a:endParaRPr lang="en-IN" b="1" dirty="0"/>
          </a:p>
          <a:p>
            <a:pPr algn="ctr"/>
            <a:r>
              <a:rPr lang="en-US" sz="1700" dirty="0"/>
              <a:t>Engaging with local communities to address any skepticism or misconceptions about online voting through open forums and information sessions.</a:t>
            </a:r>
          </a:p>
          <a:p>
            <a:pPr algn="ctr"/>
            <a:endParaRPr lang="en-IN" sz="1700" b="1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669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687928-5CDB-D66E-971B-C1A394D57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8" y="1"/>
            <a:ext cx="12191999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0C5B68-3F59-A3C7-7CAC-BC05FC2F5661}"/>
              </a:ext>
            </a:extLst>
          </p:cNvPr>
          <p:cNvSpPr txBox="1"/>
          <p:nvPr/>
        </p:nvSpPr>
        <p:spPr>
          <a:xfrm>
            <a:off x="1307937" y="2372810"/>
            <a:ext cx="112853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                </a:t>
            </a:r>
            <a:r>
              <a:rPr lang="en-US" sz="2800" b="1" dirty="0">
                <a:solidFill>
                  <a:schemeClr val="bg1"/>
                </a:solidFill>
              </a:rPr>
              <a:t>Section 4: Future of Democratic Participation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Revolutionizing Voting: The Online Voting System</a:t>
            </a:r>
          </a:p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503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597DEC-F53E-4A0A-CDA8-EE344317F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7875"/>
            <a:ext cx="12191999" cy="685799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F1ABA32-9925-52EE-A981-FACEA83D6E72}"/>
              </a:ext>
            </a:extLst>
          </p:cNvPr>
          <p:cNvSpPr/>
          <p:nvPr/>
        </p:nvSpPr>
        <p:spPr>
          <a:xfrm>
            <a:off x="1794076" y="1805651"/>
            <a:ext cx="2696901" cy="39585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400" b="1" dirty="0"/>
          </a:p>
          <a:p>
            <a:pPr algn="ctr"/>
            <a:endParaRPr lang="en-IN" sz="4400" b="1" dirty="0"/>
          </a:p>
          <a:p>
            <a:pPr algn="ctr"/>
            <a:r>
              <a:rPr lang="en-IN" sz="4400" b="1" dirty="0"/>
              <a:t>01</a:t>
            </a:r>
          </a:p>
          <a:p>
            <a:pPr algn="ctr"/>
            <a:endParaRPr lang="en-IN" sz="2000" b="1" dirty="0"/>
          </a:p>
          <a:p>
            <a:pPr algn="ctr"/>
            <a:r>
              <a:rPr lang="en-IN" b="1" dirty="0"/>
              <a:t>International </a:t>
            </a:r>
          </a:p>
          <a:p>
            <a:pPr algn="ctr"/>
            <a:r>
              <a:rPr lang="en-IN" b="1" dirty="0"/>
              <a:t>Expansion</a:t>
            </a:r>
          </a:p>
          <a:p>
            <a:pPr algn="ctr"/>
            <a:endParaRPr lang="en-IN" b="1" dirty="0"/>
          </a:p>
          <a:p>
            <a:pPr algn="ctr"/>
            <a:r>
              <a:rPr lang="en-US" sz="1600" dirty="0"/>
              <a:t>Exploring opportunities for the global adoption of online voting systems to facilitate democratic participation across borders.</a:t>
            </a:r>
          </a:p>
          <a:p>
            <a:pPr algn="ctr"/>
            <a:endParaRPr lang="en-IN" sz="4400" b="1" dirty="0"/>
          </a:p>
          <a:p>
            <a:pPr algn="ctr"/>
            <a:endParaRPr lang="en-IN" sz="2000" b="1" dirty="0"/>
          </a:p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3BD916-47BD-7EBF-62F3-8D5176BC5027}"/>
              </a:ext>
            </a:extLst>
          </p:cNvPr>
          <p:cNvSpPr txBox="1"/>
          <p:nvPr/>
        </p:nvSpPr>
        <p:spPr>
          <a:xfrm>
            <a:off x="2099840" y="600705"/>
            <a:ext cx="6186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Global Adoption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6A294CD-9FFF-03AD-008E-5700C3B862E5}"/>
              </a:ext>
            </a:extLst>
          </p:cNvPr>
          <p:cNvSpPr/>
          <p:nvPr/>
        </p:nvSpPr>
        <p:spPr>
          <a:xfrm>
            <a:off x="5345574" y="1805651"/>
            <a:ext cx="2696901" cy="39585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/>
              <a:t>02</a:t>
            </a:r>
          </a:p>
          <a:p>
            <a:pPr algn="ctr"/>
            <a:endParaRPr lang="en-IN" sz="2000" b="1" dirty="0"/>
          </a:p>
          <a:p>
            <a:pPr algn="ctr"/>
            <a:r>
              <a:rPr lang="en-IN" b="1" dirty="0"/>
              <a:t>Cross-Border Elections</a:t>
            </a:r>
          </a:p>
          <a:p>
            <a:pPr algn="ctr"/>
            <a:endParaRPr lang="en-IN" sz="2000" b="1" dirty="0"/>
          </a:p>
          <a:p>
            <a:pPr algn="ctr"/>
            <a:r>
              <a:rPr lang="en-US" sz="1600" dirty="0"/>
              <a:t>Enabling cross-border voting for citizens residing abroad, expatriates, and international organizations to participate in elections.</a:t>
            </a:r>
          </a:p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8DF9ADB-7906-87D7-58EA-0C9D8D16129B}"/>
              </a:ext>
            </a:extLst>
          </p:cNvPr>
          <p:cNvSpPr/>
          <p:nvPr/>
        </p:nvSpPr>
        <p:spPr>
          <a:xfrm>
            <a:off x="8897072" y="1805651"/>
            <a:ext cx="2696901" cy="39585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/>
              <a:t>03</a:t>
            </a:r>
            <a:endParaRPr lang="en-IN" sz="2000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Diplomatic Collaboration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Collaborating with international entities and diplomatic missions to implement secure and accessible online voting solutions.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3217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AAC417-58F1-DC8F-7528-3FF498113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7875"/>
            <a:ext cx="12191999" cy="685799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ADCAA8-0CC0-2B63-DB7E-EF11AE6D555A}"/>
              </a:ext>
            </a:extLst>
          </p:cNvPr>
          <p:cNvSpPr/>
          <p:nvPr/>
        </p:nvSpPr>
        <p:spPr>
          <a:xfrm>
            <a:off x="1794076" y="1805651"/>
            <a:ext cx="2696901" cy="39585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/>
              <a:t>01</a:t>
            </a:r>
          </a:p>
          <a:p>
            <a:pPr algn="ctr"/>
            <a:endParaRPr lang="en-IN" sz="2000" b="1" dirty="0"/>
          </a:p>
          <a:p>
            <a:pPr algn="ctr"/>
            <a:r>
              <a:rPr lang="en-IN" b="1" dirty="0"/>
              <a:t>Youth Management</a:t>
            </a:r>
          </a:p>
          <a:p>
            <a:pPr algn="ctr"/>
            <a:endParaRPr lang="en-IN" b="1" dirty="0"/>
          </a:p>
          <a:p>
            <a:pPr algn="ctr"/>
            <a:r>
              <a:rPr lang="en-US" sz="1600" dirty="0"/>
              <a:t>Encouraging youth participation in the democratic process through user-friendly and digitally accessible voting platforms.</a:t>
            </a:r>
          </a:p>
          <a:p>
            <a:pPr algn="ctr"/>
            <a:endParaRPr lang="en-IN" sz="2000" b="1" dirty="0"/>
          </a:p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967D86-8A06-2CF0-895E-269E641C054F}"/>
              </a:ext>
            </a:extLst>
          </p:cNvPr>
          <p:cNvSpPr txBox="1"/>
          <p:nvPr/>
        </p:nvSpPr>
        <p:spPr>
          <a:xfrm>
            <a:off x="2099840" y="600705"/>
            <a:ext cx="6186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Inclusive Democracy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3F1571-9350-6790-3084-2A1B7CAAC021}"/>
              </a:ext>
            </a:extLst>
          </p:cNvPr>
          <p:cNvSpPr/>
          <p:nvPr/>
        </p:nvSpPr>
        <p:spPr>
          <a:xfrm>
            <a:off x="5345574" y="1805651"/>
            <a:ext cx="2696901" cy="39585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/>
              <a:t>02</a:t>
            </a:r>
          </a:p>
          <a:p>
            <a:pPr algn="ctr"/>
            <a:endParaRPr lang="en-IN" sz="2000" b="1" dirty="0"/>
          </a:p>
          <a:p>
            <a:pPr algn="ctr"/>
            <a:r>
              <a:rPr lang="en-IN" sz="2000" b="1" dirty="0"/>
              <a:t>Accessibility Advocacy</a:t>
            </a:r>
          </a:p>
          <a:p>
            <a:pPr algn="ctr"/>
            <a:endParaRPr lang="en-IN" sz="2000" b="1" dirty="0"/>
          </a:p>
          <a:p>
            <a:pPr algn="ctr"/>
            <a:r>
              <a:rPr lang="en-US" sz="1600" dirty="0"/>
              <a:t>Advocating for the rights of individuals with disabilities and elderly voters by providing inclusive and accessible voting solutions.</a:t>
            </a:r>
          </a:p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6E5F53-EF02-023E-BAFF-B50B8D71B357}"/>
              </a:ext>
            </a:extLst>
          </p:cNvPr>
          <p:cNvSpPr/>
          <p:nvPr/>
        </p:nvSpPr>
        <p:spPr>
          <a:xfrm>
            <a:off x="8897072" y="1805651"/>
            <a:ext cx="2696901" cy="39585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/>
              <a:t>03</a:t>
            </a:r>
            <a:endParaRPr lang="en-IN" sz="2000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Remote Voting</a:t>
            </a:r>
          </a:p>
          <a:p>
            <a:pPr algn="ctr"/>
            <a:endParaRPr lang="en-US" sz="1600" dirty="0"/>
          </a:p>
          <a:p>
            <a:pPr algn="ctr"/>
            <a:r>
              <a:rPr lang="en-US" dirty="0"/>
              <a:t>Facilitating voting for individuals in remote or rural areas, ensuring their voices are heard in the democratic process.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161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0">
              <a:schemeClr val="accent1">
                <a:lumMod val="45000"/>
                <a:lumOff val="55000"/>
              </a:schemeClr>
            </a:gs>
            <a:gs pos="83000">
              <a:srgbClr val="00B0F0"/>
            </a:gs>
            <a:gs pos="100000">
              <a:srgbClr val="0070C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EB56E6-556F-47CF-B922-4549174F13CE}"/>
              </a:ext>
            </a:extLst>
          </p:cNvPr>
          <p:cNvSpPr txBox="1"/>
          <p:nvPr/>
        </p:nvSpPr>
        <p:spPr>
          <a:xfrm>
            <a:off x="1062747" y="248215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PERSONA</a:t>
            </a:r>
            <a:endParaRPr lang="en-IN" sz="3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467DD3-7508-1187-98D2-328DB29D9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41" y="1513707"/>
            <a:ext cx="5087060" cy="3324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81763D-23C9-C4A8-4731-EDC19570BA38}"/>
              </a:ext>
            </a:extLst>
          </p:cNvPr>
          <p:cNvSpPr txBox="1"/>
          <p:nvPr/>
        </p:nvSpPr>
        <p:spPr>
          <a:xfrm>
            <a:off x="6604000" y="217736"/>
            <a:ext cx="508706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effectLst/>
                <a:latin typeface="Söhne"/>
              </a:rPr>
              <a:t>Persona Name:</a:t>
            </a:r>
            <a:r>
              <a:rPr lang="en-US" b="0" i="0" dirty="0">
                <a:effectLst/>
                <a:latin typeface="Söhne"/>
              </a:rPr>
              <a:t> Karthik</a:t>
            </a:r>
          </a:p>
          <a:p>
            <a:pPr algn="just"/>
            <a:r>
              <a:rPr lang="en-US" b="1" i="0" dirty="0">
                <a:effectLst/>
                <a:latin typeface="Söhne"/>
              </a:rPr>
              <a:t>Background:</a:t>
            </a:r>
            <a:endParaRPr lang="en-US" b="0" i="0" dirty="0"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Age: 20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Occupation: Student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Education: B .Tech </a:t>
            </a:r>
            <a:r>
              <a:rPr lang="en-US" dirty="0">
                <a:latin typeface="Söhne"/>
              </a:rPr>
              <a:t>3</a:t>
            </a:r>
            <a:r>
              <a:rPr lang="en-US" baseline="30000" dirty="0">
                <a:latin typeface="Söhne"/>
              </a:rPr>
              <a:t>r</a:t>
            </a:r>
            <a:r>
              <a:rPr lang="en-US" b="0" i="0" baseline="30000" dirty="0">
                <a:effectLst/>
                <a:latin typeface="Söhne"/>
              </a:rPr>
              <a:t>d</a:t>
            </a:r>
            <a:r>
              <a:rPr lang="en-US" b="0" i="0" dirty="0">
                <a:effectLst/>
                <a:latin typeface="Söhne"/>
              </a:rPr>
              <a:t> Year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Location: Urban area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Experience with Online Voting: Intermediate</a:t>
            </a:r>
          </a:p>
          <a:p>
            <a:pPr algn="just"/>
            <a:r>
              <a:rPr lang="en-US" b="1" i="0" dirty="0">
                <a:effectLst/>
                <a:latin typeface="Söhne"/>
              </a:rPr>
              <a:t>Goals:</a:t>
            </a:r>
            <a:endParaRPr lang="en-US" b="0" i="0" dirty="0"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Ensure secure and accurate voting.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Save time and avoid lines.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Stay informed about candidates.</a:t>
            </a:r>
          </a:p>
          <a:p>
            <a:pPr algn="just"/>
            <a:r>
              <a:rPr lang="en-US" b="1" i="0" dirty="0">
                <a:effectLst/>
                <a:latin typeface="Söhne"/>
              </a:rPr>
              <a:t>Challenges:</a:t>
            </a:r>
            <a:endParaRPr lang="en-US" b="0" i="0" dirty="0"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Security concerns.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Limited access to reliable information.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Difficulty with registration.</a:t>
            </a:r>
          </a:p>
          <a:p>
            <a:pPr algn="just"/>
            <a:r>
              <a:rPr lang="en-US" b="1" i="0" dirty="0">
                <a:effectLst/>
                <a:latin typeface="Söhne"/>
              </a:rPr>
              <a:t>Needs:</a:t>
            </a:r>
            <a:endParaRPr lang="en-US" b="0" i="0" dirty="0"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Accessible and user-friendly platform.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Trustworthy political information.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Clear registration instructions.</a:t>
            </a:r>
          </a:p>
          <a:p>
            <a:pPr algn="just"/>
            <a:r>
              <a:rPr lang="en-US" b="1" i="0" dirty="0">
                <a:effectLst/>
                <a:latin typeface="Söhne"/>
              </a:rPr>
              <a:t>Motivations:</a:t>
            </a:r>
            <a:endParaRPr lang="en-US" b="0" i="0" dirty="0"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Desire for community impact.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Convenience of remote voting.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Confidence in influencing election outcomes.</a:t>
            </a:r>
          </a:p>
          <a:p>
            <a:pPr algn="just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D63E98-6A4B-6496-4C9A-CB4FCF4B43F4}"/>
              </a:ext>
            </a:extLst>
          </p:cNvPr>
          <p:cNvSpPr/>
          <p:nvPr/>
        </p:nvSpPr>
        <p:spPr>
          <a:xfrm>
            <a:off x="6350000" y="91440"/>
            <a:ext cx="5087060" cy="67665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441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B0F0"/>
            </a:gs>
            <a:gs pos="0">
              <a:schemeClr val="accent1">
                <a:lumMod val="45000"/>
                <a:lumOff val="55000"/>
              </a:schemeClr>
            </a:gs>
            <a:gs pos="83000">
              <a:srgbClr val="00B0F0"/>
            </a:gs>
            <a:gs pos="100000">
              <a:srgbClr val="0070C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17DA99-7C93-31EE-8477-DC615EB87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19" y="814753"/>
            <a:ext cx="7130375" cy="57125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071F04-510A-3D0B-75A6-54047A2F54D5}"/>
              </a:ext>
            </a:extLst>
          </p:cNvPr>
          <p:cNvSpPr txBox="1"/>
          <p:nvPr/>
        </p:nvSpPr>
        <p:spPr>
          <a:xfrm>
            <a:off x="914400" y="145915"/>
            <a:ext cx="6284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CUSTOMER JOURNEY MAP</a:t>
            </a:r>
            <a:endParaRPr lang="en-IN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BE39B6-F944-3C1C-0F77-74454165F2A0}"/>
              </a:ext>
            </a:extLst>
          </p:cNvPr>
          <p:cNvSpPr/>
          <p:nvPr/>
        </p:nvSpPr>
        <p:spPr>
          <a:xfrm>
            <a:off x="7795097" y="697318"/>
            <a:ext cx="4143983" cy="57125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FE61F8-2667-2525-A880-5FA901F4162F}"/>
              </a:ext>
            </a:extLst>
          </p:cNvPr>
          <p:cNvSpPr txBox="1"/>
          <p:nvPr/>
        </p:nvSpPr>
        <p:spPr>
          <a:xfrm>
            <a:off x="7795097" y="737344"/>
            <a:ext cx="414398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Awareness:</a:t>
            </a:r>
            <a:r>
              <a:rPr lang="en-US" b="0" i="0" dirty="0">
                <a:effectLst/>
                <a:latin typeface="Söhne"/>
              </a:rPr>
              <a:t> Users discover online voting options through social media, news articles, or official election communications.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Research:</a:t>
            </a:r>
            <a:r>
              <a:rPr lang="en-US" b="0" i="0" dirty="0">
                <a:effectLst/>
                <a:latin typeface="Söhne"/>
              </a:rPr>
              <a:t> Users explore online voting systems, learning about features, security measures, and eligibility requirements.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Registration:</a:t>
            </a:r>
            <a:r>
              <a:rPr lang="en-US" b="0" i="0" dirty="0">
                <a:effectLst/>
                <a:latin typeface="Söhne"/>
              </a:rPr>
              <a:t> Users register for online voting, providing personal information and verifying identity securely.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Voting:</a:t>
            </a:r>
            <a:r>
              <a:rPr lang="en-US" b="0" i="0" dirty="0">
                <a:effectLst/>
                <a:latin typeface="Söhne"/>
              </a:rPr>
              <a:t> On election day, users log in to the online platform, casting electronic ballots for preferred candidates or issues.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Confirmation:</a:t>
            </a:r>
            <a:r>
              <a:rPr lang="en-US" b="0" i="0" dirty="0">
                <a:effectLst/>
                <a:latin typeface="Söhne"/>
              </a:rPr>
              <a:t> After voting, users receive confirmation messages verifying their vote has been recorded and counted.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Feedback:</a:t>
            </a:r>
            <a:r>
              <a:rPr lang="en-US" b="0" i="0" dirty="0">
                <a:effectLst/>
                <a:latin typeface="Söhne"/>
              </a:rPr>
              <a:t> Users provide feedback,    sharing concerns or suggestions to improve the voting experience.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491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74000">
              <a:srgbClr val="00B0F0"/>
            </a:gs>
            <a:gs pos="83000">
              <a:srgbClr val="00B0F0"/>
            </a:gs>
            <a:gs pos="100000">
              <a:srgbClr val="00B0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0469C0-8344-3200-6E1D-2EECA3CF8C37}"/>
              </a:ext>
            </a:extLst>
          </p:cNvPr>
          <p:cNvSpPr txBox="1"/>
          <p:nvPr/>
        </p:nvSpPr>
        <p:spPr>
          <a:xfrm>
            <a:off x="1167319" y="914400"/>
            <a:ext cx="3112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CONCLUSION</a:t>
            </a:r>
            <a:endParaRPr lang="en-IN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87101-C7DC-39B0-EB98-555BA1448BEA}"/>
              </a:ext>
            </a:extLst>
          </p:cNvPr>
          <p:cNvSpPr txBox="1"/>
          <p:nvPr/>
        </p:nvSpPr>
        <p:spPr>
          <a:xfrm>
            <a:off x="214010" y="2313908"/>
            <a:ext cx="74513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-apple-system"/>
              </a:rPr>
              <a:t>Finally, </a:t>
            </a:r>
            <a:r>
              <a:rPr lang="en-US" sz="2800" b="0" i="0" dirty="0">
                <a:effectLst/>
                <a:latin typeface="-apple-system"/>
              </a:rPr>
              <a:t>the implementation of online voting management systems represents a significant step forward in modernizing our democratic processes. So, online voting has the potential to increase voter turnout and promote a more inclusive and democratic society.</a:t>
            </a:r>
            <a:endParaRPr lang="en-IN" sz="2800" dirty="0"/>
          </a:p>
        </p:txBody>
      </p:sp>
      <p:pic>
        <p:nvPicPr>
          <p:cNvPr id="1026" name="Picture 2" descr="Blockchain Technology for Secure Voting System - Rejolut">
            <a:extLst>
              <a:ext uri="{FF2B5EF4-FFF2-40B4-BE49-F238E27FC236}">
                <a16:creationId xmlns:a16="http://schemas.microsoft.com/office/drawing/2014/main" id="{03389B83-4734-F4EB-6AA3-8F6EBBF7A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396" y="1560731"/>
            <a:ext cx="4280129" cy="39276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33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57B169-F814-C6A9-015C-DA61C7857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42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84BB4A-86F7-1A99-DB1A-BD67880E464D}"/>
              </a:ext>
            </a:extLst>
          </p:cNvPr>
          <p:cNvSpPr txBox="1"/>
          <p:nvPr/>
        </p:nvSpPr>
        <p:spPr>
          <a:xfrm>
            <a:off x="3865944" y="1759352"/>
            <a:ext cx="58104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4025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2D2EDC-DE55-A36A-C7D3-7E4F2F561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703" y="0"/>
            <a:ext cx="439729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6950CB-80DC-B846-DDB7-CDF4C52E5693}"/>
              </a:ext>
            </a:extLst>
          </p:cNvPr>
          <p:cNvSpPr txBox="1"/>
          <p:nvPr/>
        </p:nvSpPr>
        <p:spPr>
          <a:xfrm>
            <a:off x="1371600" y="1661160"/>
            <a:ext cx="2179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Contents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DCC6E9-E86B-F267-FD40-D72353272F7D}"/>
              </a:ext>
            </a:extLst>
          </p:cNvPr>
          <p:cNvSpPr txBox="1"/>
          <p:nvPr/>
        </p:nvSpPr>
        <p:spPr>
          <a:xfrm>
            <a:off x="2523281" y="2592729"/>
            <a:ext cx="45835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1. The Need for Modernization</a:t>
            </a:r>
          </a:p>
          <a:p>
            <a:r>
              <a:rPr lang="en-US" sz="2400" b="1" dirty="0"/>
              <a:t>2. The Technology Behind Online Voting</a:t>
            </a:r>
          </a:p>
          <a:p>
            <a:r>
              <a:rPr lang="en-US" sz="2400" b="1" dirty="0"/>
              <a:t>3. Ensuring Trust and Transparency</a:t>
            </a:r>
          </a:p>
          <a:p>
            <a:r>
              <a:rPr lang="en-US" sz="2400" b="1" dirty="0"/>
              <a:t>4. Future of Democratic Participation</a:t>
            </a:r>
          </a:p>
          <a:p>
            <a:endParaRPr lang="en-US" sz="2400" b="1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6210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9A4672-B189-96F8-4B98-9ED2D8E1F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B105EB-1012-2000-DC01-7700BCC481B9}"/>
              </a:ext>
            </a:extLst>
          </p:cNvPr>
          <p:cNvSpPr txBox="1"/>
          <p:nvPr/>
        </p:nvSpPr>
        <p:spPr>
          <a:xfrm>
            <a:off x="3233854" y="2196790"/>
            <a:ext cx="7315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Section 1: The Need for Modernization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  <a:p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3C294-379A-9F86-E91B-C37AB202AD52}"/>
              </a:ext>
            </a:extLst>
          </p:cNvPr>
          <p:cNvSpPr txBox="1"/>
          <p:nvPr/>
        </p:nvSpPr>
        <p:spPr>
          <a:xfrm>
            <a:off x="2694878" y="2951946"/>
            <a:ext cx="7515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Revolutionizing Voting: The Online Voting System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4550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F19495-C015-5142-5776-A942B6DB8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7875"/>
            <a:ext cx="12191999" cy="685799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78FDC6-A988-FC48-9967-180BA37ED9C5}"/>
              </a:ext>
            </a:extLst>
          </p:cNvPr>
          <p:cNvSpPr/>
          <p:nvPr/>
        </p:nvSpPr>
        <p:spPr>
          <a:xfrm>
            <a:off x="1794076" y="1805651"/>
            <a:ext cx="2696901" cy="39585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400" b="1" dirty="0"/>
          </a:p>
          <a:p>
            <a:pPr algn="ctr"/>
            <a:r>
              <a:rPr lang="en-IN" sz="4400" b="1" dirty="0"/>
              <a:t>01</a:t>
            </a:r>
          </a:p>
          <a:p>
            <a:pPr algn="ctr"/>
            <a:endParaRPr lang="en-IN" sz="2000" b="1" dirty="0"/>
          </a:p>
          <a:p>
            <a:pPr algn="ctr"/>
            <a:r>
              <a:rPr lang="en-IN" b="1" dirty="0"/>
              <a:t>In-Person Limitations</a:t>
            </a:r>
          </a:p>
          <a:p>
            <a:pPr algn="ctr"/>
            <a:endParaRPr lang="en-IN" b="1" dirty="0"/>
          </a:p>
          <a:p>
            <a:pPr algn="ctr"/>
            <a:r>
              <a:rPr lang="en-US" sz="1500" dirty="0"/>
              <a:t>Traditional voting methods require physical presence, limiting accessibility for voters with mobility issues or those living in remote areas.</a:t>
            </a:r>
          </a:p>
          <a:p>
            <a:pPr algn="ctr"/>
            <a:endParaRPr lang="en-IN" sz="4400" b="1" dirty="0"/>
          </a:p>
          <a:p>
            <a:pPr algn="ctr"/>
            <a:endParaRPr lang="en-IN" sz="2000" b="1" dirty="0"/>
          </a:p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466778-5786-BD19-29D3-94B7769E2A79}"/>
              </a:ext>
            </a:extLst>
          </p:cNvPr>
          <p:cNvSpPr/>
          <p:nvPr/>
        </p:nvSpPr>
        <p:spPr>
          <a:xfrm>
            <a:off x="5401519" y="1805651"/>
            <a:ext cx="2696901" cy="3958541"/>
          </a:xfrm>
          <a:prstGeom prst="roundRect">
            <a:avLst/>
          </a:prstGeom>
          <a:gradFill>
            <a:gsLst>
              <a:gs pos="19000">
                <a:srgbClr val="0070C0"/>
              </a:gs>
              <a:gs pos="88000">
                <a:srgbClr val="0079C7"/>
              </a:gs>
              <a:gs pos="38488">
                <a:srgbClr val="0086D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400" b="1" dirty="0"/>
          </a:p>
          <a:p>
            <a:pPr algn="ctr"/>
            <a:endParaRPr lang="en-IN" sz="4400" b="1" dirty="0"/>
          </a:p>
          <a:p>
            <a:pPr algn="ctr"/>
            <a:r>
              <a:rPr lang="en-IN" sz="4400" b="1" dirty="0"/>
              <a:t>02</a:t>
            </a:r>
          </a:p>
          <a:p>
            <a:pPr algn="ctr"/>
            <a:endParaRPr lang="en-IN" sz="2000" b="1" dirty="0"/>
          </a:p>
          <a:p>
            <a:pPr algn="ctr"/>
            <a:r>
              <a:rPr lang="en-IN" sz="2000" b="1" dirty="0"/>
              <a:t>Time Constraints</a:t>
            </a:r>
          </a:p>
          <a:p>
            <a:pPr algn="ctr"/>
            <a:endParaRPr lang="en-IN" sz="2000" b="1" dirty="0"/>
          </a:p>
          <a:p>
            <a:pPr algn="ctr"/>
            <a:r>
              <a:rPr lang="en-US" sz="1500" dirty="0"/>
              <a:t>Voters face time constraints, often leading to long queues and potential disenfranchisement.</a:t>
            </a:r>
          </a:p>
          <a:p>
            <a:pPr algn="ctr"/>
            <a:endParaRPr lang="en-IN" sz="4400" b="1" dirty="0"/>
          </a:p>
          <a:p>
            <a:pPr algn="ctr"/>
            <a:endParaRPr lang="en-IN" sz="4400" b="1" dirty="0"/>
          </a:p>
          <a:p>
            <a:pPr algn="ctr"/>
            <a:endParaRPr lang="en-IN" sz="1500" b="1" dirty="0"/>
          </a:p>
          <a:p>
            <a:pPr algn="ctr"/>
            <a:endParaRPr lang="en-IN" sz="1500" b="1" dirty="0"/>
          </a:p>
          <a:p>
            <a:pPr algn="ctr"/>
            <a:endParaRPr lang="en-IN" sz="4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8AFEB4-4556-4471-60A1-A361182EEF54}"/>
              </a:ext>
            </a:extLst>
          </p:cNvPr>
          <p:cNvSpPr/>
          <p:nvPr/>
        </p:nvSpPr>
        <p:spPr>
          <a:xfrm>
            <a:off x="8733098" y="1805650"/>
            <a:ext cx="2853160" cy="39585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400" b="1" dirty="0"/>
              <a:t>      </a:t>
            </a:r>
          </a:p>
          <a:p>
            <a:r>
              <a:rPr lang="en-IN" sz="4400" b="1" dirty="0"/>
              <a:t>      </a:t>
            </a:r>
          </a:p>
          <a:p>
            <a:endParaRPr lang="en-IN" sz="4400" b="1" dirty="0"/>
          </a:p>
          <a:p>
            <a:r>
              <a:rPr lang="en-IN" sz="4400" b="1" dirty="0"/>
              <a:t>     </a:t>
            </a:r>
          </a:p>
          <a:p>
            <a:r>
              <a:rPr lang="en-IN" sz="4400" b="1" dirty="0"/>
              <a:t>      </a:t>
            </a:r>
          </a:p>
          <a:p>
            <a:r>
              <a:rPr lang="en-IN" sz="4400" b="1" dirty="0"/>
              <a:t>  </a:t>
            </a:r>
          </a:p>
          <a:p>
            <a:r>
              <a:rPr lang="en-IN" sz="4400" b="1" dirty="0"/>
              <a:t>      03</a:t>
            </a:r>
          </a:p>
          <a:p>
            <a:endParaRPr lang="en-IN" sz="2000" b="1" dirty="0"/>
          </a:p>
          <a:p>
            <a:r>
              <a:rPr lang="en-IN" sz="2000" b="1" dirty="0"/>
              <a:t>Error-Prone Responses</a:t>
            </a:r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Manual counting and recording of votes are susceptible to human errors and misinterpretation.</a:t>
            </a:r>
          </a:p>
          <a:p>
            <a:endParaRPr lang="en-IN" sz="4400" b="1" dirty="0"/>
          </a:p>
          <a:p>
            <a:endParaRPr lang="en-IN" sz="4400" b="1" dirty="0"/>
          </a:p>
          <a:p>
            <a:endParaRPr lang="en-IN" sz="4400" b="1" dirty="0"/>
          </a:p>
          <a:p>
            <a:endParaRPr lang="en-IN" sz="4400" b="1" dirty="0"/>
          </a:p>
          <a:p>
            <a:endParaRPr lang="en-IN" sz="4400" b="1" dirty="0"/>
          </a:p>
          <a:p>
            <a:r>
              <a:rPr lang="en-IN" sz="4400" b="1" dirty="0"/>
              <a:t> </a:t>
            </a:r>
          </a:p>
          <a:p>
            <a:endParaRPr lang="en-IN" sz="4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56E8D7-4A44-526F-53FA-DA5EAA47506B}"/>
              </a:ext>
            </a:extLst>
          </p:cNvPr>
          <p:cNvSpPr txBox="1"/>
          <p:nvPr/>
        </p:nvSpPr>
        <p:spPr>
          <a:xfrm>
            <a:off x="2099840" y="600705"/>
            <a:ext cx="6186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Legal and Regulatory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251748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4FDB97-814D-FC45-AE9A-40D2B14FB2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772"/>
          <a:stretch/>
        </p:blipFill>
        <p:spPr>
          <a:xfrm>
            <a:off x="0" y="0"/>
            <a:ext cx="453727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9B9852-2D16-A562-E03F-A114B721CD7D}"/>
              </a:ext>
            </a:extLst>
          </p:cNvPr>
          <p:cNvSpPr txBox="1"/>
          <p:nvPr/>
        </p:nvSpPr>
        <p:spPr>
          <a:xfrm>
            <a:off x="5995686" y="324865"/>
            <a:ext cx="4803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The Rise of Online Voting</a:t>
            </a:r>
          </a:p>
          <a:p>
            <a:endParaRPr lang="en-IN" sz="3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FD7C79-A631-E09F-26F1-AEA8FE80477F}"/>
              </a:ext>
            </a:extLst>
          </p:cNvPr>
          <p:cNvSpPr/>
          <p:nvPr/>
        </p:nvSpPr>
        <p:spPr>
          <a:xfrm>
            <a:off x="5619509" y="1119851"/>
            <a:ext cx="5555848" cy="1539433"/>
          </a:xfrm>
          <a:prstGeom prst="roundRect">
            <a:avLst/>
          </a:prstGeom>
          <a:gradFill>
            <a:gsLst>
              <a:gs pos="19000">
                <a:schemeClr val="accent2"/>
              </a:gs>
              <a:gs pos="100000">
                <a:srgbClr val="00B050"/>
              </a:gs>
              <a:gs pos="42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Accessibility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Online voting provides a convenient and accessible platform for voters to cast their ballots from any location with internet access.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F16FA13-9279-E276-F6C3-CF062F00E0B3}"/>
              </a:ext>
            </a:extLst>
          </p:cNvPr>
          <p:cNvSpPr/>
          <p:nvPr/>
        </p:nvSpPr>
        <p:spPr>
          <a:xfrm>
            <a:off x="5619509" y="4767806"/>
            <a:ext cx="5555848" cy="1539433"/>
          </a:xfrm>
          <a:prstGeom prst="roundRect">
            <a:avLst/>
          </a:prstGeom>
          <a:gradFill>
            <a:gsLst>
              <a:gs pos="19000">
                <a:schemeClr val="accent2"/>
              </a:gs>
              <a:gs pos="100000">
                <a:srgbClr val="00B050"/>
              </a:gs>
              <a:gs pos="42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Enhanced Accuracy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Electronic voting minimizes the risk of errors associated with manual vote counting and recording.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A9436C-3E71-9AAB-E34F-47DE096AB148}"/>
              </a:ext>
            </a:extLst>
          </p:cNvPr>
          <p:cNvSpPr/>
          <p:nvPr/>
        </p:nvSpPr>
        <p:spPr>
          <a:xfrm>
            <a:off x="5619509" y="2872933"/>
            <a:ext cx="5555848" cy="1539433"/>
          </a:xfrm>
          <a:prstGeom prst="roundRect">
            <a:avLst/>
          </a:prstGeom>
          <a:gradFill>
            <a:gsLst>
              <a:gs pos="19000">
                <a:schemeClr val="accent2"/>
              </a:gs>
              <a:gs pos="100000">
                <a:srgbClr val="00B050"/>
              </a:gs>
              <a:gs pos="42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Time Efficiency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system eliminates the need for physical travel, reducing time constraints and long waiting periods.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27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0BC2CE-CE99-B3A2-F0D3-97C536E4B16D}"/>
              </a:ext>
            </a:extLst>
          </p:cNvPr>
          <p:cNvSpPr txBox="1"/>
          <p:nvPr/>
        </p:nvSpPr>
        <p:spPr>
          <a:xfrm>
            <a:off x="3083668" y="2130357"/>
            <a:ext cx="7003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Section 2: The Technology Behind Online Voting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46EA-DA7C-CDDE-336D-654077466B1A}"/>
              </a:ext>
            </a:extLst>
          </p:cNvPr>
          <p:cNvSpPr txBox="1"/>
          <p:nvPr/>
        </p:nvSpPr>
        <p:spPr>
          <a:xfrm>
            <a:off x="1663429" y="2961354"/>
            <a:ext cx="10019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Revolutionizing Voting: The Online Voting System</a:t>
            </a:r>
          </a:p>
          <a:p>
            <a:endParaRPr lang="en-IN" sz="36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CFEE46-D015-DB08-6947-6CB6DAA38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F024C3-2670-0634-6EC3-81C710C2DC15}"/>
              </a:ext>
            </a:extLst>
          </p:cNvPr>
          <p:cNvSpPr txBox="1"/>
          <p:nvPr/>
        </p:nvSpPr>
        <p:spPr>
          <a:xfrm>
            <a:off x="1258911" y="2468468"/>
            <a:ext cx="10653428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                Section 2: The Technology Behind Online Voting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Revolutionizing Voting: The Online Voting System</a:t>
            </a:r>
          </a:p>
        </p:txBody>
      </p:sp>
    </p:spTree>
    <p:extLst>
      <p:ext uri="{BB962C8B-B14F-4D97-AF65-F5344CB8AC3E}">
        <p14:creationId xmlns:p14="http://schemas.microsoft.com/office/powerpoint/2010/main" val="610736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8AEFB0-4B4D-AE9E-2BE4-211DBC845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7875"/>
            <a:ext cx="12191999" cy="685799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E6A1588-5C3D-03FC-D2A0-BBF2DA94980E}"/>
              </a:ext>
            </a:extLst>
          </p:cNvPr>
          <p:cNvSpPr/>
          <p:nvPr/>
        </p:nvSpPr>
        <p:spPr>
          <a:xfrm>
            <a:off x="1794076" y="1805651"/>
            <a:ext cx="2696901" cy="39585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400" b="1" dirty="0"/>
          </a:p>
          <a:p>
            <a:pPr algn="ctr"/>
            <a:r>
              <a:rPr lang="en-IN" sz="4400" b="1" dirty="0"/>
              <a:t>01</a:t>
            </a:r>
          </a:p>
          <a:p>
            <a:pPr algn="ctr"/>
            <a:endParaRPr lang="en-IN" sz="2000" b="1" dirty="0"/>
          </a:p>
          <a:p>
            <a:pPr algn="ctr"/>
            <a:r>
              <a:rPr lang="en-IN" b="1" dirty="0"/>
              <a:t>Multi-Factor Authentication</a:t>
            </a:r>
          </a:p>
          <a:p>
            <a:pPr algn="ctr"/>
            <a:endParaRPr lang="en-IN" b="1" dirty="0"/>
          </a:p>
          <a:p>
            <a:pPr algn="ctr"/>
            <a:r>
              <a:rPr lang="en-US" sz="1600" dirty="0"/>
              <a:t>Implementing robust authentication methods to verify the identity of voters and prevent unauthorized access.</a:t>
            </a:r>
          </a:p>
          <a:p>
            <a:pPr algn="ctr"/>
            <a:endParaRPr lang="en-IN" sz="4400" b="1" dirty="0"/>
          </a:p>
          <a:p>
            <a:pPr algn="ctr"/>
            <a:endParaRPr lang="en-IN" sz="2000" b="1" dirty="0"/>
          </a:p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1E6F-5A09-7C8F-18E9-AA8556743931}"/>
              </a:ext>
            </a:extLst>
          </p:cNvPr>
          <p:cNvSpPr txBox="1"/>
          <p:nvPr/>
        </p:nvSpPr>
        <p:spPr>
          <a:xfrm>
            <a:off x="2099840" y="600705"/>
            <a:ext cx="6186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Secure Authentication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2E3A14E-61FF-7BF1-3A8C-D41298B5935E}"/>
              </a:ext>
            </a:extLst>
          </p:cNvPr>
          <p:cNvSpPr/>
          <p:nvPr/>
        </p:nvSpPr>
        <p:spPr>
          <a:xfrm>
            <a:off x="5345574" y="1805651"/>
            <a:ext cx="2696901" cy="39585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400" b="1" dirty="0"/>
          </a:p>
          <a:p>
            <a:pPr algn="ctr"/>
            <a:r>
              <a:rPr lang="en-IN" sz="4400" b="1" dirty="0"/>
              <a:t>02</a:t>
            </a:r>
          </a:p>
          <a:p>
            <a:pPr algn="ctr"/>
            <a:endParaRPr lang="en-IN" sz="2000" b="1" dirty="0"/>
          </a:p>
          <a:p>
            <a:pPr algn="ctr"/>
            <a:r>
              <a:rPr lang="en-IN" b="1" dirty="0"/>
              <a:t>Encryption protocols</a:t>
            </a:r>
          </a:p>
          <a:p>
            <a:pPr algn="ctr"/>
            <a:endParaRPr lang="en-IN" b="1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Utilizing advanced encryption techniques to secure voter data and maintain the confidentiality of ballots.</a:t>
            </a:r>
          </a:p>
          <a:p>
            <a:pPr algn="ctr"/>
            <a:endParaRPr lang="en-IN" sz="4400" b="1" dirty="0"/>
          </a:p>
          <a:p>
            <a:pPr algn="ctr"/>
            <a:endParaRPr lang="en-IN" sz="2000" b="1" dirty="0"/>
          </a:p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6F80A5F-8B45-BB23-9DF7-D51A6512AB8C}"/>
              </a:ext>
            </a:extLst>
          </p:cNvPr>
          <p:cNvSpPr/>
          <p:nvPr/>
        </p:nvSpPr>
        <p:spPr>
          <a:xfrm>
            <a:off x="8897072" y="1805651"/>
            <a:ext cx="2696901" cy="39585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400" b="1" dirty="0"/>
          </a:p>
          <a:p>
            <a:pPr algn="ctr"/>
            <a:r>
              <a:rPr lang="en-IN" sz="4400" b="1" dirty="0"/>
              <a:t>03</a:t>
            </a:r>
          </a:p>
          <a:p>
            <a:pPr algn="ctr"/>
            <a:endParaRPr lang="en-IN" sz="2000" b="1" dirty="0"/>
          </a:p>
          <a:p>
            <a:pPr algn="ctr"/>
            <a:r>
              <a:rPr lang="en-IN" b="1" dirty="0"/>
              <a:t>Bio-metric Verification</a:t>
            </a:r>
          </a:p>
          <a:p>
            <a:pPr algn="ctr"/>
            <a:endParaRPr lang="en-IN" b="1" dirty="0"/>
          </a:p>
          <a:p>
            <a:pPr algn="ctr"/>
            <a:r>
              <a:rPr lang="en-US" sz="1600" dirty="0"/>
              <a:t>Exploring biometric authentication as an additional layer of security to prevent identity fraud.</a:t>
            </a:r>
          </a:p>
          <a:p>
            <a:pPr algn="ctr"/>
            <a:endParaRPr lang="en-IN" sz="4400" b="1" dirty="0"/>
          </a:p>
          <a:p>
            <a:pPr algn="ctr"/>
            <a:endParaRPr lang="en-IN" sz="2000" b="1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631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A73D5C-199D-F832-154C-0032D356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5DC0E6-31CB-2826-883A-C2282532F3DC}"/>
              </a:ext>
            </a:extLst>
          </p:cNvPr>
          <p:cNvSpPr txBox="1"/>
          <p:nvPr/>
        </p:nvSpPr>
        <p:spPr>
          <a:xfrm>
            <a:off x="1423687" y="2521059"/>
            <a:ext cx="110769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            Section 3: Ensuring Trust and Transparency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Revolutionizing Voting: The Online Voting System</a:t>
            </a:r>
          </a:p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1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45E3D4-76DA-6AEE-5922-CB9E5249B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1999" cy="685799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562AF3-3163-0196-95AE-59B89F7C6988}"/>
              </a:ext>
            </a:extLst>
          </p:cNvPr>
          <p:cNvSpPr/>
          <p:nvPr/>
        </p:nvSpPr>
        <p:spPr>
          <a:xfrm>
            <a:off x="1794076" y="1805651"/>
            <a:ext cx="2696901" cy="39585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400" b="1" dirty="0"/>
          </a:p>
          <a:p>
            <a:pPr algn="ctr"/>
            <a:r>
              <a:rPr lang="en-IN" sz="4400" b="1" dirty="0"/>
              <a:t>01</a:t>
            </a:r>
          </a:p>
          <a:p>
            <a:pPr algn="ctr"/>
            <a:endParaRPr lang="en-IN" sz="2000" b="1" dirty="0"/>
          </a:p>
          <a:p>
            <a:pPr algn="ctr"/>
            <a:r>
              <a:rPr lang="en-IN" b="1" dirty="0"/>
              <a:t>Transparent </a:t>
            </a:r>
          </a:p>
          <a:p>
            <a:pPr algn="ctr"/>
            <a:r>
              <a:rPr lang="en-IN" b="1" dirty="0"/>
              <a:t>Records</a:t>
            </a:r>
          </a:p>
          <a:p>
            <a:pPr algn="ctr"/>
            <a:endParaRPr lang="en-IN" b="1" dirty="0"/>
          </a:p>
          <a:p>
            <a:pPr algn="ctr"/>
            <a:r>
              <a:rPr lang="en-US" sz="1600" dirty="0"/>
              <a:t>Providing voters with the ability to verify their votes and ensuring the transparency of the entire voting process.</a:t>
            </a:r>
          </a:p>
          <a:p>
            <a:pPr algn="ctr"/>
            <a:endParaRPr lang="en-IN" sz="4400" b="1" dirty="0"/>
          </a:p>
          <a:p>
            <a:pPr algn="ctr"/>
            <a:endParaRPr lang="en-IN" sz="2000" b="1" dirty="0"/>
          </a:p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C019F2-6ED9-18D8-C24E-1FA87BF3FAD8}"/>
              </a:ext>
            </a:extLst>
          </p:cNvPr>
          <p:cNvSpPr txBox="1"/>
          <p:nvPr/>
        </p:nvSpPr>
        <p:spPr>
          <a:xfrm>
            <a:off x="2099840" y="600705"/>
            <a:ext cx="6186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Audit Trail and Verification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51FCCB-7CF2-865F-570C-921C68134E4C}"/>
              </a:ext>
            </a:extLst>
          </p:cNvPr>
          <p:cNvSpPr/>
          <p:nvPr/>
        </p:nvSpPr>
        <p:spPr>
          <a:xfrm>
            <a:off x="5345574" y="1805651"/>
            <a:ext cx="2696901" cy="39585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400" b="1" dirty="0"/>
          </a:p>
          <a:p>
            <a:pPr algn="ctr"/>
            <a:r>
              <a:rPr lang="en-IN" sz="4400" b="1" dirty="0"/>
              <a:t>02</a:t>
            </a:r>
          </a:p>
          <a:p>
            <a:pPr algn="ctr"/>
            <a:endParaRPr lang="en-IN" sz="2000" b="1" dirty="0"/>
          </a:p>
          <a:p>
            <a:pPr algn="ctr"/>
            <a:r>
              <a:rPr lang="en-IN" b="1" dirty="0"/>
              <a:t>Immutable Records</a:t>
            </a:r>
          </a:p>
          <a:p>
            <a:pPr algn="ctr"/>
            <a:endParaRPr lang="en-IN" b="1" dirty="0"/>
          </a:p>
          <a:p>
            <a:pPr algn="ctr"/>
            <a:r>
              <a:rPr lang="en-US" sz="1600" dirty="0"/>
              <a:t>Creating an immutable audit trail of votes to enable independent verification and auditing of the election results.</a:t>
            </a:r>
          </a:p>
          <a:p>
            <a:pPr algn="ctr"/>
            <a:endParaRPr lang="en-US" sz="1600" dirty="0"/>
          </a:p>
          <a:p>
            <a:pPr algn="ctr"/>
            <a:endParaRPr lang="en-IN" sz="4400" b="1" dirty="0"/>
          </a:p>
          <a:p>
            <a:pPr algn="ctr"/>
            <a:endParaRPr lang="en-IN" sz="2000" b="1" dirty="0"/>
          </a:p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E63663-679F-E3EA-B138-62BF0C47A566}"/>
              </a:ext>
            </a:extLst>
          </p:cNvPr>
          <p:cNvSpPr/>
          <p:nvPr/>
        </p:nvSpPr>
        <p:spPr>
          <a:xfrm>
            <a:off x="8897072" y="1805651"/>
            <a:ext cx="2696901" cy="39585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400" b="1" dirty="0"/>
          </a:p>
          <a:p>
            <a:pPr algn="ctr"/>
            <a:r>
              <a:rPr lang="en-IN" sz="4400" b="1" dirty="0"/>
              <a:t>03</a:t>
            </a:r>
          </a:p>
          <a:p>
            <a:pPr algn="ctr"/>
            <a:endParaRPr lang="en-IN" sz="2000" b="1" dirty="0"/>
          </a:p>
          <a:p>
            <a:pPr algn="ctr"/>
            <a:r>
              <a:rPr lang="en-IN" b="1" dirty="0"/>
              <a:t>Public Verification</a:t>
            </a:r>
          </a:p>
          <a:p>
            <a:pPr algn="ctr"/>
            <a:endParaRPr lang="en-IN" b="1" dirty="0"/>
          </a:p>
          <a:p>
            <a:pPr algn="ctr"/>
            <a:r>
              <a:rPr lang="en-US" sz="1600" dirty="0"/>
              <a:t>Allowing independent organizations and individuals to verify the integrity of the voting process through publicly accessible records.</a:t>
            </a:r>
          </a:p>
          <a:p>
            <a:pPr algn="ctr"/>
            <a:endParaRPr lang="en-IN" sz="4400" b="1" dirty="0"/>
          </a:p>
          <a:p>
            <a:pPr algn="ctr"/>
            <a:endParaRPr lang="en-IN" sz="2000" b="1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448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818</Words>
  <Application>Microsoft Office PowerPoint</Application>
  <PresentationFormat>Widescreen</PresentationFormat>
  <Paragraphs>201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GUBBA VENKATA NAGA DHANUSH</dc:creator>
  <cp:lastModifiedBy>GUBBA VENKATA NAGA DHANUSH</cp:lastModifiedBy>
  <cp:revision>1</cp:revision>
  <cp:lastPrinted>2024-02-01T15:44:10Z</cp:lastPrinted>
  <dcterms:created xsi:type="dcterms:W3CDTF">2024-02-01T14:08:22Z</dcterms:created>
  <dcterms:modified xsi:type="dcterms:W3CDTF">2024-03-09T04:00:38Z</dcterms:modified>
</cp:coreProperties>
</file>